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125999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6"/>
    <p:restoredTop sz="94629"/>
  </p:normalViewPr>
  <p:slideViewPr>
    <p:cSldViewPr snapToGrid="0" snapToObjects="1">
      <p:cViewPr>
        <p:scale>
          <a:sx n="108" d="100"/>
          <a:sy n="108" d="100"/>
        </p:scale>
        <p:origin x="584" y="-3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1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55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9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65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31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7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3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25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4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66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53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0DB5-B290-6246-A811-7D9D59C92927}" type="datetimeFigureOut">
              <a:rPr kumimoji="1" lang="zh-CN" altLang="en-US" smtClean="0"/>
              <a:t>2019/11/6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06FD-0B4F-F048-AD99-042B98596E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9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B376D6E-5E04-5C4E-8F9C-E07D5C2BA27D}"/>
              </a:ext>
            </a:extLst>
          </p:cNvPr>
          <p:cNvGrpSpPr/>
          <p:nvPr/>
        </p:nvGrpSpPr>
        <p:grpSpPr>
          <a:xfrm>
            <a:off x="0" y="2870994"/>
            <a:ext cx="9804400" cy="3848100"/>
            <a:chOff x="0" y="-247176"/>
            <a:chExt cx="9804400" cy="38481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F0C8886-0689-CD42-A544-394BFC31D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47176"/>
              <a:ext cx="9804400" cy="38481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0C98307-1DA5-9E4D-B81A-8EA23747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6994" y="2016457"/>
              <a:ext cx="2120900" cy="13716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7960236-72CC-4143-8DA1-4C6F6083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9219" y="2016457"/>
              <a:ext cx="1371600" cy="137160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C73201F-4926-5C4C-AE20-FB806CD33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310" y="6337629"/>
            <a:ext cx="4089591" cy="2182298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18F7326-5A29-B940-BB45-461C7723802C}"/>
              </a:ext>
            </a:extLst>
          </p:cNvPr>
          <p:cNvSpPr/>
          <p:nvPr/>
        </p:nvSpPr>
        <p:spPr>
          <a:xfrm>
            <a:off x="696036" y="3580678"/>
            <a:ext cx="8439254" cy="559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F910E80-1ED5-774E-BE16-7BCC4D62AE1D}"/>
              </a:ext>
            </a:extLst>
          </p:cNvPr>
          <p:cNvCxnSpPr>
            <a:stCxn id="15" idx="3"/>
          </p:cNvCxnSpPr>
          <p:nvPr/>
        </p:nvCxnSpPr>
        <p:spPr>
          <a:xfrm>
            <a:off x="9135291" y="3860457"/>
            <a:ext cx="8685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4FFA99A-7CEC-FF44-BC1F-9EEC0FC17CE9}"/>
              </a:ext>
            </a:extLst>
          </p:cNvPr>
          <p:cNvSpPr txBox="1"/>
          <p:nvPr/>
        </p:nvSpPr>
        <p:spPr>
          <a:xfrm>
            <a:off x="10003809" y="3580679"/>
            <a:ext cx="207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Project folder, just choose an empty one</a:t>
            </a:r>
            <a:endParaRPr kumimoji="1"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172CA8-BC86-B349-B386-07D6F473F789}"/>
              </a:ext>
            </a:extLst>
          </p:cNvPr>
          <p:cNvSpPr/>
          <p:nvPr/>
        </p:nvSpPr>
        <p:spPr>
          <a:xfrm>
            <a:off x="682573" y="4268460"/>
            <a:ext cx="8439254" cy="5595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23BBF3C-E326-F140-B753-4FDEA1A2B2D8}"/>
              </a:ext>
            </a:extLst>
          </p:cNvPr>
          <p:cNvCxnSpPr>
            <a:stCxn id="19" idx="3"/>
          </p:cNvCxnSpPr>
          <p:nvPr/>
        </p:nvCxnSpPr>
        <p:spPr>
          <a:xfrm>
            <a:off x="9121827" y="4548239"/>
            <a:ext cx="88198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9C7BD9F-BA92-8B4A-9500-4ADAB3B5760D}"/>
              </a:ext>
            </a:extLst>
          </p:cNvPr>
          <p:cNvSpPr txBox="1"/>
          <p:nvPr/>
        </p:nvSpPr>
        <p:spPr>
          <a:xfrm>
            <a:off x="10003809" y="4331614"/>
            <a:ext cx="207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Where data locates, folder like this</a:t>
            </a:r>
            <a:endParaRPr kumimoji="1" lang="zh-CN" altLang="en-US" sz="1600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6D3704E-E8C5-0F45-A654-BFFE64C06E8C}"/>
              </a:ext>
            </a:extLst>
          </p:cNvPr>
          <p:cNvCxnSpPr>
            <a:stCxn id="22" idx="2"/>
          </p:cNvCxnSpPr>
          <p:nvPr/>
        </p:nvCxnSpPr>
        <p:spPr>
          <a:xfrm>
            <a:off x="11041039" y="4916389"/>
            <a:ext cx="0" cy="14212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A9135B5-1487-E940-895D-B69E0E4D2F8F}"/>
              </a:ext>
            </a:extLst>
          </p:cNvPr>
          <p:cNvSpPr/>
          <p:nvPr/>
        </p:nvSpPr>
        <p:spPr>
          <a:xfrm>
            <a:off x="6240820" y="5017294"/>
            <a:ext cx="1239481" cy="330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ABE4D6BB-AC1E-E841-947D-3590895D3AF0}"/>
              </a:ext>
            </a:extLst>
          </p:cNvPr>
          <p:cNvCxnSpPr>
            <a:stCxn id="7" idx="1"/>
          </p:cNvCxnSpPr>
          <p:nvPr/>
        </p:nvCxnSpPr>
        <p:spPr>
          <a:xfrm rot="10800000">
            <a:off x="6860559" y="5347494"/>
            <a:ext cx="998750" cy="208128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9B922E2-74AF-BD49-AD72-EAD937D01E1C}"/>
              </a:ext>
            </a:extLst>
          </p:cNvPr>
          <p:cNvGrpSpPr/>
          <p:nvPr/>
        </p:nvGrpSpPr>
        <p:grpSpPr>
          <a:xfrm>
            <a:off x="5400058" y="6904660"/>
            <a:ext cx="1699242" cy="594115"/>
            <a:chOff x="5400058" y="4033665"/>
            <a:chExt cx="1699242" cy="59411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B76378B-A46B-0C40-A4F6-5A2EF0367885}"/>
                </a:ext>
              </a:extLst>
            </p:cNvPr>
            <p:cNvSpPr txBox="1"/>
            <p:nvPr/>
          </p:nvSpPr>
          <p:spPr>
            <a:xfrm>
              <a:off x="5400058" y="4033665"/>
              <a:ext cx="1699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No subdirectory</a:t>
              </a:r>
              <a:endParaRPr kumimoji="1" lang="zh-CN" altLang="en-US" sz="16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8A4F1E9-B40B-764F-B265-F5E6E7CCA40F}"/>
                </a:ext>
              </a:extLst>
            </p:cNvPr>
            <p:cNvSpPr txBox="1"/>
            <p:nvPr/>
          </p:nvSpPr>
          <p:spPr>
            <a:xfrm>
              <a:off x="5400058" y="4289226"/>
              <a:ext cx="1699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If have, check it</a:t>
              </a:r>
              <a:endParaRPr kumimoji="1"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89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CBE6476-8C8B-B845-9AAF-6D53AD1166C7}"/>
              </a:ext>
            </a:extLst>
          </p:cNvPr>
          <p:cNvGrpSpPr/>
          <p:nvPr/>
        </p:nvGrpSpPr>
        <p:grpSpPr>
          <a:xfrm>
            <a:off x="260458" y="205650"/>
            <a:ext cx="11579135" cy="12513092"/>
            <a:chOff x="260458" y="205650"/>
            <a:chExt cx="11579135" cy="12513092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355B3E9-814E-E34F-9AF3-62793C188765}"/>
                </a:ext>
              </a:extLst>
            </p:cNvPr>
            <p:cNvGrpSpPr/>
            <p:nvPr/>
          </p:nvGrpSpPr>
          <p:grpSpPr>
            <a:xfrm>
              <a:off x="260458" y="205650"/>
              <a:ext cx="11579135" cy="12513092"/>
              <a:chOff x="260458" y="205650"/>
              <a:chExt cx="11579135" cy="12513092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75E5E52-D59F-3C47-8D58-7528A67FE17C}"/>
                  </a:ext>
                </a:extLst>
              </p:cNvPr>
              <p:cNvGrpSpPr/>
              <p:nvPr/>
            </p:nvGrpSpPr>
            <p:grpSpPr>
              <a:xfrm>
                <a:off x="260458" y="205650"/>
                <a:ext cx="11579135" cy="12513092"/>
                <a:chOff x="509532" y="591832"/>
                <a:chExt cx="11579135" cy="12513092"/>
              </a:xfrm>
            </p:grpSpPr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FC9B0FE3-CBDC-734F-8AD5-6C2CF4C0138B}"/>
                    </a:ext>
                  </a:extLst>
                </p:cNvPr>
                <p:cNvGrpSpPr/>
                <p:nvPr/>
              </p:nvGrpSpPr>
              <p:grpSpPr>
                <a:xfrm>
                  <a:off x="561516" y="591832"/>
                  <a:ext cx="11527151" cy="12513092"/>
                  <a:chOff x="561516" y="152445"/>
                  <a:chExt cx="11527151" cy="12513092"/>
                </a:xfrm>
              </p:grpSpPr>
              <p:pic>
                <p:nvPicPr>
                  <p:cNvPr id="45" name="图片 44">
                    <a:extLst>
                      <a:ext uri="{FF2B5EF4-FFF2-40B4-BE49-F238E27FC236}">
                        <a16:creationId xmlns:a16="http://schemas.microsoft.com/office/drawing/2014/main" id="{DE01564A-AFA3-8047-9516-6316A4E248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667911" y="6575054"/>
                    <a:ext cx="7351969" cy="6090483"/>
                  </a:xfrm>
                  <a:prstGeom prst="rect">
                    <a:avLst/>
                  </a:prstGeom>
                </p:spPr>
              </p:pic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811FD93F-9737-6A42-95BF-21E87530012F}"/>
                      </a:ext>
                    </a:extLst>
                  </p:cNvPr>
                  <p:cNvGrpSpPr/>
                  <p:nvPr/>
                </p:nvGrpSpPr>
                <p:grpSpPr>
                  <a:xfrm>
                    <a:off x="561516" y="152445"/>
                    <a:ext cx="11527151" cy="6937374"/>
                    <a:chOff x="561516" y="152445"/>
                    <a:chExt cx="11527151" cy="6937374"/>
                  </a:xfrm>
                </p:grpSpPr>
                <p:grpSp>
                  <p:nvGrpSpPr>
                    <p:cNvPr id="40" name="组合 39">
                      <a:extLst>
                        <a:ext uri="{FF2B5EF4-FFF2-40B4-BE49-F238E27FC236}">
                          <a16:creationId xmlns:a16="http://schemas.microsoft.com/office/drawing/2014/main" id="{0456BEFF-AEE1-6844-86A7-0F195A0824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1516" y="152445"/>
                      <a:ext cx="11527151" cy="6937374"/>
                      <a:chOff x="343824" y="0"/>
                      <a:chExt cx="11527151" cy="6937374"/>
                    </a:xfrm>
                  </p:grpSpPr>
                  <p:grpSp>
                    <p:nvGrpSpPr>
                      <p:cNvPr id="37" name="组合 36">
                        <a:extLst>
                          <a:ext uri="{FF2B5EF4-FFF2-40B4-BE49-F238E27FC236}">
                            <a16:creationId xmlns:a16="http://schemas.microsoft.com/office/drawing/2014/main" id="{63A1CCE7-7128-6549-8DA2-6DC60525C2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824" y="0"/>
                        <a:ext cx="11527151" cy="6937374"/>
                        <a:chOff x="103982" y="134912"/>
                        <a:chExt cx="11527151" cy="6937374"/>
                      </a:xfrm>
                    </p:grpSpPr>
                    <p:grpSp>
                      <p:nvGrpSpPr>
                        <p:cNvPr id="32" name="组合 31">
                          <a:extLst>
                            <a:ext uri="{FF2B5EF4-FFF2-40B4-BE49-F238E27FC236}">
                              <a16:creationId xmlns:a16="http://schemas.microsoft.com/office/drawing/2014/main" id="{59BFAA0E-5969-CB40-BF6C-E337EDDAE4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982" y="134912"/>
                          <a:ext cx="11278549" cy="6937374"/>
                          <a:chOff x="103982" y="134912"/>
                          <a:chExt cx="11278549" cy="6937374"/>
                        </a:xfrm>
                      </p:grpSpPr>
                      <p:grpSp>
                        <p:nvGrpSpPr>
                          <p:cNvPr id="31" name="组合 30">
                            <a:extLst>
                              <a:ext uri="{FF2B5EF4-FFF2-40B4-BE49-F238E27FC236}">
                                <a16:creationId xmlns:a16="http://schemas.microsoft.com/office/drawing/2014/main" id="{9EB412F4-5B8B-DB4C-86A0-206CD8BB9A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26982" y="134912"/>
                            <a:ext cx="10155549" cy="6937374"/>
                            <a:chOff x="1216659" y="152399"/>
                            <a:chExt cx="10155549" cy="6937374"/>
                          </a:xfrm>
                        </p:grpSpPr>
                        <p:grpSp>
                          <p:nvGrpSpPr>
                            <p:cNvPr id="26" name="组合 25">
                              <a:extLst>
                                <a:ext uri="{FF2B5EF4-FFF2-40B4-BE49-F238E27FC236}">
                                  <a16:creationId xmlns:a16="http://schemas.microsoft.com/office/drawing/2014/main" id="{58107113-26EE-C940-B009-8014B38DEB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16659" y="152399"/>
                              <a:ext cx="10155549" cy="6937374"/>
                              <a:chOff x="1216659" y="152399"/>
                              <a:chExt cx="10155549" cy="6937374"/>
                            </a:xfrm>
                          </p:grpSpPr>
                          <p:grpSp>
                            <p:nvGrpSpPr>
                              <p:cNvPr id="22" name="组合 21">
                                <a:extLst>
                                  <a:ext uri="{FF2B5EF4-FFF2-40B4-BE49-F238E27FC236}">
                                    <a16:creationId xmlns:a16="http://schemas.microsoft.com/office/drawing/2014/main" id="{CC077F39-9D0F-0C46-8F94-31328F6E20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16659" y="152399"/>
                                <a:ext cx="10155549" cy="6937374"/>
                                <a:chOff x="1216659" y="152399"/>
                                <a:chExt cx="10155549" cy="6937374"/>
                              </a:xfrm>
                            </p:grpSpPr>
                            <p:grpSp>
                              <p:nvGrpSpPr>
                                <p:cNvPr id="21" name="组合 20">
                                  <a:extLst>
                                    <a:ext uri="{FF2B5EF4-FFF2-40B4-BE49-F238E27FC236}">
                                      <a16:creationId xmlns:a16="http://schemas.microsoft.com/office/drawing/2014/main" id="{C0B8C2F4-49E1-B340-A957-3C81BFD6E3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16659" y="152399"/>
                                  <a:ext cx="10155549" cy="6937374"/>
                                  <a:chOff x="1203959" y="0"/>
                                  <a:chExt cx="10155549" cy="6937374"/>
                                </a:xfrm>
                              </p:grpSpPr>
                              <p:grpSp>
                                <p:nvGrpSpPr>
                                  <p:cNvPr id="16" name="组合 15">
                                    <a:extLst>
                                      <a:ext uri="{FF2B5EF4-FFF2-40B4-BE49-F238E27FC236}">
                                        <a16:creationId xmlns:a16="http://schemas.microsoft.com/office/drawing/2014/main" id="{B467524C-F280-274C-A469-B7461168B6C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203959" y="0"/>
                                    <a:ext cx="10155549" cy="6858000"/>
                                    <a:chOff x="1018225" y="0"/>
                                    <a:chExt cx="10155549" cy="6858000"/>
                                  </a:xfrm>
                                </p:grpSpPr>
                                <p:grpSp>
                                  <p:nvGrpSpPr>
                                    <p:cNvPr id="13" name="组合 12">
                                      <a:extLst>
                                        <a:ext uri="{FF2B5EF4-FFF2-40B4-BE49-F238E27FC236}">
                                          <a16:creationId xmlns:a16="http://schemas.microsoft.com/office/drawing/2014/main" id="{AE87D5F0-D3D7-A447-8533-ED8416C09B0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018225" y="0"/>
                                      <a:ext cx="10155549" cy="6858000"/>
                                      <a:chOff x="1018225" y="0"/>
                                      <a:chExt cx="10155549" cy="6858000"/>
                                    </a:xfrm>
                                  </p:grpSpPr>
                                  <p:grpSp>
                                    <p:nvGrpSpPr>
                                      <p:cNvPr id="10" name="组合 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BBD5E7-6BF2-9347-8D67-458DCE2BC47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18225" y="0"/>
                                        <a:ext cx="10155549" cy="6858000"/>
                                        <a:chOff x="1018225" y="0"/>
                                        <a:chExt cx="10155549" cy="6858000"/>
                                      </a:xfrm>
                                    </p:grpSpPr>
                                    <p:pic>
                                      <p:nvPicPr>
                                        <p:cNvPr id="7" name="图片 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0E506D0-F7D8-B145-BB24-6C9870167137}"/>
                                            </a:ext>
                                          </a:extLst>
                                        </p:cNvPr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1018225" y="0"/>
                                          <a:ext cx="10155549" cy="6858000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  <p:pic>
                                      <p:nvPicPr>
                                        <p:cNvPr id="9" name="图片 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1751BA-486C-3547-BEEC-CD06AD48CBC6}"/>
                                            </a:ext>
                                          </a:extLst>
                                        </p:cNvPr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4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2438400" y="980722"/>
                                          <a:ext cx="1183640" cy="65757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  <p:pic>
                                    <p:nvPicPr>
                                      <p:cNvPr id="12" name="图片 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DFD27BA-ADE7-A142-B4EE-3C2F6C5B4461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5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8102600" y="2921098"/>
                                        <a:ext cx="1714500" cy="688448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15" name="图片 14">
                                      <a:extLst>
                                        <a:ext uri="{FF2B5EF4-FFF2-40B4-BE49-F238E27FC236}">
                                          <a16:creationId xmlns:a16="http://schemas.microsoft.com/office/drawing/2014/main" id="{FC5D99E0-5F3A-3D41-8DB9-F20B7237FF37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6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2882900" y="1673296"/>
                                      <a:ext cx="1947866" cy="79685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20" name="图片 19">
                                    <a:extLst>
                                      <a:ext uri="{FF2B5EF4-FFF2-40B4-BE49-F238E27FC236}">
                                        <a16:creationId xmlns:a16="http://schemas.microsoft.com/office/drawing/2014/main" id="{0DDD255E-8BEC-C244-8579-EAB4246C5C36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7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121925" y="2339975"/>
                                    <a:ext cx="3980675" cy="4597399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17" name="矩形 16">
                                  <a:extLst>
                                    <a:ext uri="{FF2B5EF4-FFF2-40B4-BE49-F238E27FC236}">
                                      <a16:creationId xmlns:a16="http://schemas.microsoft.com/office/drawing/2014/main" id="{584D03F2-EDC2-E94D-9138-9B0A5FBB134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032158" y="1053746"/>
                                  <a:ext cx="1727200" cy="23847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rgbClr val="FFC00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kumimoji="1"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25" name="矩形 24">
                                <a:extLst>
                                  <a:ext uri="{FF2B5EF4-FFF2-40B4-BE49-F238E27FC236}">
                                    <a16:creationId xmlns:a16="http://schemas.microsoft.com/office/drawing/2014/main" id="{4757FC8C-12DD-FA46-BE66-D2706263CE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59358" y="1053746"/>
                                <a:ext cx="1269842" cy="23847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kumimoji="1" lang="zh-CN" altLang="en-US"/>
                              </a:p>
                            </p:txBody>
                          </p:sp>
                        </p:grpSp>
                        <p:cxnSp>
                          <p:nvCxnSpPr>
                            <p:cNvPr id="30" name="肘形连接符 29">
                              <a:extLst>
                                <a:ext uri="{FF2B5EF4-FFF2-40B4-BE49-F238E27FC236}">
                                  <a16:creationId xmlns:a16="http://schemas.microsoft.com/office/drawing/2014/main" id="{33E395EC-3AFC-0C41-A435-C43D6303F76D}"/>
                                </a:ext>
                              </a:extLst>
                            </p:cNvPr>
                            <p:cNvCxnSpPr>
                              <a:stCxn id="25" idx="3"/>
                            </p:cNvCxnSpPr>
                            <p:nvPr/>
                          </p:nvCxnSpPr>
                          <p:spPr>
                            <a:xfrm>
                              <a:off x="5029200" y="1172986"/>
                              <a:ext cx="1095762" cy="1621014"/>
                            </a:xfrm>
                            <a:prstGeom prst="bentConnector2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8" name="文本框 17">
                            <a:extLst>
                              <a:ext uri="{FF2B5EF4-FFF2-40B4-BE49-F238E27FC236}">
                                <a16:creationId xmlns:a16="http://schemas.microsoft.com/office/drawing/2014/main" id="{07BE4B66-FA4E-7A4F-B4B2-4C2A5E15C48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982" y="588356"/>
                            <a:ext cx="137160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rgbClr val="FFC000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dirty="0"/>
                              <a:t>Choose task</a:t>
                            </a:r>
                            <a:endParaRPr kumimoji="1" lang="zh-CN" altLang="en-US" sz="1400" dirty="0"/>
                          </a:p>
                        </p:txBody>
                      </p:sp>
                    </p:grpSp>
                    <p:sp>
                      <p:nvSpPr>
                        <p:cNvPr id="33" name="矩形 32">
                          <a:extLst>
                            <a:ext uri="{FF2B5EF4-FFF2-40B4-BE49-F238E27FC236}">
                              <a16:creationId xmlns:a16="http://schemas.microsoft.com/office/drawing/2014/main" id="{84763EB6-25AC-0443-A58B-1ED975EAE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54256" y="1036259"/>
                          <a:ext cx="1828800" cy="23847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92D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34" name="文本框 33">
                          <a:extLst>
                            <a:ext uri="{FF2B5EF4-FFF2-40B4-BE49-F238E27FC236}">
                              <a16:creationId xmlns:a16="http://schemas.microsoft.com/office/drawing/2014/main" id="{1468CE16-9318-EB47-B393-68C833F3E0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08303" y="389744"/>
                          <a:ext cx="1422830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92D050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dirty="0"/>
                            <a:t>Fresh/auto-fresh table</a:t>
                          </a:r>
                          <a:endParaRPr kumimoji="1" lang="zh-CN" altLang="en-US" sz="1400" dirty="0"/>
                        </a:p>
                      </p:txBody>
                    </p:sp>
                    <p:cxnSp>
                      <p:nvCxnSpPr>
                        <p:cNvPr id="36" name="肘形连接符 35">
                          <a:extLst>
                            <a:ext uri="{FF2B5EF4-FFF2-40B4-BE49-F238E27FC236}">
                              <a16:creationId xmlns:a16="http://schemas.microsoft.com/office/drawing/2014/main" id="{CA9C961E-55F8-3B4D-8D57-308E91E0B327}"/>
                            </a:ext>
                          </a:extLst>
                        </p:cNvPr>
                        <p:cNvCxnSpPr>
                          <a:cxnSpLocks/>
                          <a:stCxn id="33" idx="0"/>
                          <a:endCxn id="34" idx="1"/>
                        </p:cNvCxnSpPr>
                        <p:nvPr/>
                      </p:nvCxnSpPr>
                      <p:spPr>
                        <a:xfrm rot="5400000" flipH="1" flipV="1">
                          <a:off x="9746027" y="573984"/>
                          <a:ext cx="384905" cy="539647"/>
                        </a:xfrm>
                        <a:prstGeom prst="bentConnector2">
                          <a:avLst/>
                        </a:prstGeom>
                        <a:ln>
                          <a:solidFill>
                            <a:srgbClr val="92D05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9" name="肘形连接符 38">
                        <a:extLst>
                          <a:ext uri="{FF2B5EF4-FFF2-40B4-BE49-F238E27FC236}">
                            <a16:creationId xmlns:a16="http://schemas.microsoft.com/office/drawing/2014/main" id="{7D1045E9-1B4D-1C44-92DD-D89F89D86BC9}"/>
                          </a:ext>
                        </a:extLst>
                      </p:cNvPr>
                      <p:cNvCxnSpPr>
                        <a:stCxn id="17" idx="1"/>
                        <a:endCxn id="18" idx="3"/>
                      </p:cNvCxnSpPr>
                      <p:nvPr/>
                    </p:nvCxnSpPr>
                    <p:spPr>
                      <a:xfrm rot="10800000">
                        <a:off x="1715425" y="607333"/>
                        <a:ext cx="566898" cy="413254"/>
                      </a:xfrm>
                      <a:prstGeom prst="bentConnector3">
                        <a:avLst/>
                      </a:prstGeom>
                      <a:ln>
                        <a:solidFill>
                          <a:srgbClr val="FFC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组合 48">
                      <a:extLst>
                        <a:ext uri="{FF2B5EF4-FFF2-40B4-BE49-F238E27FC236}">
                          <a16:creationId xmlns:a16="http://schemas.microsoft.com/office/drawing/2014/main" id="{4012312E-6A94-1842-9E5C-2D7CE20D2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191" y="5905500"/>
                      <a:ext cx="739139" cy="952501"/>
                      <a:chOff x="3549191" y="5905500"/>
                      <a:chExt cx="739139" cy="952501"/>
                    </a:xfrm>
                  </p:grpSpPr>
                  <p:sp>
                    <p:nvSpPr>
                      <p:cNvPr id="46" name="矩形 45">
                        <a:extLst>
                          <a:ext uri="{FF2B5EF4-FFF2-40B4-BE49-F238E27FC236}">
                            <a16:creationId xmlns:a16="http://schemas.microsoft.com/office/drawing/2014/main" id="{8085CD4F-6028-E64A-9CA3-7CEA2BFDF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191" y="5905500"/>
                        <a:ext cx="739139" cy="266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cxnSp>
                    <p:nvCxnSpPr>
                      <p:cNvPr id="48" name="肘形连接符 47">
                        <a:extLst>
                          <a:ext uri="{FF2B5EF4-FFF2-40B4-BE49-F238E27FC236}">
                            <a16:creationId xmlns:a16="http://schemas.microsoft.com/office/drawing/2014/main" id="{F597383B-887D-5E4D-BF96-32B37192797B}"/>
                          </a:ext>
                        </a:extLst>
                      </p:cNvPr>
                      <p:cNvCxnSpPr>
                        <a:stCxn id="46" idx="2"/>
                      </p:cNvCxnSpPr>
                      <p:nvPr/>
                    </p:nvCxnSpPr>
                    <p:spPr>
                      <a:xfrm rot="5400000">
                        <a:off x="3575861" y="6515100"/>
                        <a:ext cx="685800" cy="1"/>
                      </a:xfrm>
                      <a:prstGeom prst="bentConnector3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2E2190E6-E682-694A-A599-98971FB07893}"/>
                    </a:ext>
                  </a:extLst>
                </p:cNvPr>
                <p:cNvSpPr/>
                <p:nvPr/>
              </p:nvSpPr>
              <p:spPr>
                <a:xfrm>
                  <a:off x="3696511" y="2309506"/>
                  <a:ext cx="1647385" cy="622301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DD395C6-9537-8B4F-BBD0-2D7F33175F13}"/>
                    </a:ext>
                  </a:extLst>
                </p:cNvPr>
                <p:cNvSpPr txBox="1"/>
                <p:nvPr/>
              </p:nvSpPr>
              <p:spPr>
                <a:xfrm>
                  <a:off x="509532" y="2497267"/>
                  <a:ext cx="1868653" cy="1384995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 dirty="0"/>
                    <a:t>Right click table item </a:t>
                  </a:r>
                  <a:r>
                    <a:rPr kumimoji="1" lang="en-US" altLang="zh-CN" sz="1400" dirty="0"/>
                    <a:t>: </a:t>
                  </a:r>
                </a:p>
                <a:p>
                  <a:r>
                    <a:rPr kumimoji="1" lang="en-US" altLang="zh-CN" sz="1400" dirty="0"/>
                    <a:t>- Run task;</a:t>
                  </a:r>
                </a:p>
                <a:p>
                  <a:r>
                    <a:rPr kumimoji="1" lang="en-US" altLang="zh-CN" sz="1400" dirty="0"/>
                    <a:t>- Terminate task;</a:t>
                  </a:r>
                </a:p>
                <a:p>
                  <a:r>
                    <a:rPr kumimoji="1" lang="en-US" altLang="zh-CN" sz="1400" dirty="0"/>
                    <a:t>- Show results;</a:t>
                  </a:r>
                </a:p>
                <a:p>
                  <a:r>
                    <a:rPr kumimoji="1" lang="en-US" altLang="zh-CN" sz="1400" dirty="0"/>
                    <a:t>- Set current </a:t>
                  </a:r>
                  <a:r>
                    <a:rPr kumimoji="1" lang="en-US" altLang="zh-CN" sz="1400" dirty="0" err="1"/>
                    <a:t>darkcal</a:t>
                  </a:r>
                  <a:r>
                    <a:rPr kumimoji="1" lang="en-US" altLang="zh-CN" sz="1400" dirty="0"/>
                    <a:t>;</a:t>
                  </a:r>
                </a:p>
                <a:p>
                  <a:r>
                    <a:rPr kumimoji="1" lang="en-US" altLang="zh-CN" sz="1400" dirty="0"/>
                    <a:t>…</a:t>
                  </a:r>
                  <a:endParaRPr kumimoji="1" lang="zh-CN" altLang="en-US" sz="1400" dirty="0"/>
                </a:p>
              </p:txBody>
            </p:sp>
            <p:cxnSp>
              <p:nvCxnSpPr>
                <p:cNvPr id="57" name="肘形连接符 56">
                  <a:extLst>
                    <a:ext uri="{FF2B5EF4-FFF2-40B4-BE49-F238E27FC236}">
                      <a16:creationId xmlns:a16="http://schemas.microsoft.com/office/drawing/2014/main" id="{6CF088E9-1064-DB40-922D-06043BF6435A}"/>
                    </a:ext>
                  </a:extLst>
                </p:cNvPr>
                <p:cNvCxnSpPr>
                  <a:cxnSpLocks/>
                  <a:stCxn id="52" idx="2"/>
                  <a:endCxn id="53" idx="3"/>
                </p:cNvCxnSpPr>
                <p:nvPr/>
              </p:nvCxnSpPr>
              <p:spPr>
                <a:xfrm rot="5400000">
                  <a:off x="3320216" y="1989777"/>
                  <a:ext cx="257958" cy="2142019"/>
                </a:xfrm>
                <a:prstGeom prst="bentConnector2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D67096-0D35-694F-A2CB-E561D841E873}"/>
                  </a:ext>
                </a:extLst>
              </p:cNvPr>
              <p:cNvSpPr txBox="1"/>
              <p:nvPr/>
            </p:nvSpPr>
            <p:spPr>
              <a:xfrm>
                <a:off x="636244" y="10367604"/>
                <a:ext cx="1117080" cy="95410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Double click tree item to see running log</a:t>
                </a:r>
                <a:endParaRPr kumimoji="1" lang="zh-CN" altLang="en-US" sz="1400" dirty="0"/>
              </a:p>
            </p:txBody>
          </p: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A356AC7-568F-4348-A775-CAA5C8BA86C0}"/>
                </a:ext>
              </a:extLst>
            </p:cNvPr>
            <p:cNvSpPr/>
            <p:nvPr/>
          </p:nvSpPr>
          <p:spPr>
            <a:xfrm>
              <a:off x="8621486" y="3174248"/>
              <a:ext cx="1525453" cy="50790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D93B47C-D64F-2948-AF1B-5E863475B760}"/>
                </a:ext>
              </a:extLst>
            </p:cNvPr>
            <p:cNvSpPr txBox="1"/>
            <p:nvPr/>
          </p:nvSpPr>
          <p:spPr>
            <a:xfrm>
              <a:off x="10558380" y="2911304"/>
              <a:ext cx="1112683" cy="116955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Right click blank part to show table adjustment options</a:t>
              </a:r>
              <a:endParaRPr kumimoji="1" lang="zh-CN" altLang="en-US" sz="1400" dirty="0"/>
            </a:p>
          </p:txBody>
        </p:sp>
        <p:cxnSp>
          <p:nvCxnSpPr>
            <p:cNvPr id="65" name="肘形连接符 64">
              <a:extLst>
                <a:ext uri="{FF2B5EF4-FFF2-40B4-BE49-F238E27FC236}">
                  <a16:creationId xmlns:a16="http://schemas.microsoft.com/office/drawing/2014/main" id="{0FD4B53E-6E2C-C94F-BE18-F2985C9659F2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10234317" y="3226472"/>
              <a:ext cx="324063" cy="244500"/>
            </a:xfrm>
            <a:prstGeom prst="bentConnector3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99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3BDE1864-BFA2-1C40-9D2C-2BDD4BAE364D}"/>
              </a:ext>
            </a:extLst>
          </p:cNvPr>
          <p:cNvGrpSpPr/>
          <p:nvPr/>
        </p:nvGrpSpPr>
        <p:grpSpPr>
          <a:xfrm>
            <a:off x="118751" y="273132"/>
            <a:ext cx="12301286" cy="9649513"/>
            <a:chOff x="83125" y="166254"/>
            <a:chExt cx="12301286" cy="9649513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4A24875-6739-4348-83F1-6A5E8E961E76}"/>
                </a:ext>
              </a:extLst>
            </p:cNvPr>
            <p:cNvGrpSpPr/>
            <p:nvPr/>
          </p:nvGrpSpPr>
          <p:grpSpPr>
            <a:xfrm>
              <a:off x="83125" y="166254"/>
              <a:ext cx="12301286" cy="9649513"/>
              <a:chOff x="83125" y="166254"/>
              <a:chExt cx="12301286" cy="964951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B3D6A46-CC74-7741-B1DA-61F6ED68849C}"/>
                  </a:ext>
                </a:extLst>
              </p:cNvPr>
              <p:cNvGrpSpPr/>
              <p:nvPr/>
            </p:nvGrpSpPr>
            <p:grpSpPr>
              <a:xfrm>
                <a:off x="83125" y="166254"/>
                <a:ext cx="12301286" cy="9649513"/>
                <a:chOff x="83125" y="166254"/>
                <a:chExt cx="12301286" cy="9649513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E6DAF963-A0B5-304B-9578-A04C94C63AC6}"/>
                    </a:ext>
                  </a:extLst>
                </p:cNvPr>
                <p:cNvGrpSpPr/>
                <p:nvPr/>
              </p:nvGrpSpPr>
              <p:grpSpPr>
                <a:xfrm>
                  <a:off x="83125" y="166254"/>
                  <a:ext cx="12301286" cy="7754587"/>
                  <a:chOff x="312716" y="356260"/>
                  <a:chExt cx="12021787" cy="7578394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C0470F37-DCF4-D845-A4B7-E1F2D6D749A8}"/>
                      </a:ext>
                    </a:extLst>
                  </p:cNvPr>
                  <p:cNvGrpSpPr/>
                  <p:nvPr/>
                </p:nvGrpSpPr>
                <p:grpSpPr>
                  <a:xfrm>
                    <a:off x="312716" y="356260"/>
                    <a:ext cx="12021787" cy="7578394"/>
                    <a:chOff x="312716" y="356260"/>
                    <a:chExt cx="12021787" cy="7578394"/>
                  </a:xfrm>
                </p:grpSpPr>
                <p:grpSp>
                  <p:nvGrpSpPr>
                    <p:cNvPr id="15" name="组合 14">
                      <a:extLst>
                        <a:ext uri="{FF2B5EF4-FFF2-40B4-BE49-F238E27FC236}">
                          <a16:creationId xmlns:a16="http://schemas.microsoft.com/office/drawing/2014/main" id="{85A155A0-F034-7A4B-9854-DCA45E315E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2716" y="356260"/>
                      <a:ext cx="12021787" cy="7578394"/>
                      <a:chOff x="312716" y="356260"/>
                      <a:chExt cx="12021787" cy="7578394"/>
                    </a:xfrm>
                  </p:grpSpPr>
                  <p:grpSp>
                    <p:nvGrpSpPr>
                      <p:cNvPr id="7" name="组合 6">
                        <a:extLst>
                          <a:ext uri="{FF2B5EF4-FFF2-40B4-BE49-F238E27FC236}">
                            <a16:creationId xmlns:a16="http://schemas.microsoft.com/office/drawing/2014/main" id="{8280D4BC-9C1F-2B47-BC35-75B7E93731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2172" y="356260"/>
                        <a:ext cx="11222331" cy="7578394"/>
                        <a:chOff x="554032" y="154379"/>
                        <a:chExt cx="11222331" cy="7578394"/>
                      </a:xfrm>
                    </p:grpSpPr>
                    <p:pic>
                      <p:nvPicPr>
                        <p:cNvPr id="5" name="图片 4">
                          <a:extLst>
                            <a:ext uri="{FF2B5EF4-FFF2-40B4-BE49-F238E27FC236}">
                              <a16:creationId xmlns:a16="http://schemas.microsoft.com/office/drawing/2014/main" id="{30C938DB-D400-D646-B455-C0B5B84A870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4032" y="154379"/>
                          <a:ext cx="11222331" cy="7578394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6" name="任意形状 5">
                          <a:extLst>
                            <a:ext uri="{FF2B5EF4-FFF2-40B4-BE49-F238E27FC236}">
                              <a16:creationId xmlns:a16="http://schemas.microsoft.com/office/drawing/2014/main" id="{C780B1AE-6F6A-E245-9182-2390148FD5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3815" y="1172851"/>
                          <a:ext cx="9642764" cy="2855554"/>
                        </a:xfrm>
                        <a:custGeom>
                          <a:avLst/>
                          <a:gdLst>
                            <a:gd name="connsiteX0" fmla="*/ 106878 w 10675917"/>
                            <a:gd name="connsiteY0" fmla="*/ 2968831 h 3161506"/>
                            <a:gd name="connsiteX1" fmla="*/ 106878 w 10675917"/>
                            <a:gd name="connsiteY1" fmla="*/ 2968831 h 3161506"/>
                            <a:gd name="connsiteX2" fmla="*/ 95003 w 10675917"/>
                            <a:gd name="connsiteY2" fmla="*/ 2826327 h 3161506"/>
                            <a:gd name="connsiteX3" fmla="*/ 83127 w 10675917"/>
                            <a:gd name="connsiteY3" fmla="*/ 2790701 h 3161506"/>
                            <a:gd name="connsiteX4" fmla="*/ 71252 w 10675917"/>
                            <a:gd name="connsiteY4" fmla="*/ 2636322 h 3161506"/>
                            <a:gd name="connsiteX5" fmla="*/ 47501 w 10675917"/>
                            <a:gd name="connsiteY5" fmla="*/ 2256311 h 3161506"/>
                            <a:gd name="connsiteX6" fmla="*/ 23751 w 10675917"/>
                            <a:gd name="connsiteY6" fmla="*/ 1520041 h 3161506"/>
                            <a:gd name="connsiteX7" fmla="*/ 0 w 10675917"/>
                            <a:gd name="connsiteY7" fmla="*/ 1294410 h 3161506"/>
                            <a:gd name="connsiteX8" fmla="*/ 23751 w 10675917"/>
                            <a:gd name="connsiteY8" fmla="*/ 724394 h 3161506"/>
                            <a:gd name="connsiteX9" fmla="*/ 95003 w 10675917"/>
                            <a:gd name="connsiteY9" fmla="*/ 617517 h 3161506"/>
                            <a:gd name="connsiteX10" fmla="*/ 130629 w 10675917"/>
                            <a:gd name="connsiteY10" fmla="*/ 593766 h 3161506"/>
                            <a:gd name="connsiteX11" fmla="*/ 201881 w 10675917"/>
                            <a:gd name="connsiteY11" fmla="*/ 570015 h 3161506"/>
                            <a:gd name="connsiteX12" fmla="*/ 1199408 w 10675917"/>
                            <a:gd name="connsiteY12" fmla="*/ 570015 h 3161506"/>
                            <a:gd name="connsiteX13" fmla="*/ 1698172 w 10675917"/>
                            <a:gd name="connsiteY13" fmla="*/ 581891 h 3161506"/>
                            <a:gd name="connsiteX14" fmla="*/ 2968831 w 10675917"/>
                            <a:gd name="connsiteY14" fmla="*/ 605641 h 3161506"/>
                            <a:gd name="connsiteX15" fmla="*/ 3087585 w 10675917"/>
                            <a:gd name="connsiteY15" fmla="*/ 617517 h 3161506"/>
                            <a:gd name="connsiteX16" fmla="*/ 3823855 w 10675917"/>
                            <a:gd name="connsiteY16" fmla="*/ 605641 h 3161506"/>
                            <a:gd name="connsiteX17" fmla="*/ 4037611 w 10675917"/>
                            <a:gd name="connsiteY17" fmla="*/ 581891 h 3161506"/>
                            <a:gd name="connsiteX18" fmla="*/ 4322618 w 10675917"/>
                            <a:gd name="connsiteY18" fmla="*/ 570015 h 3161506"/>
                            <a:gd name="connsiteX19" fmla="*/ 4536374 w 10675917"/>
                            <a:gd name="connsiteY19" fmla="*/ 558140 h 3161506"/>
                            <a:gd name="connsiteX20" fmla="*/ 4595751 w 10675917"/>
                            <a:gd name="connsiteY20" fmla="*/ 546265 h 3161506"/>
                            <a:gd name="connsiteX21" fmla="*/ 4667003 w 10675917"/>
                            <a:gd name="connsiteY21" fmla="*/ 534389 h 3161506"/>
                            <a:gd name="connsiteX22" fmla="*/ 4726379 w 10675917"/>
                            <a:gd name="connsiteY22" fmla="*/ 510639 h 3161506"/>
                            <a:gd name="connsiteX23" fmla="*/ 4809507 w 10675917"/>
                            <a:gd name="connsiteY23" fmla="*/ 498763 h 3161506"/>
                            <a:gd name="connsiteX24" fmla="*/ 5011387 w 10675917"/>
                            <a:gd name="connsiteY24" fmla="*/ 475013 h 3161506"/>
                            <a:gd name="connsiteX25" fmla="*/ 5142016 w 10675917"/>
                            <a:gd name="connsiteY25" fmla="*/ 439387 h 3161506"/>
                            <a:gd name="connsiteX26" fmla="*/ 5237018 w 10675917"/>
                            <a:gd name="connsiteY26" fmla="*/ 403761 h 3161506"/>
                            <a:gd name="connsiteX27" fmla="*/ 5284520 w 10675917"/>
                            <a:gd name="connsiteY27" fmla="*/ 380010 h 3161506"/>
                            <a:gd name="connsiteX28" fmla="*/ 5320146 w 10675917"/>
                            <a:gd name="connsiteY28" fmla="*/ 368135 h 3161506"/>
                            <a:gd name="connsiteX29" fmla="*/ 5415148 w 10675917"/>
                            <a:gd name="connsiteY29" fmla="*/ 320633 h 3161506"/>
                            <a:gd name="connsiteX30" fmla="*/ 5462649 w 10675917"/>
                            <a:gd name="connsiteY30" fmla="*/ 296883 h 3161506"/>
                            <a:gd name="connsiteX31" fmla="*/ 5593278 w 10675917"/>
                            <a:gd name="connsiteY31" fmla="*/ 237506 h 3161506"/>
                            <a:gd name="connsiteX32" fmla="*/ 5664530 w 10675917"/>
                            <a:gd name="connsiteY32" fmla="*/ 201880 h 3161506"/>
                            <a:gd name="connsiteX33" fmla="*/ 5712031 w 10675917"/>
                            <a:gd name="connsiteY33" fmla="*/ 178130 h 3161506"/>
                            <a:gd name="connsiteX34" fmla="*/ 5795159 w 10675917"/>
                            <a:gd name="connsiteY34" fmla="*/ 154379 h 3161506"/>
                            <a:gd name="connsiteX35" fmla="*/ 5878286 w 10675917"/>
                            <a:gd name="connsiteY35" fmla="*/ 118753 h 3161506"/>
                            <a:gd name="connsiteX36" fmla="*/ 5913912 w 10675917"/>
                            <a:gd name="connsiteY36" fmla="*/ 95002 h 3161506"/>
                            <a:gd name="connsiteX37" fmla="*/ 5961413 w 10675917"/>
                            <a:gd name="connsiteY37" fmla="*/ 83127 h 3161506"/>
                            <a:gd name="connsiteX38" fmla="*/ 6020790 w 10675917"/>
                            <a:gd name="connsiteY38" fmla="*/ 59376 h 3161506"/>
                            <a:gd name="connsiteX39" fmla="*/ 6127668 w 10675917"/>
                            <a:gd name="connsiteY39" fmla="*/ 35626 h 3161506"/>
                            <a:gd name="connsiteX40" fmla="*/ 6175169 w 10675917"/>
                            <a:gd name="connsiteY40" fmla="*/ 23750 h 3161506"/>
                            <a:gd name="connsiteX41" fmla="*/ 6210795 w 10675917"/>
                            <a:gd name="connsiteY41" fmla="*/ 11875 h 3161506"/>
                            <a:gd name="connsiteX42" fmla="*/ 6293922 w 10675917"/>
                            <a:gd name="connsiteY42" fmla="*/ 0 h 3161506"/>
                            <a:gd name="connsiteX43" fmla="*/ 6673933 w 10675917"/>
                            <a:gd name="connsiteY43" fmla="*/ 11875 h 3161506"/>
                            <a:gd name="connsiteX44" fmla="*/ 6816436 w 10675917"/>
                            <a:gd name="connsiteY44" fmla="*/ 35626 h 3161506"/>
                            <a:gd name="connsiteX45" fmla="*/ 7790213 w 10675917"/>
                            <a:gd name="connsiteY45" fmla="*/ 59376 h 3161506"/>
                            <a:gd name="connsiteX46" fmla="*/ 8348353 w 10675917"/>
                            <a:gd name="connsiteY46" fmla="*/ 59376 h 3161506"/>
                            <a:gd name="connsiteX47" fmla="*/ 8467107 w 10675917"/>
                            <a:gd name="connsiteY47" fmla="*/ 47501 h 3161506"/>
                            <a:gd name="connsiteX48" fmla="*/ 10153403 w 10675917"/>
                            <a:gd name="connsiteY48" fmla="*/ 35626 h 3161506"/>
                            <a:gd name="connsiteX49" fmla="*/ 10212779 w 10675917"/>
                            <a:gd name="connsiteY49" fmla="*/ 23750 h 3161506"/>
                            <a:gd name="connsiteX50" fmla="*/ 10509662 w 10675917"/>
                            <a:gd name="connsiteY50" fmla="*/ 47501 h 3161506"/>
                            <a:gd name="connsiteX51" fmla="*/ 10557164 w 10675917"/>
                            <a:gd name="connsiteY51" fmla="*/ 118753 h 3161506"/>
                            <a:gd name="connsiteX52" fmla="*/ 10580914 w 10675917"/>
                            <a:gd name="connsiteY52" fmla="*/ 154379 h 3161506"/>
                            <a:gd name="connsiteX53" fmla="*/ 10604665 w 10675917"/>
                            <a:gd name="connsiteY53" fmla="*/ 1104405 h 3161506"/>
                            <a:gd name="connsiteX54" fmla="*/ 10628416 w 10675917"/>
                            <a:gd name="connsiteY54" fmla="*/ 1496291 h 3161506"/>
                            <a:gd name="connsiteX55" fmla="*/ 10640291 w 10675917"/>
                            <a:gd name="connsiteY55" fmla="*/ 1852550 h 3161506"/>
                            <a:gd name="connsiteX56" fmla="*/ 10664042 w 10675917"/>
                            <a:gd name="connsiteY56" fmla="*/ 2018805 h 3161506"/>
                            <a:gd name="connsiteX57" fmla="*/ 10675917 w 10675917"/>
                            <a:gd name="connsiteY57" fmla="*/ 2149433 h 3161506"/>
                            <a:gd name="connsiteX58" fmla="*/ 10664042 w 10675917"/>
                            <a:gd name="connsiteY58" fmla="*/ 2541319 h 3161506"/>
                            <a:gd name="connsiteX59" fmla="*/ 10652166 w 10675917"/>
                            <a:gd name="connsiteY59" fmla="*/ 2755075 h 3161506"/>
                            <a:gd name="connsiteX60" fmla="*/ 10628416 w 10675917"/>
                            <a:gd name="connsiteY60" fmla="*/ 2826327 h 3161506"/>
                            <a:gd name="connsiteX61" fmla="*/ 10616540 w 10675917"/>
                            <a:gd name="connsiteY61" fmla="*/ 2861953 h 3161506"/>
                            <a:gd name="connsiteX62" fmla="*/ 10592790 w 10675917"/>
                            <a:gd name="connsiteY62" fmla="*/ 2897579 h 3161506"/>
                            <a:gd name="connsiteX63" fmla="*/ 10533413 w 10675917"/>
                            <a:gd name="connsiteY63" fmla="*/ 3004457 h 3161506"/>
                            <a:gd name="connsiteX64" fmla="*/ 10462161 w 10675917"/>
                            <a:gd name="connsiteY64" fmla="*/ 3051958 h 3161506"/>
                            <a:gd name="connsiteX65" fmla="*/ 10426535 w 10675917"/>
                            <a:gd name="connsiteY65" fmla="*/ 3063833 h 3161506"/>
                            <a:gd name="connsiteX66" fmla="*/ 10319657 w 10675917"/>
                            <a:gd name="connsiteY66" fmla="*/ 3087584 h 3161506"/>
                            <a:gd name="connsiteX67" fmla="*/ 7422078 w 10675917"/>
                            <a:gd name="connsiteY67" fmla="*/ 3063833 h 3161506"/>
                            <a:gd name="connsiteX68" fmla="*/ 7291449 w 10675917"/>
                            <a:gd name="connsiteY68" fmla="*/ 3051958 h 3161506"/>
                            <a:gd name="connsiteX69" fmla="*/ 7172696 w 10675917"/>
                            <a:gd name="connsiteY69" fmla="*/ 3040083 h 3161506"/>
                            <a:gd name="connsiteX70" fmla="*/ 7077694 w 10675917"/>
                            <a:gd name="connsiteY70" fmla="*/ 3028207 h 3161506"/>
                            <a:gd name="connsiteX71" fmla="*/ 6602681 w 10675917"/>
                            <a:gd name="connsiteY71" fmla="*/ 3004457 h 3161506"/>
                            <a:gd name="connsiteX72" fmla="*/ 6472052 w 10675917"/>
                            <a:gd name="connsiteY72" fmla="*/ 3016332 h 3161506"/>
                            <a:gd name="connsiteX73" fmla="*/ 6353299 w 10675917"/>
                            <a:gd name="connsiteY73" fmla="*/ 3063833 h 3161506"/>
                            <a:gd name="connsiteX74" fmla="*/ 6305798 w 10675917"/>
                            <a:gd name="connsiteY74" fmla="*/ 3075709 h 3161506"/>
                            <a:gd name="connsiteX75" fmla="*/ 6222670 w 10675917"/>
                            <a:gd name="connsiteY75" fmla="*/ 3099459 h 3161506"/>
                            <a:gd name="connsiteX76" fmla="*/ 6020790 w 10675917"/>
                            <a:gd name="connsiteY76" fmla="*/ 3123210 h 3161506"/>
                            <a:gd name="connsiteX77" fmla="*/ 5759533 w 10675917"/>
                            <a:gd name="connsiteY77" fmla="*/ 3135085 h 3161506"/>
                            <a:gd name="connsiteX78" fmla="*/ 5676405 w 10675917"/>
                            <a:gd name="connsiteY78" fmla="*/ 3146961 h 3161506"/>
                            <a:gd name="connsiteX79" fmla="*/ 4726379 w 10675917"/>
                            <a:gd name="connsiteY79" fmla="*/ 3146961 h 3161506"/>
                            <a:gd name="connsiteX80" fmla="*/ 4524499 w 10675917"/>
                            <a:gd name="connsiteY80" fmla="*/ 3123210 h 3161506"/>
                            <a:gd name="connsiteX81" fmla="*/ 4453247 w 10675917"/>
                            <a:gd name="connsiteY81" fmla="*/ 3111335 h 3161506"/>
                            <a:gd name="connsiteX82" fmla="*/ 4346369 w 10675917"/>
                            <a:gd name="connsiteY82" fmla="*/ 3099459 h 3161506"/>
                            <a:gd name="connsiteX83" fmla="*/ 3443844 w 10675917"/>
                            <a:gd name="connsiteY83" fmla="*/ 3111335 h 3161506"/>
                            <a:gd name="connsiteX84" fmla="*/ 3301340 w 10675917"/>
                            <a:gd name="connsiteY84" fmla="*/ 3123210 h 3161506"/>
                            <a:gd name="connsiteX85" fmla="*/ 2909455 w 10675917"/>
                            <a:gd name="connsiteY85" fmla="*/ 3111335 h 3161506"/>
                            <a:gd name="connsiteX86" fmla="*/ 2553195 w 10675917"/>
                            <a:gd name="connsiteY86" fmla="*/ 3087584 h 3161506"/>
                            <a:gd name="connsiteX87" fmla="*/ 2386940 w 10675917"/>
                            <a:gd name="connsiteY87" fmla="*/ 3075709 h 3161506"/>
                            <a:gd name="connsiteX88" fmla="*/ 1246909 w 10675917"/>
                            <a:gd name="connsiteY88" fmla="*/ 3087584 h 3161506"/>
                            <a:gd name="connsiteX89" fmla="*/ 985652 w 10675917"/>
                            <a:gd name="connsiteY89" fmla="*/ 3111335 h 3161506"/>
                            <a:gd name="connsiteX90" fmla="*/ 522514 w 10675917"/>
                            <a:gd name="connsiteY90" fmla="*/ 3099459 h 3161506"/>
                            <a:gd name="connsiteX91" fmla="*/ 475013 w 10675917"/>
                            <a:gd name="connsiteY91" fmla="*/ 3087584 h 3161506"/>
                            <a:gd name="connsiteX92" fmla="*/ 403761 w 10675917"/>
                            <a:gd name="connsiteY92" fmla="*/ 3075709 h 3161506"/>
                            <a:gd name="connsiteX93" fmla="*/ 308759 w 10675917"/>
                            <a:gd name="connsiteY93" fmla="*/ 3051958 h 3161506"/>
                            <a:gd name="connsiteX94" fmla="*/ 261257 w 10675917"/>
                            <a:gd name="connsiteY94" fmla="*/ 3040083 h 3161506"/>
                            <a:gd name="connsiteX95" fmla="*/ 190005 w 10675917"/>
                            <a:gd name="connsiteY95" fmla="*/ 3016332 h 3161506"/>
                            <a:gd name="connsiteX96" fmla="*/ 118753 w 10675917"/>
                            <a:gd name="connsiteY96" fmla="*/ 2992581 h 3161506"/>
                            <a:gd name="connsiteX97" fmla="*/ 106878 w 10675917"/>
                            <a:gd name="connsiteY97" fmla="*/ 2968831 h 31615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</a:cxnLst>
                          <a:rect l="l" t="t" r="r" b="b"/>
                          <a:pathLst>
                            <a:path w="10675917" h="3161506">
                              <a:moveTo>
                                <a:pt x="106878" y="2968831"/>
                              </a:moveTo>
                              <a:lnTo>
                                <a:pt x="106878" y="2968831"/>
                              </a:lnTo>
                              <a:cubicBezTo>
                                <a:pt x="102920" y="2921330"/>
                                <a:pt x="101303" y="2873575"/>
                                <a:pt x="95003" y="2826327"/>
                              </a:cubicBezTo>
                              <a:cubicBezTo>
                                <a:pt x="93349" y="2813919"/>
                                <a:pt x="84680" y="2803122"/>
                                <a:pt x="83127" y="2790701"/>
                              </a:cubicBezTo>
                              <a:cubicBezTo>
                                <a:pt x="76725" y="2739488"/>
                                <a:pt x="74575" y="2687827"/>
                                <a:pt x="71252" y="2636322"/>
                              </a:cubicBezTo>
                              <a:cubicBezTo>
                                <a:pt x="31386" y="2018381"/>
                                <a:pt x="83855" y="2765239"/>
                                <a:pt x="47501" y="2256311"/>
                              </a:cubicBezTo>
                              <a:cubicBezTo>
                                <a:pt x="41243" y="1999742"/>
                                <a:pt x="39428" y="1770868"/>
                                <a:pt x="23751" y="1520041"/>
                              </a:cubicBezTo>
                              <a:cubicBezTo>
                                <a:pt x="18215" y="1431471"/>
                                <a:pt x="10561" y="1378899"/>
                                <a:pt x="0" y="1294410"/>
                              </a:cubicBezTo>
                              <a:cubicBezTo>
                                <a:pt x="1465" y="1237283"/>
                                <a:pt x="-2550" y="882199"/>
                                <a:pt x="23751" y="724394"/>
                              </a:cubicBezTo>
                              <a:cubicBezTo>
                                <a:pt x="30933" y="681305"/>
                                <a:pt x="62669" y="644462"/>
                                <a:pt x="95003" y="617517"/>
                              </a:cubicBezTo>
                              <a:cubicBezTo>
                                <a:pt x="105967" y="608380"/>
                                <a:pt x="117587" y="599563"/>
                                <a:pt x="130629" y="593766"/>
                              </a:cubicBezTo>
                              <a:cubicBezTo>
                                <a:pt x="153507" y="583598"/>
                                <a:pt x="201881" y="570015"/>
                                <a:pt x="201881" y="570015"/>
                              </a:cubicBezTo>
                              <a:cubicBezTo>
                                <a:pt x="594636" y="626126"/>
                                <a:pt x="171349" y="570015"/>
                                <a:pt x="1199408" y="570015"/>
                              </a:cubicBezTo>
                              <a:cubicBezTo>
                                <a:pt x="1365710" y="570015"/>
                                <a:pt x="1531917" y="577932"/>
                                <a:pt x="1698172" y="581891"/>
                              </a:cubicBezTo>
                              <a:cubicBezTo>
                                <a:pt x="2178825" y="650554"/>
                                <a:pt x="1673534" y="582090"/>
                                <a:pt x="2968831" y="605641"/>
                              </a:cubicBezTo>
                              <a:cubicBezTo>
                                <a:pt x="3008607" y="606364"/>
                                <a:pt x="3048000" y="613558"/>
                                <a:pt x="3087585" y="617517"/>
                              </a:cubicBezTo>
                              <a:lnTo>
                                <a:pt x="3823855" y="605641"/>
                              </a:lnTo>
                              <a:cubicBezTo>
                                <a:pt x="4127872" y="597312"/>
                                <a:pt x="3818044" y="596057"/>
                                <a:pt x="4037611" y="581891"/>
                              </a:cubicBezTo>
                              <a:cubicBezTo>
                                <a:pt x="4132498" y="575769"/>
                                <a:pt x="4227641" y="574538"/>
                                <a:pt x="4322618" y="570015"/>
                              </a:cubicBezTo>
                              <a:lnTo>
                                <a:pt x="4536374" y="558140"/>
                              </a:lnTo>
                              <a:lnTo>
                                <a:pt x="4595751" y="546265"/>
                              </a:lnTo>
                              <a:cubicBezTo>
                                <a:pt x="4619441" y="541958"/>
                                <a:pt x="4643773" y="540724"/>
                                <a:pt x="4667003" y="534389"/>
                              </a:cubicBezTo>
                              <a:cubicBezTo>
                                <a:pt x="4687568" y="528780"/>
                                <a:pt x="4705699" y="515809"/>
                                <a:pt x="4726379" y="510639"/>
                              </a:cubicBezTo>
                              <a:cubicBezTo>
                                <a:pt x="4753534" y="503850"/>
                                <a:pt x="4781842" y="503019"/>
                                <a:pt x="4809507" y="498763"/>
                              </a:cubicBezTo>
                              <a:cubicBezTo>
                                <a:pt x="4947173" y="477583"/>
                                <a:pt x="4814494" y="492912"/>
                                <a:pt x="5011387" y="475013"/>
                              </a:cubicBezTo>
                              <a:cubicBezTo>
                                <a:pt x="5025907" y="471383"/>
                                <a:pt x="5110943" y="452704"/>
                                <a:pt x="5142016" y="439387"/>
                              </a:cubicBezTo>
                              <a:cubicBezTo>
                                <a:pt x="5228956" y="402127"/>
                                <a:pt x="5149440" y="425655"/>
                                <a:pt x="5237018" y="403761"/>
                              </a:cubicBezTo>
                              <a:cubicBezTo>
                                <a:pt x="5252852" y="395844"/>
                                <a:pt x="5268248" y="386983"/>
                                <a:pt x="5284520" y="380010"/>
                              </a:cubicBezTo>
                              <a:cubicBezTo>
                                <a:pt x="5296026" y="375079"/>
                                <a:pt x="5308750" y="373315"/>
                                <a:pt x="5320146" y="368135"/>
                              </a:cubicBezTo>
                              <a:cubicBezTo>
                                <a:pt x="5352378" y="353484"/>
                                <a:pt x="5383481" y="336467"/>
                                <a:pt x="5415148" y="320633"/>
                              </a:cubicBezTo>
                              <a:cubicBezTo>
                                <a:pt x="5430982" y="312716"/>
                                <a:pt x="5447920" y="306703"/>
                                <a:pt x="5462649" y="296883"/>
                              </a:cubicBezTo>
                              <a:cubicBezTo>
                                <a:pt x="5550695" y="238185"/>
                                <a:pt x="5505910" y="254979"/>
                                <a:pt x="5593278" y="237506"/>
                              </a:cubicBezTo>
                              <a:cubicBezTo>
                                <a:pt x="5661740" y="191866"/>
                                <a:pt x="5595700" y="231379"/>
                                <a:pt x="5664530" y="201880"/>
                              </a:cubicBezTo>
                              <a:cubicBezTo>
                                <a:pt x="5680801" y="194907"/>
                                <a:pt x="5695760" y="185103"/>
                                <a:pt x="5712031" y="178130"/>
                              </a:cubicBezTo>
                              <a:cubicBezTo>
                                <a:pt x="5735889" y="167905"/>
                                <a:pt x="5771045" y="160407"/>
                                <a:pt x="5795159" y="154379"/>
                              </a:cubicBezTo>
                              <a:cubicBezTo>
                                <a:pt x="5884601" y="94750"/>
                                <a:pt x="5770928" y="164764"/>
                                <a:pt x="5878286" y="118753"/>
                              </a:cubicBezTo>
                              <a:cubicBezTo>
                                <a:pt x="5891404" y="113131"/>
                                <a:pt x="5900794" y="100624"/>
                                <a:pt x="5913912" y="95002"/>
                              </a:cubicBezTo>
                              <a:cubicBezTo>
                                <a:pt x="5928913" y="88573"/>
                                <a:pt x="5945930" y="88288"/>
                                <a:pt x="5961413" y="83127"/>
                              </a:cubicBezTo>
                              <a:cubicBezTo>
                                <a:pt x="5981636" y="76386"/>
                                <a:pt x="6000567" y="66117"/>
                                <a:pt x="6020790" y="59376"/>
                              </a:cubicBezTo>
                              <a:cubicBezTo>
                                <a:pt x="6049752" y="49722"/>
                                <a:pt x="6099431" y="41901"/>
                                <a:pt x="6127668" y="35626"/>
                              </a:cubicBezTo>
                              <a:cubicBezTo>
                                <a:pt x="6143600" y="32085"/>
                                <a:pt x="6159476" y="28234"/>
                                <a:pt x="6175169" y="23750"/>
                              </a:cubicBezTo>
                              <a:cubicBezTo>
                                <a:pt x="6187205" y="20311"/>
                                <a:pt x="6198520" y="14330"/>
                                <a:pt x="6210795" y="11875"/>
                              </a:cubicBezTo>
                              <a:cubicBezTo>
                                <a:pt x="6238242" y="6386"/>
                                <a:pt x="6266213" y="3958"/>
                                <a:pt x="6293922" y="0"/>
                              </a:cubicBezTo>
                              <a:cubicBezTo>
                                <a:pt x="6420592" y="3958"/>
                                <a:pt x="6547494" y="3254"/>
                                <a:pt x="6673933" y="11875"/>
                              </a:cubicBezTo>
                              <a:cubicBezTo>
                                <a:pt x="6721978" y="15151"/>
                                <a:pt x="6768329" y="33439"/>
                                <a:pt x="6816436" y="35626"/>
                              </a:cubicBezTo>
                              <a:cubicBezTo>
                                <a:pt x="7314988" y="58287"/>
                                <a:pt x="6990530" y="46048"/>
                                <a:pt x="7790213" y="59376"/>
                              </a:cubicBezTo>
                              <a:cubicBezTo>
                                <a:pt x="8040586" y="84415"/>
                                <a:pt x="7921380" y="77545"/>
                                <a:pt x="8348353" y="59376"/>
                              </a:cubicBezTo>
                              <a:cubicBezTo>
                                <a:pt x="8388099" y="57685"/>
                                <a:pt x="8427328" y="48024"/>
                                <a:pt x="8467107" y="47501"/>
                              </a:cubicBezTo>
                              <a:lnTo>
                                <a:pt x="10153403" y="35626"/>
                              </a:lnTo>
                              <a:cubicBezTo>
                                <a:pt x="10173195" y="31667"/>
                                <a:pt x="10192595" y="23750"/>
                                <a:pt x="10212779" y="23750"/>
                              </a:cubicBezTo>
                              <a:cubicBezTo>
                                <a:pt x="10449206" y="23750"/>
                                <a:pt x="10396695" y="9846"/>
                                <a:pt x="10509662" y="47501"/>
                              </a:cubicBezTo>
                              <a:lnTo>
                                <a:pt x="10557164" y="118753"/>
                              </a:lnTo>
                              <a:lnTo>
                                <a:pt x="10580914" y="154379"/>
                              </a:lnTo>
                              <a:cubicBezTo>
                                <a:pt x="10641574" y="518320"/>
                                <a:pt x="10584912" y="156242"/>
                                <a:pt x="10604665" y="1104405"/>
                              </a:cubicBezTo>
                              <a:cubicBezTo>
                                <a:pt x="10608786" y="1302211"/>
                                <a:pt x="10613532" y="1332574"/>
                                <a:pt x="10628416" y="1496291"/>
                              </a:cubicBezTo>
                              <a:cubicBezTo>
                                <a:pt x="10632374" y="1615044"/>
                                <a:pt x="10632208" y="1734006"/>
                                <a:pt x="10640291" y="1852550"/>
                              </a:cubicBezTo>
                              <a:cubicBezTo>
                                <a:pt x="10644099" y="1908401"/>
                                <a:pt x="10658974" y="1963054"/>
                                <a:pt x="10664042" y="2018805"/>
                              </a:cubicBezTo>
                              <a:lnTo>
                                <a:pt x="10675917" y="2149433"/>
                              </a:lnTo>
                              <a:cubicBezTo>
                                <a:pt x="10671959" y="2280062"/>
                                <a:pt x="10669163" y="2410731"/>
                                <a:pt x="10664042" y="2541319"/>
                              </a:cubicBezTo>
                              <a:cubicBezTo>
                                <a:pt x="10661246" y="2612626"/>
                                <a:pt x="10661017" y="2684264"/>
                                <a:pt x="10652166" y="2755075"/>
                              </a:cubicBezTo>
                              <a:cubicBezTo>
                                <a:pt x="10649061" y="2779917"/>
                                <a:pt x="10636333" y="2802576"/>
                                <a:pt x="10628416" y="2826327"/>
                              </a:cubicBezTo>
                              <a:cubicBezTo>
                                <a:pt x="10624458" y="2838202"/>
                                <a:pt x="10623483" y="2851537"/>
                                <a:pt x="10616540" y="2861953"/>
                              </a:cubicBezTo>
                              <a:cubicBezTo>
                                <a:pt x="10608623" y="2873828"/>
                                <a:pt x="10598586" y="2884537"/>
                                <a:pt x="10592790" y="2897579"/>
                              </a:cubicBezTo>
                              <a:cubicBezTo>
                                <a:pt x="10560924" y="2969278"/>
                                <a:pt x="10588623" y="2961516"/>
                                <a:pt x="10533413" y="3004457"/>
                              </a:cubicBezTo>
                              <a:cubicBezTo>
                                <a:pt x="10510881" y="3021982"/>
                                <a:pt x="10489241" y="3042932"/>
                                <a:pt x="10462161" y="3051958"/>
                              </a:cubicBezTo>
                              <a:cubicBezTo>
                                <a:pt x="10450286" y="3055916"/>
                                <a:pt x="10438571" y="3060394"/>
                                <a:pt x="10426535" y="3063833"/>
                              </a:cubicBezTo>
                              <a:cubicBezTo>
                                <a:pt x="10387391" y="3075017"/>
                                <a:pt x="10360486" y="3079418"/>
                                <a:pt x="10319657" y="3087584"/>
                              </a:cubicBezTo>
                              <a:lnTo>
                                <a:pt x="7422078" y="3063833"/>
                              </a:lnTo>
                              <a:cubicBezTo>
                                <a:pt x="7378361" y="3063139"/>
                                <a:pt x="7334975" y="3056103"/>
                                <a:pt x="7291449" y="3051958"/>
                              </a:cubicBezTo>
                              <a:lnTo>
                                <a:pt x="7172696" y="3040083"/>
                              </a:lnTo>
                              <a:cubicBezTo>
                                <a:pt x="7140977" y="3036559"/>
                                <a:pt x="7109514" y="3030655"/>
                                <a:pt x="7077694" y="3028207"/>
                              </a:cubicBezTo>
                              <a:cubicBezTo>
                                <a:pt x="6981153" y="3020781"/>
                                <a:pt x="6685707" y="3008231"/>
                                <a:pt x="6602681" y="3004457"/>
                              </a:cubicBezTo>
                              <a:cubicBezTo>
                                <a:pt x="6559138" y="3008415"/>
                                <a:pt x="6514586" y="3006205"/>
                                <a:pt x="6472052" y="3016332"/>
                              </a:cubicBezTo>
                              <a:cubicBezTo>
                                <a:pt x="6430578" y="3026207"/>
                                <a:pt x="6394660" y="3053492"/>
                                <a:pt x="6353299" y="3063833"/>
                              </a:cubicBezTo>
                              <a:cubicBezTo>
                                <a:pt x="6337465" y="3067792"/>
                                <a:pt x="6321491" y="3071225"/>
                                <a:pt x="6305798" y="3075709"/>
                              </a:cubicBezTo>
                              <a:cubicBezTo>
                                <a:pt x="6252981" y="3090800"/>
                                <a:pt x="6284542" y="3087085"/>
                                <a:pt x="6222670" y="3099459"/>
                              </a:cubicBezTo>
                              <a:cubicBezTo>
                                <a:pt x="6154144" y="3113164"/>
                                <a:pt x="6092135" y="3118886"/>
                                <a:pt x="6020790" y="3123210"/>
                              </a:cubicBezTo>
                              <a:cubicBezTo>
                                <a:pt x="5933774" y="3128484"/>
                                <a:pt x="5846619" y="3131127"/>
                                <a:pt x="5759533" y="3135085"/>
                              </a:cubicBezTo>
                              <a:cubicBezTo>
                                <a:pt x="5731824" y="3139044"/>
                                <a:pt x="5704290" y="3144536"/>
                                <a:pt x="5676405" y="3146961"/>
                              </a:cubicBezTo>
                              <a:cubicBezTo>
                                <a:pt x="5339121" y="3176290"/>
                                <a:pt x="5128225" y="3153240"/>
                                <a:pt x="4726379" y="3146961"/>
                              </a:cubicBezTo>
                              <a:cubicBezTo>
                                <a:pt x="4459560" y="3108842"/>
                                <a:pt x="4876207" y="3167172"/>
                                <a:pt x="4524499" y="3123210"/>
                              </a:cubicBezTo>
                              <a:cubicBezTo>
                                <a:pt x="4500607" y="3120224"/>
                                <a:pt x="4477114" y="3114517"/>
                                <a:pt x="4453247" y="3111335"/>
                              </a:cubicBezTo>
                              <a:cubicBezTo>
                                <a:pt x="4417716" y="3106597"/>
                                <a:pt x="4381995" y="3103418"/>
                                <a:pt x="4346369" y="3099459"/>
                              </a:cubicBezTo>
                              <a:lnTo>
                                <a:pt x="3443844" y="3111335"/>
                              </a:lnTo>
                              <a:cubicBezTo>
                                <a:pt x="3396190" y="3112418"/>
                                <a:pt x="3349006" y="3123210"/>
                                <a:pt x="3301340" y="3123210"/>
                              </a:cubicBezTo>
                              <a:cubicBezTo>
                                <a:pt x="3170652" y="3123210"/>
                                <a:pt x="3040083" y="3115293"/>
                                <a:pt x="2909455" y="3111335"/>
                              </a:cubicBezTo>
                              <a:cubicBezTo>
                                <a:pt x="2770758" y="3065100"/>
                                <a:pt x="2900086" y="3104505"/>
                                <a:pt x="2553195" y="3087584"/>
                              </a:cubicBezTo>
                              <a:cubicBezTo>
                                <a:pt x="2497701" y="3084877"/>
                                <a:pt x="2442358" y="3079667"/>
                                <a:pt x="2386940" y="3075709"/>
                              </a:cubicBezTo>
                              <a:lnTo>
                                <a:pt x="1246909" y="3087584"/>
                              </a:lnTo>
                              <a:cubicBezTo>
                                <a:pt x="1176828" y="3088870"/>
                                <a:pt x="1060458" y="3103023"/>
                                <a:pt x="985652" y="3111335"/>
                              </a:cubicBezTo>
                              <a:cubicBezTo>
                                <a:pt x="831273" y="3107376"/>
                                <a:pt x="676777" y="3106634"/>
                                <a:pt x="522514" y="3099459"/>
                              </a:cubicBezTo>
                              <a:cubicBezTo>
                                <a:pt x="506211" y="3098701"/>
                                <a:pt x="491017" y="3090785"/>
                                <a:pt x="475013" y="3087584"/>
                              </a:cubicBezTo>
                              <a:cubicBezTo>
                                <a:pt x="451402" y="3082862"/>
                                <a:pt x="427305" y="3080754"/>
                                <a:pt x="403761" y="3075709"/>
                              </a:cubicBezTo>
                              <a:cubicBezTo>
                                <a:pt x="371844" y="3068870"/>
                                <a:pt x="340426" y="3059875"/>
                                <a:pt x="308759" y="3051958"/>
                              </a:cubicBezTo>
                              <a:cubicBezTo>
                                <a:pt x="292925" y="3048000"/>
                                <a:pt x="276741" y="3045244"/>
                                <a:pt x="261257" y="3040083"/>
                              </a:cubicBezTo>
                              <a:lnTo>
                                <a:pt x="190005" y="3016332"/>
                              </a:lnTo>
                              <a:lnTo>
                                <a:pt x="118753" y="2992581"/>
                              </a:lnTo>
                              <a:lnTo>
                                <a:pt x="106878" y="2968831"/>
                              </a:lnTo>
                              <a:close/>
                            </a:path>
                          </a:pathLst>
                        </a:cu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4C1C5620-484B-1448-A2C6-D643C501CD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2716" y="2279289"/>
                        <a:ext cx="1246909" cy="116955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dirty="0"/>
                          <a:t>Parameters configuration:</a:t>
                        </a:r>
                      </a:p>
                      <a:p>
                        <a:r>
                          <a:rPr kumimoji="1" lang="en-US" altLang="zh-CN" sz="1400" dirty="0"/>
                          <a:t>You need to </a:t>
                        </a:r>
                        <a:r>
                          <a:rPr kumimoji="1" lang="en-US" altLang="zh-CN" sz="1400" b="1" u="sng" dirty="0"/>
                          <a:t>save</a:t>
                        </a:r>
                        <a:r>
                          <a:rPr kumimoji="1" lang="en-US" altLang="zh-CN" sz="1400" dirty="0"/>
                          <a:t> after editing</a:t>
                        </a:r>
                        <a:endParaRPr kumimoji="1" lang="zh-CN" altLang="en-US" sz="1400" dirty="0"/>
                      </a:p>
                    </p:txBody>
                  </p:sp>
                  <p:cxnSp>
                    <p:nvCxnSpPr>
                      <p:cNvPr id="14" name="直线箭头连接符 13">
                        <a:extLst>
                          <a:ext uri="{FF2B5EF4-FFF2-40B4-BE49-F238E27FC236}">
                            <a16:creationId xmlns:a16="http://schemas.microsoft.com/office/drawing/2014/main" id="{4C74F936-B2B3-7640-B70F-75F0DAF97DA3}"/>
                          </a:ext>
                        </a:extLst>
                      </p:cNvPr>
                      <p:cNvCxnSpPr>
                        <a:cxnSpLocks/>
                        <a:stCxn id="6" idx="7"/>
                        <a:endCxn id="8" idx="3"/>
                      </p:cNvCxnSpPr>
                      <p:nvPr/>
                    </p:nvCxnSpPr>
                    <p:spPr>
                      <a:xfrm flipH="1">
                        <a:off x="1559625" y="2543877"/>
                        <a:ext cx="342330" cy="320188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6CC071A0-0C59-964B-827B-A92B3777F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4431" y="1484416"/>
                      <a:ext cx="3693226" cy="33250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4BC4C2BE-D39E-7548-AEE1-2343B213D0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6288" y="1484416"/>
                      <a:ext cx="118333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70C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400" dirty="0"/>
                        <a:t>Input PDB file</a:t>
                      </a:r>
                      <a:endParaRPr kumimoji="1" lang="zh-CN" altLang="en-US" sz="1400" dirty="0"/>
                    </a:p>
                  </p:txBody>
                </p:sp>
                <p:cxnSp>
                  <p:nvCxnSpPr>
                    <p:cNvPr id="19" name="直线箭头连接符 18">
                      <a:extLst>
                        <a:ext uri="{FF2B5EF4-FFF2-40B4-BE49-F238E27FC236}">
                          <a16:creationId xmlns:a16="http://schemas.microsoft.com/office/drawing/2014/main" id="{9B58B226-435E-FE49-90AD-1504C40D6BA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559625" y="1650670"/>
                      <a:ext cx="494806" cy="0"/>
                    </a:xfrm>
                    <a:prstGeom prst="straightConnector1">
                      <a:avLst/>
                    </a:prstGeom>
                    <a:ln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右箭头 32">
                    <a:extLst>
                      <a:ext uri="{FF2B5EF4-FFF2-40B4-BE49-F238E27FC236}">
                        <a16:creationId xmlns:a16="http://schemas.microsoft.com/office/drawing/2014/main" id="{3B1D8B28-44BD-4C4A-9093-9749AE54B91D}"/>
                      </a:ext>
                    </a:extLst>
                  </p:cNvPr>
                  <p:cNvSpPr/>
                  <p:nvPr/>
                </p:nvSpPr>
                <p:spPr>
                  <a:xfrm rot="3369591">
                    <a:off x="10367158" y="3610099"/>
                    <a:ext cx="308759" cy="201880"/>
                  </a:xfrm>
                  <a:prstGeom prst="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5412E955-7923-C245-857F-9E97686AB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90079" y="7200649"/>
                  <a:ext cx="5422523" cy="2615118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D001228A-4B69-BA46-ABAF-80CBFCA1C4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14637" y="7812838"/>
                  <a:ext cx="4195024" cy="2002929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A80FB52-66D2-E842-85E8-163DA2B1861D}"/>
                    </a:ext>
                  </a:extLst>
                </p:cNvPr>
                <p:cNvSpPr/>
                <p:nvPr/>
              </p:nvSpPr>
              <p:spPr>
                <a:xfrm>
                  <a:off x="1890079" y="4453247"/>
                  <a:ext cx="4783853" cy="439387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1" name="直线箭头连接符 40">
                  <a:extLst>
                    <a:ext uri="{FF2B5EF4-FFF2-40B4-BE49-F238E27FC236}">
                      <a16:creationId xmlns:a16="http://schemas.microsoft.com/office/drawing/2014/main" id="{19B69EBC-30C1-4147-808F-56CA154E35EA}"/>
                    </a:ext>
                  </a:extLst>
                </p:cNvPr>
                <p:cNvCxnSpPr/>
                <p:nvPr/>
              </p:nvCxnSpPr>
              <p:spPr>
                <a:xfrm>
                  <a:off x="5177642" y="4892634"/>
                  <a:ext cx="0" cy="2624447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434D8B6-9AAB-B04D-B452-71481791C33D}"/>
                  </a:ext>
                </a:extLst>
              </p:cNvPr>
              <p:cNvSpPr txBox="1"/>
              <p:nvPr/>
            </p:nvSpPr>
            <p:spPr>
              <a:xfrm>
                <a:off x="5335667" y="5917912"/>
                <a:ext cx="1648143" cy="73866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Choose project: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sz="1400" dirty="0"/>
                  <a:t>New project, or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sz="1400" dirty="0"/>
                  <a:t>Existing project</a:t>
                </a:r>
                <a:endParaRPr kumimoji="1" lang="zh-CN" altLang="en-US" sz="1400" dirty="0"/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6C2F1D7-50C2-0E4B-95A8-9ABCB536CF24}"/>
                </a:ext>
              </a:extLst>
            </p:cNvPr>
            <p:cNvSpPr/>
            <p:nvPr/>
          </p:nvSpPr>
          <p:spPr>
            <a:xfrm>
              <a:off x="9559636" y="4892634"/>
              <a:ext cx="1805050" cy="45126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A2B511E-CB48-BB45-BB63-481B3A557E21}"/>
                </a:ext>
              </a:extLst>
            </p:cNvPr>
            <p:cNvSpPr txBox="1"/>
            <p:nvPr/>
          </p:nvSpPr>
          <p:spPr>
            <a:xfrm>
              <a:off x="9195948" y="5728045"/>
              <a:ext cx="2666692" cy="523220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Run task;</a:t>
              </a:r>
            </a:p>
            <a:p>
              <a:r>
                <a:rPr kumimoji="1" lang="en-US" altLang="zh-CN" sz="1400" dirty="0"/>
                <a:t>Or show results of existing project</a:t>
              </a:r>
              <a:endParaRPr kumimoji="1" lang="zh-CN" altLang="en-US" sz="1400" dirty="0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2D6DBFE-612B-5249-99C3-8A9C646C208F}"/>
                </a:ext>
              </a:extLst>
            </p:cNvPr>
            <p:cNvCxnSpPr>
              <a:stCxn id="45" idx="2"/>
            </p:cNvCxnSpPr>
            <p:nvPr/>
          </p:nvCxnSpPr>
          <p:spPr>
            <a:xfrm>
              <a:off x="10462161" y="5343896"/>
              <a:ext cx="0" cy="366087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52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98</Words>
  <Application>Microsoft Macintosh PowerPoint</Application>
  <PresentationFormat>自定义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32</cp:revision>
  <dcterms:created xsi:type="dcterms:W3CDTF">2019-11-06T11:09:31Z</dcterms:created>
  <dcterms:modified xsi:type="dcterms:W3CDTF">2019-11-06T12:11:21Z</dcterms:modified>
</cp:coreProperties>
</file>