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1" r:id="rId6"/>
    <p:sldId id="262" r:id="rId7"/>
    <p:sldId id="270" r:id="rId8"/>
    <p:sldId id="263" r:id="rId9"/>
    <p:sldId id="276" r:id="rId10"/>
    <p:sldId id="277" r:id="rId11"/>
    <p:sldId id="278" r:id="rId12"/>
  </p:sldIdLst>
  <p:sldSz cx="18288000" cy="10287000"/>
  <p:notesSz cx="6858000" cy="9144000"/>
  <p:embeddedFontLst>
    <p:embeddedFont>
      <p:font typeface="Cormorant SC" panose="020B0604020202020204" charset="0"/>
      <p:regular r:id="rId14"/>
      <p:bold r:id="rId15"/>
    </p:embeddedFont>
    <p:embeddedFont>
      <p:font typeface="Inria Serif" panose="020B0604020202020204" charset="0"/>
      <p:regular r:id="rId16"/>
      <p:bold r:id="rId17"/>
      <p:italic r:id="rId18"/>
      <p:boldItalic r:id="rId19"/>
    </p:embeddedFont>
    <p:embeddedFont>
      <p:font typeface="Padauk" panose="020B0604020202020204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9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460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98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86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5797900" y="3837288"/>
            <a:ext cx="11137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6315400" y="7089450"/>
            <a:ext cx="101022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879358" y="8821563"/>
            <a:ext cx="16503437" cy="964003"/>
            <a:chOff x="0" y="0"/>
            <a:chExt cx="22004582" cy="1285337"/>
          </a:xfrm>
        </p:grpSpPr>
        <p:cxnSp>
          <p:nvCxnSpPr>
            <p:cNvPr id="13" name="Google Shape;13;p3"/>
            <p:cNvCxnSpPr/>
            <p:nvPr/>
          </p:nvCxnSpPr>
          <p:spPr>
            <a:xfrm>
              <a:off x="15402482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3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5" name="Google Shape;15;p3"/>
            <p:cNvCxnSpPr/>
            <p:nvPr/>
          </p:nvCxnSpPr>
          <p:spPr>
            <a:xfrm>
              <a:off x="0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16;p3"/>
          <p:cNvGrpSpPr/>
          <p:nvPr/>
        </p:nvGrpSpPr>
        <p:grpSpPr>
          <a:xfrm>
            <a:off x="-1367512" y="4181622"/>
            <a:ext cx="5587142" cy="2907822"/>
            <a:chOff x="0" y="-47625"/>
            <a:chExt cx="1471501" cy="1430100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1471501" cy="1382373"/>
            </a:xfrm>
            <a:custGeom>
              <a:avLst/>
              <a:gdLst/>
              <a:ahLst/>
              <a:cxnLst/>
              <a:rect l="l" t="t" r="r" b="b"/>
              <a:pathLst>
                <a:path w="1471501" h="1382373" extrusionOk="0">
                  <a:moveTo>
                    <a:pt x="20785" y="0"/>
                  </a:moveTo>
                  <a:lnTo>
                    <a:pt x="1450716" y="0"/>
                  </a:lnTo>
                  <a:cubicBezTo>
                    <a:pt x="1456228" y="0"/>
                    <a:pt x="1461515" y="2190"/>
                    <a:pt x="1465413" y="6088"/>
                  </a:cubicBezTo>
                  <a:cubicBezTo>
                    <a:pt x="1469311" y="9986"/>
                    <a:pt x="1471501" y="15273"/>
                    <a:pt x="1471501" y="20785"/>
                  </a:cubicBezTo>
                  <a:lnTo>
                    <a:pt x="1471501" y="1361588"/>
                  </a:lnTo>
                  <a:cubicBezTo>
                    <a:pt x="1471501" y="1367101"/>
                    <a:pt x="1469311" y="1372388"/>
                    <a:pt x="1465413" y="1376286"/>
                  </a:cubicBezTo>
                  <a:cubicBezTo>
                    <a:pt x="1461515" y="1380184"/>
                    <a:pt x="1456228" y="1382373"/>
                    <a:pt x="1450716" y="1382373"/>
                  </a:cubicBezTo>
                  <a:lnTo>
                    <a:pt x="20785" y="1382373"/>
                  </a:lnTo>
                  <a:cubicBezTo>
                    <a:pt x="15273" y="1382373"/>
                    <a:pt x="9986" y="1380184"/>
                    <a:pt x="6088" y="1376286"/>
                  </a:cubicBezTo>
                  <a:cubicBezTo>
                    <a:pt x="2190" y="1372388"/>
                    <a:pt x="0" y="1367101"/>
                    <a:pt x="0" y="1361588"/>
                  </a:cubicBezTo>
                  <a:lnTo>
                    <a:pt x="0" y="20785"/>
                  </a:lnTo>
                  <a:cubicBezTo>
                    <a:pt x="0" y="15273"/>
                    <a:pt x="2190" y="9986"/>
                    <a:pt x="6088" y="6088"/>
                  </a:cubicBezTo>
                  <a:cubicBezTo>
                    <a:pt x="9986" y="2190"/>
                    <a:pt x="15273" y="0"/>
                    <a:pt x="20785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 txBox="1"/>
            <p:nvPr/>
          </p:nvSpPr>
          <p:spPr>
            <a:xfrm>
              <a:off x="0" y="-47625"/>
              <a:ext cx="1471500" cy="143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16762887" y="263109"/>
            <a:ext cx="2170611" cy="2109541"/>
            <a:chOff x="0" y="-47625"/>
            <a:chExt cx="1471501" cy="1430100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1471501" cy="1382373"/>
            </a:xfrm>
            <a:custGeom>
              <a:avLst/>
              <a:gdLst/>
              <a:ahLst/>
              <a:cxnLst/>
              <a:rect l="l" t="t" r="r" b="b"/>
              <a:pathLst>
                <a:path w="1471501" h="1382373" extrusionOk="0">
                  <a:moveTo>
                    <a:pt x="53500" y="0"/>
                  </a:moveTo>
                  <a:lnTo>
                    <a:pt x="1418001" y="0"/>
                  </a:lnTo>
                  <a:cubicBezTo>
                    <a:pt x="1432190" y="0"/>
                    <a:pt x="1445798" y="5637"/>
                    <a:pt x="1455831" y="15670"/>
                  </a:cubicBezTo>
                  <a:cubicBezTo>
                    <a:pt x="1465864" y="25703"/>
                    <a:pt x="1471501" y="39311"/>
                    <a:pt x="1471501" y="53500"/>
                  </a:cubicBezTo>
                  <a:lnTo>
                    <a:pt x="1471501" y="1328874"/>
                  </a:lnTo>
                  <a:cubicBezTo>
                    <a:pt x="1471501" y="1358421"/>
                    <a:pt x="1447548" y="1382373"/>
                    <a:pt x="1418001" y="1382373"/>
                  </a:cubicBezTo>
                  <a:lnTo>
                    <a:pt x="53500" y="1382373"/>
                  </a:lnTo>
                  <a:cubicBezTo>
                    <a:pt x="23953" y="1382373"/>
                    <a:pt x="0" y="1358421"/>
                    <a:pt x="0" y="1328874"/>
                  </a:cubicBezTo>
                  <a:lnTo>
                    <a:pt x="0" y="53500"/>
                  </a:lnTo>
                  <a:cubicBezTo>
                    <a:pt x="0" y="23953"/>
                    <a:pt x="23953" y="0"/>
                    <a:pt x="53500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0" y="-47625"/>
              <a:ext cx="1471500" cy="143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15228404" y="263090"/>
            <a:ext cx="5239555" cy="1146372"/>
            <a:chOff x="0" y="-47625"/>
            <a:chExt cx="3552000" cy="777149"/>
          </a:xfrm>
        </p:grpSpPr>
        <p:sp>
          <p:nvSpPr>
            <p:cNvPr id="23" name="Google Shape;23;p3"/>
            <p:cNvSpPr/>
            <p:nvPr/>
          </p:nvSpPr>
          <p:spPr>
            <a:xfrm>
              <a:off x="0" y="0"/>
              <a:ext cx="3551852" cy="729524"/>
            </a:xfrm>
            <a:custGeom>
              <a:avLst/>
              <a:gdLst/>
              <a:ahLst/>
              <a:cxnLst/>
              <a:rect l="l" t="t" r="r" b="b"/>
              <a:pathLst>
                <a:path w="3551852" h="729524" extrusionOk="0">
                  <a:moveTo>
                    <a:pt x="22165" y="0"/>
                  </a:moveTo>
                  <a:lnTo>
                    <a:pt x="3529687" y="0"/>
                  </a:lnTo>
                  <a:cubicBezTo>
                    <a:pt x="3541928" y="0"/>
                    <a:pt x="3551852" y="9923"/>
                    <a:pt x="3551852" y="22165"/>
                  </a:cubicBezTo>
                  <a:lnTo>
                    <a:pt x="3551852" y="707359"/>
                  </a:lnTo>
                  <a:cubicBezTo>
                    <a:pt x="3551852" y="719601"/>
                    <a:pt x="3541928" y="729524"/>
                    <a:pt x="3529687" y="729524"/>
                  </a:cubicBezTo>
                  <a:lnTo>
                    <a:pt x="22165" y="729524"/>
                  </a:lnTo>
                  <a:cubicBezTo>
                    <a:pt x="9923" y="729524"/>
                    <a:pt x="0" y="719601"/>
                    <a:pt x="0" y="707359"/>
                  </a:cubicBezTo>
                  <a:lnTo>
                    <a:pt x="0" y="22165"/>
                  </a:lnTo>
                  <a:cubicBezTo>
                    <a:pt x="0" y="9923"/>
                    <a:pt x="9923" y="0"/>
                    <a:pt x="221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0" y="-47625"/>
              <a:ext cx="3552000" cy="7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45567" y="-319581"/>
            <a:ext cx="952325" cy="1724982"/>
            <a:chOff x="0" y="-47625"/>
            <a:chExt cx="645600" cy="1169400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645586" cy="1121680"/>
            </a:xfrm>
            <a:custGeom>
              <a:avLst/>
              <a:gdLst/>
              <a:ahLst/>
              <a:cxnLst/>
              <a:rect l="l" t="t" r="r" b="b"/>
              <a:pathLst>
                <a:path w="645586" h="1121680" extrusionOk="0">
                  <a:moveTo>
                    <a:pt x="121944" y="0"/>
                  </a:moveTo>
                  <a:lnTo>
                    <a:pt x="523643" y="0"/>
                  </a:lnTo>
                  <a:cubicBezTo>
                    <a:pt x="555984" y="0"/>
                    <a:pt x="587001" y="12848"/>
                    <a:pt x="609870" y="35716"/>
                  </a:cubicBezTo>
                  <a:cubicBezTo>
                    <a:pt x="632739" y="58585"/>
                    <a:pt x="645586" y="89602"/>
                    <a:pt x="645586" y="121944"/>
                  </a:cubicBezTo>
                  <a:lnTo>
                    <a:pt x="645586" y="999737"/>
                  </a:lnTo>
                  <a:cubicBezTo>
                    <a:pt x="645586" y="1032078"/>
                    <a:pt x="632739" y="1063095"/>
                    <a:pt x="609870" y="1085964"/>
                  </a:cubicBezTo>
                  <a:cubicBezTo>
                    <a:pt x="587001" y="1108833"/>
                    <a:pt x="555984" y="1121680"/>
                    <a:pt x="523643" y="1121680"/>
                  </a:cubicBezTo>
                  <a:lnTo>
                    <a:pt x="121944" y="1121680"/>
                  </a:lnTo>
                  <a:cubicBezTo>
                    <a:pt x="89602" y="1121680"/>
                    <a:pt x="58585" y="1108833"/>
                    <a:pt x="35716" y="1085964"/>
                  </a:cubicBezTo>
                  <a:cubicBezTo>
                    <a:pt x="12848" y="1063095"/>
                    <a:pt x="0" y="1032078"/>
                    <a:pt x="0" y="999737"/>
                  </a:cubicBezTo>
                  <a:lnTo>
                    <a:pt x="0" y="121944"/>
                  </a:lnTo>
                  <a:cubicBezTo>
                    <a:pt x="0" y="89602"/>
                    <a:pt x="12848" y="58585"/>
                    <a:pt x="35716" y="35716"/>
                  </a:cubicBezTo>
                  <a:cubicBezTo>
                    <a:pt x="58585" y="12848"/>
                    <a:pt x="89602" y="0"/>
                    <a:pt x="1219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0" y="-47625"/>
              <a:ext cx="645600" cy="11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3503497" y="437907"/>
            <a:ext cx="1987845" cy="1934741"/>
            <a:chOff x="0" y="-47625"/>
            <a:chExt cx="1347600" cy="1311600"/>
          </a:xfrm>
        </p:grpSpPr>
        <p:sp>
          <p:nvSpPr>
            <p:cNvPr id="29" name="Google Shape;29;p3"/>
            <p:cNvSpPr/>
            <p:nvPr/>
          </p:nvSpPr>
          <p:spPr>
            <a:xfrm>
              <a:off x="0" y="0"/>
              <a:ext cx="1347526" cy="1263906"/>
            </a:xfrm>
            <a:custGeom>
              <a:avLst/>
              <a:gdLst/>
              <a:ahLst/>
              <a:cxnLst/>
              <a:rect l="l" t="t" r="r" b="b"/>
              <a:pathLst>
                <a:path w="1347526" h="1263906" extrusionOk="0">
                  <a:moveTo>
                    <a:pt x="58422" y="0"/>
                  </a:moveTo>
                  <a:lnTo>
                    <a:pt x="1289104" y="0"/>
                  </a:lnTo>
                  <a:cubicBezTo>
                    <a:pt x="1321369" y="0"/>
                    <a:pt x="1347526" y="26156"/>
                    <a:pt x="1347526" y="58422"/>
                  </a:cubicBezTo>
                  <a:lnTo>
                    <a:pt x="1347526" y="1205484"/>
                  </a:lnTo>
                  <a:cubicBezTo>
                    <a:pt x="1347526" y="1237750"/>
                    <a:pt x="1321369" y="1263906"/>
                    <a:pt x="1289104" y="1263906"/>
                  </a:cubicBezTo>
                  <a:lnTo>
                    <a:pt x="58422" y="1263906"/>
                  </a:lnTo>
                  <a:cubicBezTo>
                    <a:pt x="26156" y="1263906"/>
                    <a:pt x="0" y="1237750"/>
                    <a:pt x="0" y="1205484"/>
                  </a:cubicBezTo>
                  <a:lnTo>
                    <a:pt x="0" y="58422"/>
                  </a:lnTo>
                  <a:cubicBezTo>
                    <a:pt x="0" y="26156"/>
                    <a:pt x="26156" y="0"/>
                    <a:pt x="584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0" y="-47625"/>
              <a:ext cx="1347600" cy="13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-498225" y="3565399"/>
            <a:ext cx="19287202" cy="4859812"/>
            <a:chOff x="0" y="-47625"/>
            <a:chExt cx="16171042" cy="4906918"/>
          </a:xfrm>
        </p:grpSpPr>
        <p:sp>
          <p:nvSpPr>
            <p:cNvPr id="33" name="Google Shape;33;p4"/>
            <p:cNvSpPr/>
            <p:nvPr/>
          </p:nvSpPr>
          <p:spPr>
            <a:xfrm>
              <a:off x="0" y="0"/>
              <a:ext cx="16171042" cy="4859293"/>
            </a:xfrm>
            <a:custGeom>
              <a:avLst/>
              <a:gdLst/>
              <a:ahLst/>
              <a:cxnLst/>
              <a:rect l="l" t="t" r="r" b="b"/>
              <a:pathLst>
                <a:path w="16171042" h="4859293" extrusionOk="0">
                  <a:moveTo>
                    <a:pt x="6021" y="0"/>
                  </a:moveTo>
                  <a:lnTo>
                    <a:pt x="16165021" y="0"/>
                  </a:lnTo>
                  <a:cubicBezTo>
                    <a:pt x="16168346" y="0"/>
                    <a:pt x="16171042" y="2696"/>
                    <a:pt x="16171042" y="6021"/>
                  </a:cubicBezTo>
                  <a:lnTo>
                    <a:pt x="16171042" y="4853272"/>
                  </a:lnTo>
                  <a:cubicBezTo>
                    <a:pt x="16171042" y="4856598"/>
                    <a:pt x="16168346" y="4859293"/>
                    <a:pt x="16165021" y="4859293"/>
                  </a:cubicBezTo>
                  <a:lnTo>
                    <a:pt x="6021" y="4859293"/>
                  </a:lnTo>
                  <a:cubicBezTo>
                    <a:pt x="2696" y="4859293"/>
                    <a:pt x="0" y="4856598"/>
                    <a:pt x="0" y="4853272"/>
                  </a:cubicBezTo>
                  <a:lnTo>
                    <a:pt x="0" y="6021"/>
                  </a:lnTo>
                  <a:cubicBezTo>
                    <a:pt x="0" y="2696"/>
                    <a:pt x="2696" y="0"/>
                    <a:pt x="602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 txBox="1"/>
            <p:nvPr/>
          </p:nvSpPr>
          <p:spPr>
            <a:xfrm>
              <a:off x="0" y="-47625"/>
              <a:ext cx="16170900" cy="49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97550" y="1254025"/>
            <a:ext cx="1636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850950" y="382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>
            <a:off x="879358" y="8821563"/>
            <a:ext cx="16503437" cy="964003"/>
            <a:chOff x="0" y="0"/>
            <a:chExt cx="22004582" cy="1285337"/>
          </a:xfrm>
        </p:grpSpPr>
        <p:cxnSp>
          <p:nvCxnSpPr>
            <p:cNvPr id="38" name="Google Shape;38;p4"/>
            <p:cNvCxnSpPr/>
            <p:nvPr/>
          </p:nvCxnSpPr>
          <p:spPr>
            <a:xfrm>
              <a:off x="15402482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" name="Google Shape;39;p4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40" name="Google Shape;40;p4"/>
            <p:cNvCxnSpPr/>
            <p:nvPr/>
          </p:nvCxnSpPr>
          <p:spPr>
            <a:xfrm>
              <a:off x="0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202325" y="3358777"/>
            <a:ext cx="15020641" cy="4921260"/>
            <a:chOff x="0" y="-47625"/>
            <a:chExt cx="1471501" cy="1430100"/>
          </a:xfrm>
        </p:grpSpPr>
        <p:sp>
          <p:nvSpPr>
            <p:cNvPr id="43" name="Google Shape;43;p5"/>
            <p:cNvSpPr/>
            <p:nvPr/>
          </p:nvSpPr>
          <p:spPr>
            <a:xfrm>
              <a:off x="0" y="0"/>
              <a:ext cx="1471501" cy="1382373"/>
            </a:xfrm>
            <a:custGeom>
              <a:avLst/>
              <a:gdLst/>
              <a:ahLst/>
              <a:cxnLst/>
              <a:rect l="l" t="t" r="r" b="b"/>
              <a:pathLst>
                <a:path w="1471501" h="1382373" extrusionOk="0">
                  <a:moveTo>
                    <a:pt x="20785" y="0"/>
                  </a:moveTo>
                  <a:lnTo>
                    <a:pt x="1450716" y="0"/>
                  </a:lnTo>
                  <a:cubicBezTo>
                    <a:pt x="1456228" y="0"/>
                    <a:pt x="1461515" y="2190"/>
                    <a:pt x="1465413" y="6088"/>
                  </a:cubicBezTo>
                  <a:cubicBezTo>
                    <a:pt x="1469311" y="9986"/>
                    <a:pt x="1471501" y="15273"/>
                    <a:pt x="1471501" y="20785"/>
                  </a:cubicBezTo>
                  <a:lnTo>
                    <a:pt x="1471501" y="1361588"/>
                  </a:lnTo>
                  <a:cubicBezTo>
                    <a:pt x="1471501" y="1367101"/>
                    <a:pt x="1469311" y="1372388"/>
                    <a:pt x="1465413" y="1376286"/>
                  </a:cubicBezTo>
                  <a:cubicBezTo>
                    <a:pt x="1461515" y="1380184"/>
                    <a:pt x="1456228" y="1382373"/>
                    <a:pt x="1450716" y="1382373"/>
                  </a:cubicBezTo>
                  <a:lnTo>
                    <a:pt x="20785" y="1382373"/>
                  </a:lnTo>
                  <a:cubicBezTo>
                    <a:pt x="15273" y="1382373"/>
                    <a:pt x="9986" y="1380184"/>
                    <a:pt x="6088" y="1376286"/>
                  </a:cubicBezTo>
                  <a:cubicBezTo>
                    <a:pt x="2190" y="1372388"/>
                    <a:pt x="0" y="1367101"/>
                    <a:pt x="0" y="1361588"/>
                  </a:cubicBezTo>
                  <a:lnTo>
                    <a:pt x="0" y="20785"/>
                  </a:lnTo>
                  <a:cubicBezTo>
                    <a:pt x="0" y="15273"/>
                    <a:pt x="2190" y="9986"/>
                    <a:pt x="6088" y="6088"/>
                  </a:cubicBezTo>
                  <a:cubicBezTo>
                    <a:pt x="9986" y="2190"/>
                    <a:pt x="15273" y="0"/>
                    <a:pt x="20785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0" y="-47625"/>
              <a:ext cx="1471500" cy="143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539299" y="677750"/>
            <a:ext cx="15209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1343838" y="6202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79358" y="8821563"/>
            <a:ext cx="16503437" cy="964003"/>
            <a:chOff x="0" y="0"/>
            <a:chExt cx="22004582" cy="1285337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15402482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" name="Google Shape;49;p5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50" name="Google Shape;50;p5"/>
            <p:cNvCxnSpPr/>
            <p:nvPr/>
          </p:nvCxnSpPr>
          <p:spPr>
            <a:xfrm>
              <a:off x="0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" name="Google Shape;51;p5"/>
          <p:cNvGrpSpPr/>
          <p:nvPr/>
        </p:nvGrpSpPr>
        <p:grpSpPr>
          <a:xfrm>
            <a:off x="-1245873" y="5337783"/>
            <a:ext cx="1713476" cy="6357829"/>
            <a:chOff x="0" y="-47625"/>
            <a:chExt cx="1161600" cy="4310100"/>
          </a:xfrm>
        </p:grpSpPr>
        <p:sp>
          <p:nvSpPr>
            <p:cNvPr id="52" name="Google Shape;52;p5"/>
            <p:cNvSpPr/>
            <p:nvPr/>
          </p:nvSpPr>
          <p:spPr>
            <a:xfrm>
              <a:off x="0" y="0"/>
              <a:ext cx="1161570" cy="4262438"/>
            </a:xfrm>
            <a:custGeom>
              <a:avLst/>
              <a:gdLst/>
              <a:ahLst/>
              <a:cxnLst/>
              <a:rect l="l" t="t" r="r" b="b"/>
              <a:pathLst>
                <a:path w="1161570" h="4262438" extrusionOk="0">
                  <a:moveTo>
                    <a:pt x="67775" y="0"/>
                  </a:moveTo>
                  <a:lnTo>
                    <a:pt x="1093795" y="0"/>
                  </a:lnTo>
                  <a:cubicBezTo>
                    <a:pt x="1131226" y="0"/>
                    <a:pt x="1161570" y="30344"/>
                    <a:pt x="1161570" y="67775"/>
                  </a:cubicBezTo>
                  <a:lnTo>
                    <a:pt x="1161570" y="4194663"/>
                  </a:lnTo>
                  <a:cubicBezTo>
                    <a:pt x="1161570" y="4212638"/>
                    <a:pt x="1154429" y="4229877"/>
                    <a:pt x="1141719" y="4242587"/>
                  </a:cubicBezTo>
                  <a:cubicBezTo>
                    <a:pt x="1129009" y="4255297"/>
                    <a:pt x="1111770" y="4262438"/>
                    <a:pt x="1093795" y="4262438"/>
                  </a:cubicBezTo>
                  <a:lnTo>
                    <a:pt x="67775" y="4262438"/>
                  </a:lnTo>
                  <a:cubicBezTo>
                    <a:pt x="30344" y="4262438"/>
                    <a:pt x="0" y="4232094"/>
                    <a:pt x="0" y="4194663"/>
                  </a:cubicBezTo>
                  <a:lnTo>
                    <a:pt x="0" y="67775"/>
                  </a:lnTo>
                  <a:cubicBezTo>
                    <a:pt x="0" y="49800"/>
                    <a:pt x="7141" y="32561"/>
                    <a:pt x="19851" y="19851"/>
                  </a:cubicBezTo>
                  <a:cubicBezTo>
                    <a:pt x="32561" y="7141"/>
                    <a:pt x="49800" y="0"/>
                    <a:pt x="677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 txBox="1"/>
            <p:nvPr/>
          </p:nvSpPr>
          <p:spPr>
            <a:xfrm>
              <a:off x="0" y="-47625"/>
              <a:ext cx="1161600" cy="43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221597" y="7412554"/>
            <a:ext cx="1122256" cy="1117481"/>
            <a:chOff x="0" y="-47625"/>
            <a:chExt cx="760800" cy="757563"/>
          </a:xfrm>
        </p:grpSpPr>
        <p:sp>
          <p:nvSpPr>
            <p:cNvPr id="55" name="Google Shape;55;p5"/>
            <p:cNvSpPr/>
            <p:nvPr/>
          </p:nvSpPr>
          <p:spPr>
            <a:xfrm>
              <a:off x="0" y="0"/>
              <a:ext cx="760783" cy="709938"/>
            </a:xfrm>
            <a:custGeom>
              <a:avLst/>
              <a:gdLst/>
              <a:ahLst/>
              <a:cxnLst/>
              <a:rect l="l" t="t" r="r" b="b"/>
              <a:pathLst>
                <a:path w="760783" h="709938" extrusionOk="0">
                  <a:moveTo>
                    <a:pt x="103479" y="0"/>
                  </a:moveTo>
                  <a:lnTo>
                    <a:pt x="657304" y="0"/>
                  </a:lnTo>
                  <a:cubicBezTo>
                    <a:pt x="684748" y="0"/>
                    <a:pt x="711069" y="10902"/>
                    <a:pt x="730475" y="30308"/>
                  </a:cubicBezTo>
                  <a:cubicBezTo>
                    <a:pt x="749881" y="49714"/>
                    <a:pt x="760783" y="76035"/>
                    <a:pt x="760783" y="103479"/>
                  </a:cubicBezTo>
                  <a:lnTo>
                    <a:pt x="760783" y="606459"/>
                  </a:lnTo>
                  <a:cubicBezTo>
                    <a:pt x="760783" y="633904"/>
                    <a:pt x="749881" y="660224"/>
                    <a:pt x="730475" y="679630"/>
                  </a:cubicBezTo>
                  <a:cubicBezTo>
                    <a:pt x="711069" y="699036"/>
                    <a:pt x="684748" y="709938"/>
                    <a:pt x="657304" y="709938"/>
                  </a:cubicBezTo>
                  <a:lnTo>
                    <a:pt x="103479" y="709938"/>
                  </a:lnTo>
                  <a:cubicBezTo>
                    <a:pt x="76035" y="709938"/>
                    <a:pt x="49714" y="699036"/>
                    <a:pt x="30308" y="679630"/>
                  </a:cubicBezTo>
                  <a:cubicBezTo>
                    <a:pt x="10902" y="660224"/>
                    <a:pt x="0" y="633904"/>
                    <a:pt x="0" y="606459"/>
                  </a:cubicBezTo>
                  <a:lnTo>
                    <a:pt x="0" y="103479"/>
                  </a:lnTo>
                  <a:cubicBezTo>
                    <a:pt x="0" y="76035"/>
                    <a:pt x="10902" y="49714"/>
                    <a:pt x="30308" y="30308"/>
                  </a:cubicBezTo>
                  <a:cubicBezTo>
                    <a:pt x="49714" y="10902"/>
                    <a:pt x="76035" y="0"/>
                    <a:pt x="103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 txBox="1"/>
            <p:nvPr/>
          </p:nvSpPr>
          <p:spPr>
            <a:xfrm>
              <a:off x="0" y="-47625"/>
              <a:ext cx="760800" cy="75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16482117" y="-716116"/>
            <a:ext cx="575740" cy="2881988"/>
            <a:chOff x="0" y="-47625"/>
            <a:chExt cx="333956" cy="1671687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333956" cy="1624062"/>
            </a:xfrm>
            <a:custGeom>
              <a:avLst/>
              <a:gdLst/>
              <a:ahLst/>
              <a:cxnLst/>
              <a:rect l="l" t="t" r="r" b="b"/>
              <a:pathLst>
                <a:path w="333956" h="1624062" extrusionOk="0">
                  <a:moveTo>
                    <a:pt x="166978" y="0"/>
                  </a:moveTo>
                  <a:lnTo>
                    <a:pt x="166978" y="0"/>
                  </a:lnTo>
                  <a:cubicBezTo>
                    <a:pt x="211263" y="0"/>
                    <a:pt x="253735" y="17592"/>
                    <a:pt x="285049" y="48907"/>
                  </a:cubicBezTo>
                  <a:cubicBezTo>
                    <a:pt x="316364" y="80221"/>
                    <a:pt x="333956" y="122693"/>
                    <a:pt x="333956" y="166978"/>
                  </a:cubicBezTo>
                  <a:lnTo>
                    <a:pt x="333956" y="1457083"/>
                  </a:lnTo>
                  <a:cubicBezTo>
                    <a:pt x="333956" y="1501369"/>
                    <a:pt x="316364" y="1543840"/>
                    <a:pt x="285049" y="1575155"/>
                  </a:cubicBezTo>
                  <a:cubicBezTo>
                    <a:pt x="253735" y="1606469"/>
                    <a:pt x="211263" y="1624062"/>
                    <a:pt x="166978" y="1624062"/>
                  </a:cubicBezTo>
                  <a:lnTo>
                    <a:pt x="166978" y="1624062"/>
                  </a:lnTo>
                  <a:cubicBezTo>
                    <a:pt x="122693" y="1624062"/>
                    <a:pt x="80221" y="1606469"/>
                    <a:pt x="48907" y="1575155"/>
                  </a:cubicBezTo>
                  <a:cubicBezTo>
                    <a:pt x="17592" y="1543840"/>
                    <a:pt x="0" y="1501369"/>
                    <a:pt x="0" y="1457083"/>
                  </a:cubicBezTo>
                  <a:lnTo>
                    <a:pt x="0" y="166978"/>
                  </a:lnTo>
                  <a:cubicBezTo>
                    <a:pt x="0" y="122693"/>
                    <a:pt x="17592" y="80221"/>
                    <a:pt x="48907" y="48907"/>
                  </a:cubicBezTo>
                  <a:cubicBezTo>
                    <a:pt x="80221" y="17592"/>
                    <a:pt x="122693" y="0"/>
                    <a:pt x="166978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 txBox="1"/>
            <p:nvPr/>
          </p:nvSpPr>
          <p:spPr>
            <a:xfrm>
              <a:off x="0" y="-47625"/>
              <a:ext cx="333900" cy="16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15494116" y="6475729"/>
            <a:ext cx="1727637" cy="2345852"/>
            <a:chOff x="0" y="-47625"/>
            <a:chExt cx="1171200" cy="1590300"/>
          </a:xfrm>
        </p:grpSpPr>
        <p:sp>
          <p:nvSpPr>
            <p:cNvPr id="61" name="Google Shape;61;p5"/>
            <p:cNvSpPr/>
            <p:nvPr/>
          </p:nvSpPr>
          <p:spPr>
            <a:xfrm>
              <a:off x="0" y="0"/>
              <a:ext cx="1171100" cy="1542675"/>
            </a:xfrm>
            <a:custGeom>
              <a:avLst/>
              <a:gdLst/>
              <a:ahLst/>
              <a:cxnLst/>
              <a:rect l="l" t="t" r="r" b="b"/>
              <a:pathLst>
                <a:path w="1171100" h="1542675" extrusionOk="0">
                  <a:moveTo>
                    <a:pt x="67223" y="0"/>
                  </a:moveTo>
                  <a:lnTo>
                    <a:pt x="1103877" y="0"/>
                  </a:lnTo>
                  <a:cubicBezTo>
                    <a:pt x="1121705" y="0"/>
                    <a:pt x="1138804" y="7082"/>
                    <a:pt x="1151411" y="19689"/>
                  </a:cubicBezTo>
                  <a:cubicBezTo>
                    <a:pt x="1164018" y="32296"/>
                    <a:pt x="1171100" y="49395"/>
                    <a:pt x="1171100" y="67223"/>
                  </a:cubicBezTo>
                  <a:lnTo>
                    <a:pt x="1171100" y="1475451"/>
                  </a:lnTo>
                  <a:cubicBezTo>
                    <a:pt x="1171100" y="1493280"/>
                    <a:pt x="1164018" y="1510379"/>
                    <a:pt x="1151411" y="1522985"/>
                  </a:cubicBezTo>
                  <a:cubicBezTo>
                    <a:pt x="1138804" y="1535592"/>
                    <a:pt x="1121705" y="1542675"/>
                    <a:pt x="1103877" y="1542675"/>
                  </a:cubicBezTo>
                  <a:lnTo>
                    <a:pt x="67223" y="1542675"/>
                  </a:lnTo>
                  <a:cubicBezTo>
                    <a:pt x="49395" y="1542675"/>
                    <a:pt x="32296" y="1535592"/>
                    <a:pt x="19689" y="1522985"/>
                  </a:cubicBezTo>
                  <a:cubicBezTo>
                    <a:pt x="7082" y="1510379"/>
                    <a:pt x="0" y="1493280"/>
                    <a:pt x="0" y="1475451"/>
                  </a:cubicBezTo>
                  <a:lnTo>
                    <a:pt x="0" y="67223"/>
                  </a:lnTo>
                  <a:cubicBezTo>
                    <a:pt x="0" y="49395"/>
                    <a:pt x="7082" y="32296"/>
                    <a:pt x="19689" y="19689"/>
                  </a:cubicBezTo>
                  <a:cubicBezTo>
                    <a:pt x="32296" y="7082"/>
                    <a:pt x="49395" y="0"/>
                    <a:pt x="672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 txBox="1"/>
            <p:nvPr/>
          </p:nvSpPr>
          <p:spPr>
            <a:xfrm>
              <a:off x="0" y="-47625"/>
              <a:ext cx="1171200" cy="159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5"/>
          <p:cNvGrpSpPr/>
          <p:nvPr/>
        </p:nvGrpSpPr>
        <p:grpSpPr>
          <a:xfrm>
            <a:off x="16732315" y="6677564"/>
            <a:ext cx="3035995" cy="1200938"/>
            <a:chOff x="0" y="-47625"/>
            <a:chExt cx="1761018" cy="696600"/>
          </a:xfrm>
        </p:grpSpPr>
        <p:sp>
          <p:nvSpPr>
            <p:cNvPr id="64" name="Google Shape;64;p5"/>
            <p:cNvSpPr/>
            <p:nvPr/>
          </p:nvSpPr>
          <p:spPr>
            <a:xfrm>
              <a:off x="0" y="0"/>
              <a:ext cx="1761018" cy="648844"/>
            </a:xfrm>
            <a:custGeom>
              <a:avLst/>
              <a:gdLst/>
              <a:ahLst/>
              <a:cxnLst/>
              <a:rect l="l" t="t" r="r" b="b"/>
              <a:pathLst>
                <a:path w="1761018" h="648844" extrusionOk="0">
                  <a:moveTo>
                    <a:pt x="38250" y="0"/>
                  </a:moveTo>
                  <a:lnTo>
                    <a:pt x="1722768" y="0"/>
                  </a:lnTo>
                  <a:cubicBezTo>
                    <a:pt x="1732913" y="0"/>
                    <a:pt x="1742642" y="4030"/>
                    <a:pt x="1749815" y="11203"/>
                  </a:cubicBezTo>
                  <a:cubicBezTo>
                    <a:pt x="1756988" y="18377"/>
                    <a:pt x="1761018" y="28106"/>
                    <a:pt x="1761018" y="38250"/>
                  </a:cubicBezTo>
                  <a:lnTo>
                    <a:pt x="1761018" y="610594"/>
                  </a:lnTo>
                  <a:cubicBezTo>
                    <a:pt x="1761018" y="620738"/>
                    <a:pt x="1756988" y="630467"/>
                    <a:pt x="1749815" y="637641"/>
                  </a:cubicBezTo>
                  <a:cubicBezTo>
                    <a:pt x="1742642" y="644814"/>
                    <a:pt x="1732913" y="648844"/>
                    <a:pt x="1722768" y="648844"/>
                  </a:cubicBezTo>
                  <a:lnTo>
                    <a:pt x="38250" y="648844"/>
                  </a:lnTo>
                  <a:cubicBezTo>
                    <a:pt x="28106" y="648844"/>
                    <a:pt x="18377" y="644814"/>
                    <a:pt x="11203" y="637641"/>
                  </a:cubicBezTo>
                  <a:cubicBezTo>
                    <a:pt x="4030" y="630467"/>
                    <a:pt x="0" y="620738"/>
                    <a:pt x="0" y="610594"/>
                  </a:cubicBezTo>
                  <a:lnTo>
                    <a:pt x="0" y="38250"/>
                  </a:lnTo>
                  <a:cubicBezTo>
                    <a:pt x="0" y="28106"/>
                    <a:pt x="4030" y="18377"/>
                    <a:pt x="11203" y="11203"/>
                  </a:cubicBezTo>
                  <a:cubicBezTo>
                    <a:pt x="18377" y="4030"/>
                    <a:pt x="28106" y="0"/>
                    <a:pt x="38250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 txBox="1"/>
            <p:nvPr/>
          </p:nvSpPr>
          <p:spPr>
            <a:xfrm>
              <a:off x="0" y="-47625"/>
              <a:ext cx="1761000" cy="6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1097550" y="1254025"/>
            <a:ext cx="1636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984550" y="3879150"/>
            <a:ext cx="5322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2"/>
          </p:nvPr>
        </p:nvSpPr>
        <p:spPr>
          <a:xfrm>
            <a:off x="6507683" y="3879150"/>
            <a:ext cx="5322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79358" y="8821563"/>
            <a:ext cx="16503437" cy="964003"/>
            <a:chOff x="0" y="0"/>
            <a:chExt cx="22004582" cy="1285337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5402482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72;p6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73" name="Google Shape;73;p6"/>
            <p:cNvCxnSpPr/>
            <p:nvPr/>
          </p:nvCxnSpPr>
          <p:spPr>
            <a:xfrm>
              <a:off x="0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1097550" y="1254025"/>
            <a:ext cx="1636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1737925" y="4058275"/>
            <a:ext cx="6221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8186398" y="4058275"/>
            <a:ext cx="6223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879358" y="8821563"/>
            <a:ext cx="16503437" cy="964003"/>
            <a:chOff x="0" y="0"/>
            <a:chExt cx="22004582" cy="1285337"/>
          </a:xfrm>
        </p:grpSpPr>
        <p:cxnSp>
          <p:nvCxnSpPr>
            <p:cNvPr id="79" name="Google Shape;79;p7"/>
            <p:cNvCxnSpPr/>
            <p:nvPr/>
          </p:nvCxnSpPr>
          <p:spPr>
            <a:xfrm>
              <a:off x="15402482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0" name="Google Shape;80;p7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81" name="Google Shape;81;p7"/>
            <p:cNvCxnSpPr/>
            <p:nvPr/>
          </p:nvCxnSpPr>
          <p:spPr>
            <a:xfrm>
              <a:off x="0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452000" y="3692475"/>
            <a:ext cx="938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79358" y="8821563"/>
            <a:ext cx="16503437" cy="964003"/>
            <a:chOff x="0" y="0"/>
            <a:chExt cx="22004582" cy="1285337"/>
          </a:xfrm>
        </p:grpSpPr>
        <p:cxnSp>
          <p:nvCxnSpPr>
            <p:cNvPr id="85" name="Google Shape;85;p8"/>
            <p:cNvCxnSpPr/>
            <p:nvPr/>
          </p:nvCxnSpPr>
          <p:spPr>
            <a:xfrm>
              <a:off x="15402482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" name="Google Shape;86;p8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87" name="Google Shape;87;p8"/>
            <p:cNvCxnSpPr/>
            <p:nvPr/>
          </p:nvCxnSpPr>
          <p:spPr>
            <a:xfrm>
              <a:off x="0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" name="Google Shape;88;p8"/>
          <p:cNvGrpSpPr/>
          <p:nvPr/>
        </p:nvGrpSpPr>
        <p:grpSpPr>
          <a:xfrm>
            <a:off x="-1092786" y="3533009"/>
            <a:ext cx="3565022" cy="4952353"/>
            <a:chOff x="0" y="-47625"/>
            <a:chExt cx="2416800" cy="3357300"/>
          </a:xfrm>
        </p:grpSpPr>
        <p:sp>
          <p:nvSpPr>
            <p:cNvPr id="89" name="Google Shape;89;p8"/>
            <p:cNvSpPr/>
            <p:nvPr/>
          </p:nvSpPr>
          <p:spPr>
            <a:xfrm>
              <a:off x="0" y="0"/>
              <a:ext cx="2416697" cy="3309661"/>
            </a:xfrm>
            <a:custGeom>
              <a:avLst/>
              <a:gdLst/>
              <a:ahLst/>
              <a:cxnLst/>
              <a:rect l="l" t="t" r="r" b="b"/>
              <a:pathLst>
                <a:path w="2416697" h="3309661" extrusionOk="0">
                  <a:moveTo>
                    <a:pt x="32576" y="0"/>
                  </a:moveTo>
                  <a:lnTo>
                    <a:pt x="2384122" y="0"/>
                  </a:lnTo>
                  <a:cubicBezTo>
                    <a:pt x="2392761" y="0"/>
                    <a:pt x="2401047" y="3432"/>
                    <a:pt x="2407156" y="9541"/>
                  </a:cubicBezTo>
                  <a:cubicBezTo>
                    <a:pt x="2413265" y="15650"/>
                    <a:pt x="2416697" y="23936"/>
                    <a:pt x="2416697" y="32576"/>
                  </a:cubicBezTo>
                  <a:lnTo>
                    <a:pt x="2416697" y="3277085"/>
                  </a:lnTo>
                  <a:cubicBezTo>
                    <a:pt x="2416697" y="3285725"/>
                    <a:pt x="2413265" y="3294011"/>
                    <a:pt x="2407156" y="3300119"/>
                  </a:cubicBezTo>
                  <a:cubicBezTo>
                    <a:pt x="2401047" y="3306229"/>
                    <a:pt x="2392761" y="3309661"/>
                    <a:pt x="2384122" y="3309661"/>
                  </a:cubicBezTo>
                  <a:lnTo>
                    <a:pt x="32576" y="3309661"/>
                  </a:lnTo>
                  <a:cubicBezTo>
                    <a:pt x="23936" y="3309661"/>
                    <a:pt x="15650" y="3306229"/>
                    <a:pt x="9541" y="3300119"/>
                  </a:cubicBezTo>
                  <a:cubicBezTo>
                    <a:pt x="3432" y="3294011"/>
                    <a:pt x="0" y="3285725"/>
                    <a:pt x="0" y="3277085"/>
                  </a:cubicBezTo>
                  <a:lnTo>
                    <a:pt x="0" y="32576"/>
                  </a:lnTo>
                  <a:cubicBezTo>
                    <a:pt x="0" y="23936"/>
                    <a:pt x="3432" y="15650"/>
                    <a:pt x="9541" y="9541"/>
                  </a:cubicBezTo>
                  <a:cubicBezTo>
                    <a:pt x="15650" y="3432"/>
                    <a:pt x="23936" y="0"/>
                    <a:pt x="32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 txBox="1"/>
            <p:nvPr/>
          </p:nvSpPr>
          <p:spPr>
            <a:xfrm>
              <a:off x="0" y="-47625"/>
              <a:ext cx="2416800" cy="33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16838043" y="4854161"/>
            <a:ext cx="2240972" cy="1437101"/>
            <a:chOff x="0" y="-47625"/>
            <a:chExt cx="1519200" cy="974240"/>
          </a:xfrm>
        </p:grpSpPr>
        <p:sp>
          <p:nvSpPr>
            <p:cNvPr id="92" name="Google Shape;92;p8"/>
            <p:cNvSpPr/>
            <p:nvPr/>
          </p:nvSpPr>
          <p:spPr>
            <a:xfrm>
              <a:off x="0" y="0"/>
              <a:ext cx="1519068" cy="926615"/>
            </a:xfrm>
            <a:custGeom>
              <a:avLst/>
              <a:gdLst/>
              <a:ahLst/>
              <a:cxnLst/>
              <a:rect l="l" t="t" r="r" b="b"/>
              <a:pathLst>
                <a:path w="1519068" h="926615" extrusionOk="0">
                  <a:moveTo>
                    <a:pt x="51825" y="0"/>
                  </a:moveTo>
                  <a:lnTo>
                    <a:pt x="1467243" y="0"/>
                  </a:lnTo>
                  <a:cubicBezTo>
                    <a:pt x="1480988" y="0"/>
                    <a:pt x="1494170" y="5460"/>
                    <a:pt x="1503889" y="15179"/>
                  </a:cubicBezTo>
                  <a:cubicBezTo>
                    <a:pt x="1513608" y="24898"/>
                    <a:pt x="1519068" y="38080"/>
                    <a:pt x="1519068" y="51825"/>
                  </a:cubicBezTo>
                  <a:lnTo>
                    <a:pt x="1519068" y="874791"/>
                  </a:lnTo>
                  <a:cubicBezTo>
                    <a:pt x="1519068" y="888535"/>
                    <a:pt x="1513608" y="901717"/>
                    <a:pt x="1503889" y="911436"/>
                  </a:cubicBezTo>
                  <a:cubicBezTo>
                    <a:pt x="1494170" y="921155"/>
                    <a:pt x="1480988" y="926615"/>
                    <a:pt x="1467243" y="926615"/>
                  </a:cubicBezTo>
                  <a:lnTo>
                    <a:pt x="51825" y="926615"/>
                  </a:lnTo>
                  <a:cubicBezTo>
                    <a:pt x="23203" y="926615"/>
                    <a:pt x="0" y="903413"/>
                    <a:pt x="0" y="874791"/>
                  </a:cubicBezTo>
                  <a:lnTo>
                    <a:pt x="0" y="51825"/>
                  </a:lnTo>
                  <a:cubicBezTo>
                    <a:pt x="0" y="38080"/>
                    <a:pt x="5460" y="24898"/>
                    <a:pt x="15179" y="15179"/>
                  </a:cubicBezTo>
                  <a:cubicBezTo>
                    <a:pt x="24898" y="5460"/>
                    <a:pt x="38080" y="0"/>
                    <a:pt x="51825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 txBox="1"/>
            <p:nvPr/>
          </p:nvSpPr>
          <p:spPr>
            <a:xfrm>
              <a:off x="0" y="-47625"/>
              <a:ext cx="1519200" cy="9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8"/>
          <p:cNvGrpSpPr/>
          <p:nvPr/>
        </p:nvGrpSpPr>
        <p:grpSpPr>
          <a:xfrm>
            <a:off x="-1582622" y="101335"/>
            <a:ext cx="2611370" cy="1670993"/>
            <a:chOff x="0" y="-47625"/>
            <a:chExt cx="1770300" cy="1132800"/>
          </a:xfrm>
        </p:grpSpPr>
        <p:sp>
          <p:nvSpPr>
            <p:cNvPr id="95" name="Google Shape;95;p8"/>
            <p:cNvSpPr/>
            <p:nvPr/>
          </p:nvSpPr>
          <p:spPr>
            <a:xfrm>
              <a:off x="0" y="0"/>
              <a:ext cx="1770248" cy="1085055"/>
            </a:xfrm>
            <a:custGeom>
              <a:avLst/>
              <a:gdLst/>
              <a:ahLst/>
              <a:cxnLst/>
              <a:rect l="l" t="t" r="r" b="b"/>
              <a:pathLst>
                <a:path w="1770248" h="1085055" extrusionOk="0">
                  <a:moveTo>
                    <a:pt x="44471" y="0"/>
                  </a:moveTo>
                  <a:lnTo>
                    <a:pt x="1725777" y="0"/>
                  </a:lnTo>
                  <a:cubicBezTo>
                    <a:pt x="1737571" y="0"/>
                    <a:pt x="1748883" y="4685"/>
                    <a:pt x="1757223" y="13025"/>
                  </a:cubicBezTo>
                  <a:cubicBezTo>
                    <a:pt x="1765563" y="21365"/>
                    <a:pt x="1770248" y="32677"/>
                    <a:pt x="1770248" y="44471"/>
                  </a:cubicBezTo>
                  <a:lnTo>
                    <a:pt x="1770248" y="1040584"/>
                  </a:lnTo>
                  <a:cubicBezTo>
                    <a:pt x="1770248" y="1052378"/>
                    <a:pt x="1765563" y="1063690"/>
                    <a:pt x="1757223" y="1072030"/>
                  </a:cubicBezTo>
                  <a:cubicBezTo>
                    <a:pt x="1748883" y="1080370"/>
                    <a:pt x="1737571" y="1085055"/>
                    <a:pt x="1725777" y="1085055"/>
                  </a:cubicBezTo>
                  <a:lnTo>
                    <a:pt x="44471" y="1085055"/>
                  </a:lnTo>
                  <a:cubicBezTo>
                    <a:pt x="32677" y="1085055"/>
                    <a:pt x="21365" y="1080370"/>
                    <a:pt x="13025" y="1072030"/>
                  </a:cubicBezTo>
                  <a:cubicBezTo>
                    <a:pt x="4685" y="1063690"/>
                    <a:pt x="0" y="1052378"/>
                    <a:pt x="0" y="1040584"/>
                  </a:cubicBezTo>
                  <a:lnTo>
                    <a:pt x="0" y="44471"/>
                  </a:lnTo>
                  <a:cubicBezTo>
                    <a:pt x="0" y="32677"/>
                    <a:pt x="4685" y="21365"/>
                    <a:pt x="13025" y="13025"/>
                  </a:cubicBezTo>
                  <a:cubicBezTo>
                    <a:pt x="21365" y="4685"/>
                    <a:pt x="32677" y="0"/>
                    <a:pt x="4447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 txBox="1"/>
            <p:nvPr/>
          </p:nvSpPr>
          <p:spPr>
            <a:xfrm>
              <a:off x="0" y="-47625"/>
              <a:ext cx="1770300" cy="11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8"/>
          <p:cNvGrpSpPr/>
          <p:nvPr/>
        </p:nvGrpSpPr>
        <p:grpSpPr>
          <a:xfrm>
            <a:off x="-760216" y="901626"/>
            <a:ext cx="2899899" cy="1289630"/>
            <a:chOff x="0" y="-47625"/>
            <a:chExt cx="1965900" cy="874266"/>
          </a:xfrm>
        </p:grpSpPr>
        <p:sp>
          <p:nvSpPr>
            <p:cNvPr id="98" name="Google Shape;98;p8"/>
            <p:cNvSpPr/>
            <p:nvPr/>
          </p:nvSpPr>
          <p:spPr>
            <a:xfrm>
              <a:off x="0" y="0"/>
              <a:ext cx="1965888" cy="826641"/>
            </a:xfrm>
            <a:custGeom>
              <a:avLst/>
              <a:gdLst/>
              <a:ahLst/>
              <a:cxnLst/>
              <a:rect l="l" t="t" r="r" b="b"/>
              <a:pathLst>
                <a:path w="1965888" h="826641" extrusionOk="0">
                  <a:moveTo>
                    <a:pt x="40046" y="0"/>
                  </a:moveTo>
                  <a:lnTo>
                    <a:pt x="1925843" y="0"/>
                  </a:lnTo>
                  <a:cubicBezTo>
                    <a:pt x="1947959" y="0"/>
                    <a:pt x="1965888" y="17929"/>
                    <a:pt x="1965888" y="40046"/>
                  </a:cubicBezTo>
                  <a:lnTo>
                    <a:pt x="1965888" y="786596"/>
                  </a:lnTo>
                  <a:cubicBezTo>
                    <a:pt x="1965888" y="808712"/>
                    <a:pt x="1947959" y="826641"/>
                    <a:pt x="1925843" y="826641"/>
                  </a:cubicBezTo>
                  <a:lnTo>
                    <a:pt x="40046" y="826641"/>
                  </a:lnTo>
                  <a:cubicBezTo>
                    <a:pt x="17929" y="826641"/>
                    <a:pt x="0" y="808712"/>
                    <a:pt x="0" y="786596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 txBox="1"/>
            <p:nvPr/>
          </p:nvSpPr>
          <p:spPr>
            <a:xfrm>
              <a:off x="0" y="-47625"/>
              <a:ext cx="1965900" cy="8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8"/>
          <p:cNvGrpSpPr/>
          <p:nvPr/>
        </p:nvGrpSpPr>
        <p:grpSpPr>
          <a:xfrm>
            <a:off x="16035209" y="1772333"/>
            <a:ext cx="4359363" cy="1920138"/>
            <a:chOff x="0" y="-47625"/>
            <a:chExt cx="2955300" cy="1301700"/>
          </a:xfrm>
        </p:grpSpPr>
        <p:sp>
          <p:nvSpPr>
            <p:cNvPr id="101" name="Google Shape;101;p8"/>
            <p:cNvSpPr/>
            <p:nvPr/>
          </p:nvSpPr>
          <p:spPr>
            <a:xfrm>
              <a:off x="0" y="0"/>
              <a:ext cx="2955231" cy="1254035"/>
            </a:xfrm>
            <a:custGeom>
              <a:avLst/>
              <a:gdLst/>
              <a:ahLst/>
              <a:cxnLst/>
              <a:rect l="l" t="t" r="r" b="b"/>
              <a:pathLst>
                <a:path w="2955231" h="1254035" extrusionOk="0">
                  <a:moveTo>
                    <a:pt x="26639" y="0"/>
                  </a:moveTo>
                  <a:lnTo>
                    <a:pt x="2928592" y="0"/>
                  </a:lnTo>
                  <a:cubicBezTo>
                    <a:pt x="2943304" y="0"/>
                    <a:pt x="2955231" y="11927"/>
                    <a:pt x="2955231" y="26639"/>
                  </a:cubicBezTo>
                  <a:lnTo>
                    <a:pt x="2955231" y="1227395"/>
                  </a:lnTo>
                  <a:cubicBezTo>
                    <a:pt x="2955231" y="1242108"/>
                    <a:pt x="2943304" y="1254035"/>
                    <a:pt x="2928592" y="1254035"/>
                  </a:cubicBezTo>
                  <a:lnTo>
                    <a:pt x="26639" y="1254035"/>
                  </a:lnTo>
                  <a:cubicBezTo>
                    <a:pt x="11927" y="1254035"/>
                    <a:pt x="0" y="1242108"/>
                    <a:pt x="0" y="1227395"/>
                  </a:cubicBezTo>
                  <a:lnTo>
                    <a:pt x="0" y="26639"/>
                  </a:lnTo>
                  <a:cubicBezTo>
                    <a:pt x="0" y="11927"/>
                    <a:pt x="11927" y="0"/>
                    <a:pt x="266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 txBox="1"/>
            <p:nvPr/>
          </p:nvSpPr>
          <p:spPr>
            <a:xfrm>
              <a:off x="0" y="-47625"/>
              <a:ext cx="2955300" cy="13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777375" y="1403100"/>
            <a:ext cx="16966500" cy="2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6516363" y="4228250"/>
            <a:ext cx="76491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marL="914400" lvl="1" indent="-3873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2pPr>
            <a:lvl3pPr marL="1371600" lvl="2" indent="-3873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marL="1828800" lvl="3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/>
            </a:lvl4pPr>
            <a:lvl5pPr marL="2286000" lvl="4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/>
            </a:lvl5pPr>
            <a:lvl6pPr marL="2743200" lvl="5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marL="3200400" lvl="6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marL="3657600" lvl="7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marL="4114800" lvl="8" indent="-3873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1869750" y="4228250"/>
            <a:ext cx="5741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>
            <a:off x="15177128" y="3620164"/>
            <a:ext cx="2611370" cy="1813488"/>
            <a:chOff x="0" y="-47625"/>
            <a:chExt cx="1770300" cy="1229400"/>
          </a:xfrm>
        </p:grpSpPr>
        <p:sp>
          <p:nvSpPr>
            <p:cNvPr id="108" name="Google Shape;108;p9"/>
            <p:cNvSpPr/>
            <p:nvPr/>
          </p:nvSpPr>
          <p:spPr>
            <a:xfrm>
              <a:off x="0" y="0"/>
              <a:ext cx="1770248" cy="1181740"/>
            </a:xfrm>
            <a:custGeom>
              <a:avLst/>
              <a:gdLst/>
              <a:ahLst/>
              <a:cxnLst/>
              <a:rect l="l" t="t" r="r" b="b"/>
              <a:pathLst>
                <a:path w="1770248" h="1181740" extrusionOk="0">
                  <a:moveTo>
                    <a:pt x="44471" y="0"/>
                  </a:moveTo>
                  <a:lnTo>
                    <a:pt x="1725777" y="0"/>
                  </a:lnTo>
                  <a:cubicBezTo>
                    <a:pt x="1737571" y="0"/>
                    <a:pt x="1748883" y="4685"/>
                    <a:pt x="1757223" y="13025"/>
                  </a:cubicBezTo>
                  <a:cubicBezTo>
                    <a:pt x="1765563" y="21365"/>
                    <a:pt x="1770248" y="32677"/>
                    <a:pt x="1770248" y="44471"/>
                  </a:cubicBezTo>
                  <a:lnTo>
                    <a:pt x="1770248" y="1137269"/>
                  </a:lnTo>
                  <a:cubicBezTo>
                    <a:pt x="1770248" y="1149064"/>
                    <a:pt x="1765563" y="1160375"/>
                    <a:pt x="1757223" y="1168715"/>
                  </a:cubicBezTo>
                  <a:cubicBezTo>
                    <a:pt x="1748883" y="1177055"/>
                    <a:pt x="1737571" y="1181740"/>
                    <a:pt x="1725777" y="1181740"/>
                  </a:cubicBezTo>
                  <a:lnTo>
                    <a:pt x="44471" y="1181740"/>
                  </a:lnTo>
                  <a:cubicBezTo>
                    <a:pt x="32677" y="1181740"/>
                    <a:pt x="21365" y="1177055"/>
                    <a:pt x="13025" y="1168715"/>
                  </a:cubicBezTo>
                  <a:cubicBezTo>
                    <a:pt x="4685" y="1160375"/>
                    <a:pt x="0" y="1149064"/>
                    <a:pt x="0" y="1137269"/>
                  </a:cubicBezTo>
                  <a:lnTo>
                    <a:pt x="0" y="44471"/>
                  </a:lnTo>
                  <a:cubicBezTo>
                    <a:pt x="0" y="32677"/>
                    <a:pt x="4685" y="21365"/>
                    <a:pt x="13025" y="13025"/>
                  </a:cubicBezTo>
                  <a:cubicBezTo>
                    <a:pt x="21365" y="4685"/>
                    <a:pt x="32677" y="0"/>
                    <a:pt x="4447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 txBox="1"/>
            <p:nvPr/>
          </p:nvSpPr>
          <p:spPr>
            <a:xfrm>
              <a:off x="0" y="-47625"/>
              <a:ext cx="1770300" cy="122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9"/>
          <p:cNvGrpSpPr/>
          <p:nvPr/>
        </p:nvGrpSpPr>
        <p:grpSpPr>
          <a:xfrm>
            <a:off x="16751483" y="3547191"/>
            <a:ext cx="2310564" cy="1281124"/>
            <a:chOff x="0" y="-47625"/>
            <a:chExt cx="1566378" cy="868500"/>
          </a:xfrm>
        </p:grpSpPr>
        <p:sp>
          <p:nvSpPr>
            <p:cNvPr id="111" name="Google Shape;111;p9"/>
            <p:cNvSpPr/>
            <p:nvPr/>
          </p:nvSpPr>
          <p:spPr>
            <a:xfrm>
              <a:off x="0" y="0"/>
              <a:ext cx="1566378" cy="820806"/>
            </a:xfrm>
            <a:custGeom>
              <a:avLst/>
              <a:gdLst/>
              <a:ahLst/>
              <a:cxnLst/>
              <a:rect l="l" t="t" r="r" b="b"/>
              <a:pathLst>
                <a:path w="1566378" h="820806" extrusionOk="0">
                  <a:moveTo>
                    <a:pt x="50259" y="0"/>
                  </a:moveTo>
                  <a:lnTo>
                    <a:pt x="1516119" y="0"/>
                  </a:lnTo>
                  <a:cubicBezTo>
                    <a:pt x="1543876" y="0"/>
                    <a:pt x="1566378" y="22502"/>
                    <a:pt x="1566378" y="50259"/>
                  </a:cubicBezTo>
                  <a:lnTo>
                    <a:pt x="1566378" y="770547"/>
                  </a:lnTo>
                  <a:cubicBezTo>
                    <a:pt x="1566378" y="798304"/>
                    <a:pt x="1543876" y="820806"/>
                    <a:pt x="1516119" y="820806"/>
                  </a:cubicBezTo>
                  <a:lnTo>
                    <a:pt x="50259" y="820806"/>
                  </a:lnTo>
                  <a:cubicBezTo>
                    <a:pt x="22502" y="820806"/>
                    <a:pt x="0" y="798304"/>
                    <a:pt x="0" y="770547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 txBox="1"/>
            <p:nvPr/>
          </p:nvSpPr>
          <p:spPr>
            <a:xfrm>
              <a:off x="0" y="-47625"/>
              <a:ext cx="1566300" cy="8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9"/>
          <p:cNvGrpSpPr/>
          <p:nvPr/>
        </p:nvGrpSpPr>
        <p:grpSpPr>
          <a:xfrm>
            <a:off x="17174403" y="3620164"/>
            <a:ext cx="1464774" cy="2783996"/>
            <a:chOff x="0" y="-47625"/>
            <a:chExt cx="993000" cy="1887327"/>
          </a:xfrm>
        </p:grpSpPr>
        <p:sp>
          <p:nvSpPr>
            <p:cNvPr id="114" name="Google Shape;114;p9"/>
            <p:cNvSpPr/>
            <p:nvPr/>
          </p:nvSpPr>
          <p:spPr>
            <a:xfrm>
              <a:off x="0" y="0"/>
              <a:ext cx="992973" cy="1839702"/>
            </a:xfrm>
            <a:custGeom>
              <a:avLst/>
              <a:gdLst/>
              <a:ahLst/>
              <a:cxnLst/>
              <a:rect l="l" t="t" r="r" b="b"/>
              <a:pathLst>
                <a:path w="992973" h="1839702" extrusionOk="0">
                  <a:moveTo>
                    <a:pt x="79282" y="0"/>
                  </a:moveTo>
                  <a:lnTo>
                    <a:pt x="913690" y="0"/>
                  </a:lnTo>
                  <a:cubicBezTo>
                    <a:pt x="957477" y="0"/>
                    <a:pt x="992973" y="35496"/>
                    <a:pt x="992973" y="79282"/>
                  </a:cubicBezTo>
                  <a:lnTo>
                    <a:pt x="992973" y="1760419"/>
                  </a:lnTo>
                  <a:cubicBezTo>
                    <a:pt x="992973" y="1781446"/>
                    <a:pt x="984620" y="1801612"/>
                    <a:pt x="969751" y="1816481"/>
                  </a:cubicBezTo>
                  <a:cubicBezTo>
                    <a:pt x="954883" y="1831349"/>
                    <a:pt x="934717" y="1839702"/>
                    <a:pt x="913690" y="1839702"/>
                  </a:cubicBezTo>
                  <a:lnTo>
                    <a:pt x="79282" y="1839702"/>
                  </a:lnTo>
                  <a:cubicBezTo>
                    <a:pt x="58255" y="1839702"/>
                    <a:pt x="38090" y="1831349"/>
                    <a:pt x="23221" y="1816481"/>
                  </a:cubicBezTo>
                  <a:cubicBezTo>
                    <a:pt x="8353" y="1801612"/>
                    <a:pt x="0" y="1781446"/>
                    <a:pt x="0" y="1760419"/>
                  </a:cubicBezTo>
                  <a:lnTo>
                    <a:pt x="0" y="79282"/>
                  </a:lnTo>
                  <a:cubicBezTo>
                    <a:pt x="0" y="58255"/>
                    <a:pt x="8353" y="38090"/>
                    <a:pt x="23221" y="23221"/>
                  </a:cubicBezTo>
                  <a:cubicBezTo>
                    <a:pt x="38090" y="8353"/>
                    <a:pt x="58255" y="0"/>
                    <a:pt x="792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 txBox="1"/>
            <p:nvPr/>
          </p:nvSpPr>
          <p:spPr>
            <a:xfrm>
              <a:off x="0" y="-47625"/>
              <a:ext cx="993000" cy="18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9"/>
          <p:cNvGrpSpPr/>
          <p:nvPr/>
        </p:nvGrpSpPr>
        <p:grpSpPr>
          <a:xfrm>
            <a:off x="-1067654" y="5945277"/>
            <a:ext cx="1366201" cy="2345852"/>
            <a:chOff x="0" y="-47625"/>
            <a:chExt cx="926175" cy="1590300"/>
          </a:xfrm>
        </p:grpSpPr>
        <p:sp>
          <p:nvSpPr>
            <p:cNvPr id="117" name="Google Shape;117;p9"/>
            <p:cNvSpPr/>
            <p:nvPr/>
          </p:nvSpPr>
          <p:spPr>
            <a:xfrm>
              <a:off x="0" y="0"/>
              <a:ext cx="926175" cy="1542675"/>
            </a:xfrm>
            <a:custGeom>
              <a:avLst/>
              <a:gdLst/>
              <a:ahLst/>
              <a:cxnLst/>
              <a:rect l="l" t="t" r="r" b="b"/>
              <a:pathLst>
                <a:path w="926175" h="1542675" extrusionOk="0">
                  <a:moveTo>
                    <a:pt x="85000" y="0"/>
                  </a:moveTo>
                  <a:lnTo>
                    <a:pt x="841174" y="0"/>
                  </a:lnTo>
                  <a:cubicBezTo>
                    <a:pt x="888119" y="0"/>
                    <a:pt x="926175" y="38056"/>
                    <a:pt x="926175" y="85000"/>
                  </a:cubicBezTo>
                  <a:lnTo>
                    <a:pt x="926175" y="1457674"/>
                  </a:lnTo>
                  <a:cubicBezTo>
                    <a:pt x="926175" y="1504619"/>
                    <a:pt x="888119" y="1542675"/>
                    <a:pt x="841174" y="1542675"/>
                  </a:cubicBezTo>
                  <a:lnTo>
                    <a:pt x="85000" y="1542675"/>
                  </a:lnTo>
                  <a:cubicBezTo>
                    <a:pt x="38056" y="1542675"/>
                    <a:pt x="0" y="1504619"/>
                    <a:pt x="0" y="1457674"/>
                  </a:cubicBezTo>
                  <a:lnTo>
                    <a:pt x="0" y="85000"/>
                  </a:lnTo>
                  <a:cubicBezTo>
                    <a:pt x="0" y="38056"/>
                    <a:pt x="38056" y="0"/>
                    <a:pt x="8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 txBox="1"/>
            <p:nvPr/>
          </p:nvSpPr>
          <p:spPr>
            <a:xfrm>
              <a:off x="0" y="-47625"/>
              <a:ext cx="926100" cy="159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9"/>
          <p:cNvGrpSpPr/>
          <p:nvPr/>
        </p:nvGrpSpPr>
        <p:grpSpPr>
          <a:xfrm>
            <a:off x="-114619" y="6534519"/>
            <a:ext cx="2023247" cy="1281124"/>
            <a:chOff x="0" y="-47625"/>
            <a:chExt cx="1371600" cy="868500"/>
          </a:xfrm>
        </p:grpSpPr>
        <p:sp>
          <p:nvSpPr>
            <p:cNvPr id="120" name="Google Shape;120;p9"/>
            <p:cNvSpPr/>
            <p:nvPr/>
          </p:nvSpPr>
          <p:spPr>
            <a:xfrm>
              <a:off x="0" y="0"/>
              <a:ext cx="1371493" cy="820806"/>
            </a:xfrm>
            <a:custGeom>
              <a:avLst/>
              <a:gdLst/>
              <a:ahLst/>
              <a:cxnLst/>
              <a:rect l="l" t="t" r="r" b="b"/>
              <a:pathLst>
                <a:path w="1371493" h="820806" extrusionOk="0">
                  <a:moveTo>
                    <a:pt x="57401" y="0"/>
                  </a:moveTo>
                  <a:lnTo>
                    <a:pt x="1314092" y="0"/>
                  </a:lnTo>
                  <a:cubicBezTo>
                    <a:pt x="1329316" y="0"/>
                    <a:pt x="1343916" y="6048"/>
                    <a:pt x="1354681" y="16812"/>
                  </a:cubicBezTo>
                  <a:cubicBezTo>
                    <a:pt x="1365446" y="27577"/>
                    <a:pt x="1371493" y="42177"/>
                    <a:pt x="1371493" y="57401"/>
                  </a:cubicBezTo>
                  <a:lnTo>
                    <a:pt x="1371493" y="763405"/>
                  </a:lnTo>
                  <a:cubicBezTo>
                    <a:pt x="1371493" y="795107"/>
                    <a:pt x="1345794" y="820806"/>
                    <a:pt x="1314092" y="820806"/>
                  </a:cubicBezTo>
                  <a:lnTo>
                    <a:pt x="57401" y="820806"/>
                  </a:lnTo>
                  <a:cubicBezTo>
                    <a:pt x="42177" y="820806"/>
                    <a:pt x="27577" y="814759"/>
                    <a:pt x="16812" y="803994"/>
                  </a:cubicBezTo>
                  <a:cubicBezTo>
                    <a:pt x="6048" y="793229"/>
                    <a:pt x="0" y="778629"/>
                    <a:pt x="0" y="763405"/>
                  </a:cubicBezTo>
                  <a:lnTo>
                    <a:pt x="0" y="57401"/>
                  </a:lnTo>
                  <a:cubicBezTo>
                    <a:pt x="0" y="42177"/>
                    <a:pt x="6048" y="27577"/>
                    <a:pt x="16812" y="16812"/>
                  </a:cubicBezTo>
                  <a:cubicBezTo>
                    <a:pt x="27577" y="6048"/>
                    <a:pt x="42177" y="0"/>
                    <a:pt x="574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 txBox="1"/>
            <p:nvPr/>
          </p:nvSpPr>
          <p:spPr>
            <a:xfrm>
              <a:off x="0" y="-47625"/>
              <a:ext cx="1371600" cy="8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1382761" y="7083089"/>
            <a:ext cx="1051451" cy="1281124"/>
            <a:chOff x="0" y="-47625"/>
            <a:chExt cx="712800" cy="868500"/>
          </a:xfrm>
        </p:grpSpPr>
        <p:sp>
          <p:nvSpPr>
            <p:cNvPr id="123" name="Google Shape;123;p9"/>
            <p:cNvSpPr/>
            <p:nvPr/>
          </p:nvSpPr>
          <p:spPr>
            <a:xfrm>
              <a:off x="0" y="0"/>
              <a:ext cx="712800" cy="820806"/>
            </a:xfrm>
            <a:custGeom>
              <a:avLst/>
              <a:gdLst/>
              <a:ahLst/>
              <a:cxnLst/>
              <a:rect l="l" t="t" r="r" b="b"/>
              <a:pathLst>
                <a:path w="712800" h="820806" extrusionOk="0">
                  <a:moveTo>
                    <a:pt x="110445" y="0"/>
                  </a:moveTo>
                  <a:lnTo>
                    <a:pt x="602355" y="0"/>
                  </a:lnTo>
                  <a:cubicBezTo>
                    <a:pt x="631647" y="0"/>
                    <a:pt x="659739" y="11636"/>
                    <a:pt x="680452" y="32349"/>
                  </a:cubicBezTo>
                  <a:cubicBezTo>
                    <a:pt x="701164" y="53061"/>
                    <a:pt x="712800" y="81153"/>
                    <a:pt x="712800" y="110445"/>
                  </a:cubicBezTo>
                  <a:lnTo>
                    <a:pt x="712800" y="710361"/>
                  </a:lnTo>
                  <a:cubicBezTo>
                    <a:pt x="712800" y="739653"/>
                    <a:pt x="701164" y="767745"/>
                    <a:pt x="680452" y="788458"/>
                  </a:cubicBezTo>
                  <a:cubicBezTo>
                    <a:pt x="659739" y="809170"/>
                    <a:pt x="631647" y="820806"/>
                    <a:pt x="602355" y="820806"/>
                  </a:cubicBezTo>
                  <a:lnTo>
                    <a:pt x="110445" y="820806"/>
                  </a:lnTo>
                  <a:cubicBezTo>
                    <a:pt x="81153" y="820806"/>
                    <a:pt x="53061" y="809170"/>
                    <a:pt x="32349" y="788458"/>
                  </a:cubicBezTo>
                  <a:cubicBezTo>
                    <a:pt x="11636" y="767745"/>
                    <a:pt x="0" y="739653"/>
                    <a:pt x="0" y="710361"/>
                  </a:cubicBezTo>
                  <a:lnTo>
                    <a:pt x="0" y="110445"/>
                  </a:lnTo>
                  <a:cubicBezTo>
                    <a:pt x="0" y="81153"/>
                    <a:pt x="11636" y="53061"/>
                    <a:pt x="32349" y="32349"/>
                  </a:cubicBezTo>
                  <a:cubicBezTo>
                    <a:pt x="53061" y="11636"/>
                    <a:pt x="81153" y="0"/>
                    <a:pt x="1104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0" y="-47625"/>
              <a:ext cx="712800" cy="8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-1111250" y="4492527"/>
            <a:ext cx="15273923" cy="4001859"/>
            <a:chOff x="0" y="-47625"/>
            <a:chExt cx="10354500" cy="3392844"/>
          </a:xfrm>
        </p:grpSpPr>
        <p:sp>
          <p:nvSpPr>
            <p:cNvPr id="127" name="Google Shape;127;p10"/>
            <p:cNvSpPr/>
            <p:nvPr/>
          </p:nvSpPr>
          <p:spPr>
            <a:xfrm>
              <a:off x="0" y="0"/>
              <a:ext cx="10354442" cy="3345219"/>
            </a:xfrm>
            <a:custGeom>
              <a:avLst/>
              <a:gdLst/>
              <a:ahLst/>
              <a:cxnLst/>
              <a:rect l="l" t="t" r="r" b="b"/>
              <a:pathLst>
                <a:path w="10354442" h="3345219" extrusionOk="0">
                  <a:moveTo>
                    <a:pt x="7603" y="0"/>
                  </a:moveTo>
                  <a:lnTo>
                    <a:pt x="10346839" y="0"/>
                  </a:lnTo>
                  <a:cubicBezTo>
                    <a:pt x="10351039" y="0"/>
                    <a:pt x="10354442" y="3404"/>
                    <a:pt x="10354442" y="7603"/>
                  </a:cubicBezTo>
                  <a:lnTo>
                    <a:pt x="10354442" y="3337616"/>
                  </a:lnTo>
                  <a:cubicBezTo>
                    <a:pt x="10354442" y="3341815"/>
                    <a:pt x="10351039" y="3345219"/>
                    <a:pt x="10346839" y="3345219"/>
                  </a:cubicBezTo>
                  <a:lnTo>
                    <a:pt x="7603" y="3345219"/>
                  </a:lnTo>
                  <a:cubicBezTo>
                    <a:pt x="3404" y="3345219"/>
                    <a:pt x="0" y="3341815"/>
                    <a:pt x="0" y="3337616"/>
                  </a:cubicBezTo>
                  <a:lnTo>
                    <a:pt x="0" y="7603"/>
                  </a:lnTo>
                  <a:cubicBezTo>
                    <a:pt x="0" y="3404"/>
                    <a:pt x="3404" y="0"/>
                    <a:pt x="7603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 txBox="1"/>
            <p:nvPr/>
          </p:nvSpPr>
          <p:spPr>
            <a:xfrm>
              <a:off x="0" y="-47625"/>
              <a:ext cx="10354500" cy="3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0"/>
          <p:cNvGrpSpPr/>
          <p:nvPr/>
        </p:nvGrpSpPr>
        <p:grpSpPr>
          <a:xfrm>
            <a:off x="879358" y="8821563"/>
            <a:ext cx="16503437" cy="964003"/>
            <a:chOff x="0" y="0"/>
            <a:chExt cx="22004582" cy="1285337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15402482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1" name="Google Shape;131;p10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32" name="Google Shape;132;p10"/>
            <p:cNvCxnSpPr/>
            <p:nvPr/>
          </p:nvCxnSpPr>
          <p:spPr>
            <a:xfrm>
              <a:off x="0" y="556916"/>
              <a:ext cx="6602100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1472125" y="2823025"/>
            <a:ext cx="9171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0"/>
          <p:cNvSpPr>
            <a:spLocks noGrp="1"/>
          </p:cNvSpPr>
          <p:nvPr>
            <p:ph type="pic" idx="2"/>
          </p:nvPr>
        </p:nvSpPr>
        <p:spPr>
          <a:xfrm>
            <a:off x="12206625" y="2367375"/>
            <a:ext cx="4338600" cy="64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2263138" y="47410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7550" y="1254025"/>
            <a:ext cx="1636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ormorant SC"/>
              <a:buNone/>
              <a:defRPr sz="9000" i="0" u="none" strike="noStrike" cap="none">
                <a:solidFill>
                  <a:schemeClr val="dk1"/>
                </a:solidFill>
                <a:latin typeface="Cormorant SC"/>
                <a:ea typeface="Cormorant SC"/>
                <a:cs typeface="Cormorant SC"/>
                <a:sym typeface="Cormorant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39275" y="4820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35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•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1pPr>
            <a:lvl2pPr marL="914400" marR="0" lvl="1" indent="-3873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–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2pPr>
            <a:lvl3pPr marL="1371600" marR="0" lvl="2" indent="-3873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•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3pPr>
            <a:lvl4pPr marL="1828800" marR="0" lvl="3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–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4pPr>
            <a:lvl5pPr marL="2286000" marR="0" lvl="4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»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5pPr>
            <a:lvl6pPr marL="2743200" marR="0" lvl="5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•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6pPr>
            <a:lvl7pPr marL="3200400" marR="0" lvl="6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•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7pPr>
            <a:lvl8pPr marL="3657600" marR="0" lvl="7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•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8pPr>
            <a:lvl9pPr marL="4114800" marR="0" lvl="8" indent="-387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rmorant SC"/>
              <a:buChar char="•"/>
              <a:defRPr sz="2500" i="0" u="none" strike="noStrike" cap="none">
                <a:solidFill>
                  <a:schemeClr val="lt1"/>
                </a:solidFill>
                <a:latin typeface="Cormorant SC"/>
                <a:ea typeface="Cormorant SC"/>
                <a:cs typeface="Cormorant SC"/>
                <a:sym typeface="Cormorant S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../Documents/CMP-262%20Spring%202024/Prices_Cleaned.csv" TargetMode="External"/><Relationship Id="rId3" Type="http://schemas.openxmlformats.org/officeDocument/2006/relationships/image" Target="../media/image2.png"/><Relationship Id="rId7" Type="http://schemas.openxmlformats.org/officeDocument/2006/relationships/hyperlink" Target="../Documents/CMP-262%20Spring%202024/Securities_Cleaned.cs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../Documents/CMP-262%20Spring%202024/Fundamentals_Cleaned.csv" TargetMode="External"/><Relationship Id="rId5" Type="http://schemas.openxmlformats.org/officeDocument/2006/relationships/hyperlink" Target="https://www.kaggle.com/datasets/dgawlik/nyse" TargetMode="External"/><Relationship Id="rId4" Type="http://schemas.openxmlformats.org/officeDocument/2006/relationships/image" Target="../media/image3.jpg"/><Relationship Id="rId9" Type="http://schemas.openxmlformats.org/officeDocument/2006/relationships/hyperlink" Target="../Documents/CMP-262%20Spring%202024/Prices_Split_Adjusted_Cleaned.cs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1" name="Google Shape;141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30000"/>
            </a:blip>
            <a:stretch>
              <a:fillRect t="-6777" b="-26550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954029" y="8821563"/>
            <a:ext cx="16503475" cy="964002"/>
            <a:chOff x="0" y="0"/>
            <a:chExt cx="22004634" cy="1285337"/>
          </a:xfrm>
        </p:grpSpPr>
        <p:cxnSp>
          <p:nvCxnSpPr>
            <p:cNvPr id="143" name="Google Shape;143;p11"/>
            <p:cNvCxnSpPr/>
            <p:nvPr/>
          </p:nvCxnSpPr>
          <p:spPr>
            <a:xfrm>
              <a:off x="15402482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11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5" name="Google Shape;145;p11"/>
            <p:cNvCxnSpPr/>
            <p:nvPr/>
          </p:nvCxnSpPr>
          <p:spPr>
            <a:xfrm>
              <a:off x="0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6" name="Google Shape;146;p11"/>
          <p:cNvGrpSpPr/>
          <p:nvPr/>
        </p:nvGrpSpPr>
        <p:grpSpPr>
          <a:xfrm rot="10800000">
            <a:off x="954030" y="1028700"/>
            <a:ext cx="16503475" cy="964002"/>
            <a:chOff x="0" y="0"/>
            <a:chExt cx="22004634" cy="1285337"/>
          </a:xfrm>
        </p:grpSpPr>
        <p:cxnSp>
          <p:nvCxnSpPr>
            <p:cNvPr id="147" name="Google Shape;147;p11"/>
            <p:cNvCxnSpPr/>
            <p:nvPr/>
          </p:nvCxnSpPr>
          <p:spPr>
            <a:xfrm>
              <a:off x="15402482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" name="Google Shape;148;p11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9" name="Google Shape;149;p11"/>
            <p:cNvCxnSpPr/>
            <p:nvPr/>
          </p:nvCxnSpPr>
          <p:spPr>
            <a:xfrm>
              <a:off x="0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" name="Google Shape;150;p11"/>
          <p:cNvGrpSpPr/>
          <p:nvPr/>
        </p:nvGrpSpPr>
        <p:grpSpPr>
          <a:xfrm>
            <a:off x="1028700" y="2694131"/>
            <a:ext cx="11461271" cy="5369203"/>
            <a:chOff x="0" y="-47625"/>
            <a:chExt cx="9609705" cy="4501810"/>
          </a:xfrm>
        </p:grpSpPr>
        <p:sp>
          <p:nvSpPr>
            <p:cNvPr id="151" name="Google Shape;151;p11"/>
            <p:cNvSpPr/>
            <p:nvPr/>
          </p:nvSpPr>
          <p:spPr>
            <a:xfrm>
              <a:off x="0" y="0"/>
              <a:ext cx="9609705" cy="4454185"/>
            </a:xfrm>
            <a:custGeom>
              <a:avLst/>
              <a:gdLst/>
              <a:ahLst/>
              <a:cxnLst/>
              <a:rect l="l" t="t" r="r" b="b"/>
              <a:pathLst>
                <a:path w="9609705" h="4454185" extrusionOk="0">
                  <a:moveTo>
                    <a:pt x="10132" y="0"/>
                  </a:moveTo>
                  <a:lnTo>
                    <a:pt x="9599573" y="0"/>
                  </a:lnTo>
                  <a:cubicBezTo>
                    <a:pt x="9605169" y="0"/>
                    <a:pt x="9609705" y="4536"/>
                    <a:pt x="9609705" y="10132"/>
                  </a:cubicBezTo>
                  <a:lnTo>
                    <a:pt x="9609705" y="4444052"/>
                  </a:lnTo>
                  <a:cubicBezTo>
                    <a:pt x="9609705" y="4449648"/>
                    <a:pt x="9605169" y="4454185"/>
                    <a:pt x="9599573" y="4454185"/>
                  </a:cubicBezTo>
                  <a:lnTo>
                    <a:pt x="10132" y="4454185"/>
                  </a:lnTo>
                  <a:cubicBezTo>
                    <a:pt x="4536" y="4454185"/>
                    <a:pt x="0" y="4449648"/>
                    <a:pt x="0" y="4444052"/>
                  </a:cubicBezTo>
                  <a:lnTo>
                    <a:pt x="0" y="10132"/>
                  </a:lnTo>
                  <a:cubicBezTo>
                    <a:pt x="0" y="4536"/>
                    <a:pt x="4536" y="0"/>
                    <a:pt x="10132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 txBox="1"/>
            <p:nvPr/>
          </p:nvSpPr>
          <p:spPr>
            <a:xfrm>
              <a:off x="0" y="-47625"/>
              <a:ext cx="9609705" cy="4501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1"/>
          <p:cNvSpPr txBox="1"/>
          <p:nvPr/>
        </p:nvSpPr>
        <p:spPr>
          <a:xfrm>
            <a:off x="1586664" y="2750931"/>
            <a:ext cx="9453137" cy="548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New York Stock Exchange Data Analysis</a:t>
            </a:r>
            <a:endParaRPr sz="9900" dirty="0"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16708302" y="7553959"/>
            <a:ext cx="1744558" cy="1267604"/>
            <a:chOff x="0" y="-47625"/>
            <a:chExt cx="1182658" cy="859325"/>
          </a:xfrm>
        </p:grpSpPr>
        <p:sp>
          <p:nvSpPr>
            <p:cNvPr id="156" name="Google Shape;156;p11"/>
            <p:cNvSpPr/>
            <p:nvPr/>
          </p:nvSpPr>
          <p:spPr>
            <a:xfrm>
              <a:off x="0" y="0"/>
              <a:ext cx="1182658" cy="811700"/>
            </a:xfrm>
            <a:custGeom>
              <a:avLst/>
              <a:gdLst/>
              <a:ahLst/>
              <a:cxnLst/>
              <a:rect l="l" t="t" r="r" b="b"/>
              <a:pathLst>
                <a:path w="1182658" h="811700" extrusionOk="0">
                  <a:moveTo>
                    <a:pt x="66566" y="0"/>
                  </a:moveTo>
                  <a:lnTo>
                    <a:pt x="1116092" y="0"/>
                  </a:lnTo>
                  <a:cubicBezTo>
                    <a:pt x="1133746" y="0"/>
                    <a:pt x="1150677" y="7013"/>
                    <a:pt x="1163161" y="19497"/>
                  </a:cubicBezTo>
                  <a:cubicBezTo>
                    <a:pt x="1175645" y="31980"/>
                    <a:pt x="1182658" y="48912"/>
                    <a:pt x="1182658" y="66566"/>
                  </a:cubicBezTo>
                  <a:lnTo>
                    <a:pt x="1182658" y="745134"/>
                  </a:lnTo>
                  <a:cubicBezTo>
                    <a:pt x="1182658" y="762788"/>
                    <a:pt x="1175645" y="779719"/>
                    <a:pt x="1163161" y="792203"/>
                  </a:cubicBezTo>
                  <a:cubicBezTo>
                    <a:pt x="1150677" y="804687"/>
                    <a:pt x="1133746" y="811700"/>
                    <a:pt x="1116092" y="811700"/>
                  </a:cubicBezTo>
                  <a:lnTo>
                    <a:pt x="66566" y="811700"/>
                  </a:lnTo>
                  <a:cubicBezTo>
                    <a:pt x="48912" y="811700"/>
                    <a:pt x="31980" y="804687"/>
                    <a:pt x="19497" y="792203"/>
                  </a:cubicBezTo>
                  <a:cubicBezTo>
                    <a:pt x="7013" y="779719"/>
                    <a:pt x="0" y="762788"/>
                    <a:pt x="0" y="745134"/>
                  </a:cubicBezTo>
                  <a:lnTo>
                    <a:pt x="0" y="66566"/>
                  </a:lnTo>
                  <a:cubicBezTo>
                    <a:pt x="0" y="48912"/>
                    <a:pt x="7013" y="31980"/>
                    <a:pt x="19497" y="19497"/>
                  </a:cubicBezTo>
                  <a:cubicBezTo>
                    <a:pt x="31980" y="7013"/>
                    <a:pt x="48912" y="0"/>
                    <a:pt x="665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 txBox="1"/>
            <p:nvPr/>
          </p:nvSpPr>
          <p:spPr>
            <a:xfrm>
              <a:off x="0" y="-47625"/>
              <a:ext cx="1182658" cy="85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1"/>
          <p:cNvGrpSpPr/>
          <p:nvPr/>
        </p:nvGrpSpPr>
        <p:grpSpPr>
          <a:xfrm>
            <a:off x="17259300" y="6795730"/>
            <a:ext cx="1744558" cy="1267604"/>
            <a:chOff x="0" y="-47625"/>
            <a:chExt cx="1182658" cy="859325"/>
          </a:xfrm>
        </p:grpSpPr>
        <p:sp>
          <p:nvSpPr>
            <p:cNvPr id="159" name="Google Shape;159;p11"/>
            <p:cNvSpPr/>
            <p:nvPr/>
          </p:nvSpPr>
          <p:spPr>
            <a:xfrm>
              <a:off x="0" y="0"/>
              <a:ext cx="1182658" cy="811700"/>
            </a:xfrm>
            <a:custGeom>
              <a:avLst/>
              <a:gdLst/>
              <a:ahLst/>
              <a:cxnLst/>
              <a:rect l="l" t="t" r="r" b="b"/>
              <a:pathLst>
                <a:path w="1182658" h="811700" extrusionOk="0">
                  <a:moveTo>
                    <a:pt x="66566" y="0"/>
                  </a:moveTo>
                  <a:lnTo>
                    <a:pt x="1116092" y="0"/>
                  </a:lnTo>
                  <a:cubicBezTo>
                    <a:pt x="1133746" y="0"/>
                    <a:pt x="1150677" y="7013"/>
                    <a:pt x="1163161" y="19497"/>
                  </a:cubicBezTo>
                  <a:cubicBezTo>
                    <a:pt x="1175645" y="31980"/>
                    <a:pt x="1182658" y="48912"/>
                    <a:pt x="1182658" y="66566"/>
                  </a:cubicBezTo>
                  <a:lnTo>
                    <a:pt x="1182658" y="745134"/>
                  </a:lnTo>
                  <a:cubicBezTo>
                    <a:pt x="1182658" y="762788"/>
                    <a:pt x="1175645" y="779719"/>
                    <a:pt x="1163161" y="792203"/>
                  </a:cubicBezTo>
                  <a:cubicBezTo>
                    <a:pt x="1150677" y="804687"/>
                    <a:pt x="1133746" y="811700"/>
                    <a:pt x="1116092" y="811700"/>
                  </a:cubicBezTo>
                  <a:lnTo>
                    <a:pt x="66566" y="811700"/>
                  </a:lnTo>
                  <a:cubicBezTo>
                    <a:pt x="48912" y="811700"/>
                    <a:pt x="31980" y="804687"/>
                    <a:pt x="19497" y="792203"/>
                  </a:cubicBezTo>
                  <a:cubicBezTo>
                    <a:pt x="7013" y="779719"/>
                    <a:pt x="0" y="762788"/>
                    <a:pt x="0" y="745134"/>
                  </a:cubicBezTo>
                  <a:lnTo>
                    <a:pt x="0" y="66566"/>
                  </a:lnTo>
                  <a:cubicBezTo>
                    <a:pt x="0" y="48912"/>
                    <a:pt x="7013" y="31980"/>
                    <a:pt x="19497" y="19497"/>
                  </a:cubicBezTo>
                  <a:cubicBezTo>
                    <a:pt x="31980" y="7013"/>
                    <a:pt x="48912" y="0"/>
                    <a:pt x="665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 txBox="1"/>
            <p:nvPr/>
          </p:nvSpPr>
          <p:spPr>
            <a:xfrm>
              <a:off x="0" y="-47625"/>
              <a:ext cx="1182658" cy="85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25A652-9267-6AC5-E753-80B9D38612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6465" y="3288626"/>
            <a:ext cx="5351115" cy="4056490"/>
          </a:xfrm>
          <a:prstGeom prst="rect">
            <a:avLst/>
          </a:prstGeom>
        </p:spPr>
      </p:pic>
      <p:pic>
        <p:nvPicPr>
          <p:cNvPr id="9" name="Video 8">
            <a:hlinkClick r:id="" action="ppaction://media"/>
            <a:extLst>
              <a:ext uri="{FF2B5EF4-FFF2-40B4-BE49-F238E27FC236}">
                <a16:creationId xmlns:a16="http://schemas.microsoft.com/office/drawing/2014/main" id="{88F7E529-6BC6-A5B2-E811-C10C16A552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9"/>
          <a:srcRect l="21875" r="21875"/>
          <a:stretch>
            <a:fillRect/>
          </a:stretch>
        </p:blipFill>
        <p:spPr>
          <a:xfrm>
            <a:off x="15078456" y="7077456"/>
            <a:ext cx="3086100" cy="30861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4"/>
    </mc:Choice>
    <mc:Fallback>
      <p:transition spd="slow" advTm="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8" name="Google Shape;268;p15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17376233" y="-200668"/>
            <a:ext cx="1823534" cy="3760085"/>
            <a:chOff x="0" y="-47625"/>
            <a:chExt cx="1236196" cy="2549009"/>
          </a:xfrm>
        </p:grpSpPr>
        <p:sp>
          <p:nvSpPr>
            <p:cNvPr id="270" name="Google Shape;270;p15"/>
            <p:cNvSpPr/>
            <p:nvPr/>
          </p:nvSpPr>
          <p:spPr>
            <a:xfrm>
              <a:off x="0" y="0"/>
              <a:ext cx="1236196" cy="2501384"/>
            </a:xfrm>
            <a:custGeom>
              <a:avLst/>
              <a:gdLst/>
              <a:ahLst/>
              <a:cxnLst/>
              <a:rect l="l" t="t" r="r" b="b"/>
              <a:pathLst>
                <a:path w="1236196" h="2501384" extrusionOk="0">
                  <a:moveTo>
                    <a:pt x="63683" y="0"/>
                  </a:moveTo>
                  <a:lnTo>
                    <a:pt x="1172513" y="0"/>
                  </a:lnTo>
                  <a:cubicBezTo>
                    <a:pt x="1207684" y="0"/>
                    <a:pt x="1236196" y="28512"/>
                    <a:pt x="1236196" y="63683"/>
                  </a:cubicBezTo>
                  <a:lnTo>
                    <a:pt x="1236196" y="2437701"/>
                  </a:lnTo>
                  <a:cubicBezTo>
                    <a:pt x="1236196" y="2454590"/>
                    <a:pt x="1229487" y="2470789"/>
                    <a:pt x="1217544" y="2482732"/>
                  </a:cubicBezTo>
                  <a:cubicBezTo>
                    <a:pt x="1205601" y="2494674"/>
                    <a:pt x="1189403" y="2501384"/>
                    <a:pt x="1172513" y="2501384"/>
                  </a:cubicBezTo>
                  <a:lnTo>
                    <a:pt x="63683" y="2501384"/>
                  </a:lnTo>
                  <a:cubicBezTo>
                    <a:pt x="46794" y="2501384"/>
                    <a:pt x="30595" y="2494674"/>
                    <a:pt x="18652" y="2482732"/>
                  </a:cubicBezTo>
                  <a:cubicBezTo>
                    <a:pt x="6709" y="2470789"/>
                    <a:pt x="0" y="2454590"/>
                    <a:pt x="0" y="2437701"/>
                  </a:cubicBezTo>
                  <a:lnTo>
                    <a:pt x="0" y="63683"/>
                  </a:lnTo>
                  <a:cubicBezTo>
                    <a:pt x="0" y="46794"/>
                    <a:pt x="6709" y="30595"/>
                    <a:pt x="18652" y="18652"/>
                  </a:cubicBezTo>
                  <a:cubicBezTo>
                    <a:pt x="30595" y="6709"/>
                    <a:pt x="46794" y="0"/>
                    <a:pt x="636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0" y="-47625"/>
              <a:ext cx="1236196" cy="2549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5"/>
          <p:cNvSpPr txBox="1"/>
          <p:nvPr/>
        </p:nvSpPr>
        <p:spPr>
          <a:xfrm>
            <a:off x="0" y="163463"/>
            <a:ext cx="1671736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Future Work</a:t>
            </a:r>
            <a:endParaRPr dirty="0"/>
          </a:p>
        </p:txBody>
      </p:sp>
      <p:sp>
        <p:nvSpPr>
          <p:cNvPr id="276" name="Google Shape;276;p15"/>
          <p:cNvSpPr txBox="1"/>
          <p:nvPr/>
        </p:nvSpPr>
        <p:spPr>
          <a:xfrm>
            <a:off x="4366356" y="2495446"/>
            <a:ext cx="8643522" cy="527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Like</a:t>
            </a:r>
            <a:r>
              <a:rPr lang="en-US" sz="3500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 Use current data through </a:t>
            </a:r>
            <a:r>
              <a:rPr lang="en-US" sz="3500" dirty="0" err="1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webscraping</a:t>
            </a:r>
            <a:endParaRPr lang="en-US" sz="3500" dirty="0">
              <a:solidFill>
                <a:srgbClr val="FFFFFF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R="0" lvl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</a:pPr>
            <a:endParaRPr lang="en-US" sz="3500" dirty="0">
              <a:solidFill>
                <a:srgbClr val="FFFFFF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R="0" lvl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Create Program to get User Input</a:t>
            </a:r>
          </a:p>
          <a:p>
            <a:pPr marL="342900" marR="0" lvl="0" indent="-34290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500" b="0" i="0" u="none" strike="noStrike" cap="none" dirty="0">
              <a:solidFill>
                <a:srgbClr val="FFFFFF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R="0" lvl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Display Returns for date and/or revenue and liability</a:t>
            </a:r>
            <a:r>
              <a:rPr lang="en-US" sz="3500" b="0" i="0" u="none" strike="noStrike" cap="none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endParaRPr sz="3500" dirty="0"/>
          </a:p>
        </p:txBody>
      </p:sp>
      <p:grpSp>
        <p:nvGrpSpPr>
          <p:cNvPr id="277" name="Google Shape;277;p15"/>
          <p:cNvGrpSpPr/>
          <p:nvPr/>
        </p:nvGrpSpPr>
        <p:grpSpPr>
          <a:xfrm>
            <a:off x="17117410" y="1884848"/>
            <a:ext cx="842141" cy="3140194"/>
            <a:chOff x="0" y="-47625"/>
            <a:chExt cx="570898" cy="2128777"/>
          </a:xfrm>
        </p:grpSpPr>
        <p:sp>
          <p:nvSpPr>
            <p:cNvPr id="278" name="Google Shape;278;p15"/>
            <p:cNvSpPr/>
            <p:nvPr/>
          </p:nvSpPr>
          <p:spPr>
            <a:xfrm>
              <a:off x="0" y="0"/>
              <a:ext cx="570898" cy="2081152"/>
            </a:xfrm>
            <a:custGeom>
              <a:avLst/>
              <a:gdLst/>
              <a:ahLst/>
              <a:cxnLst/>
              <a:rect l="l" t="t" r="r" b="b"/>
              <a:pathLst>
                <a:path w="570898" h="2081152" extrusionOk="0">
                  <a:moveTo>
                    <a:pt x="137897" y="0"/>
                  </a:moveTo>
                  <a:lnTo>
                    <a:pt x="433001" y="0"/>
                  </a:lnTo>
                  <a:cubicBezTo>
                    <a:pt x="469574" y="0"/>
                    <a:pt x="504648" y="14528"/>
                    <a:pt x="530509" y="40389"/>
                  </a:cubicBezTo>
                  <a:cubicBezTo>
                    <a:pt x="556370" y="66250"/>
                    <a:pt x="570898" y="101324"/>
                    <a:pt x="570898" y="137897"/>
                  </a:cubicBezTo>
                  <a:lnTo>
                    <a:pt x="570898" y="1943255"/>
                  </a:lnTo>
                  <a:cubicBezTo>
                    <a:pt x="570898" y="1979827"/>
                    <a:pt x="556370" y="2014902"/>
                    <a:pt x="530509" y="2040763"/>
                  </a:cubicBezTo>
                  <a:cubicBezTo>
                    <a:pt x="504648" y="2066623"/>
                    <a:pt x="469574" y="2081152"/>
                    <a:pt x="433001" y="2081152"/>
                  </a:cubicBezTo>
                  <a:lnTo>
                    <a:pt x="137897" y="2081152"/>
                  </a:lnTo>
                  <a:cubicBezTo>
                    <a:pt x="101324" y="2081152"/>
                    <a:pt x="66250" y="2066623"/>
                    <a:pt x="40389" y="2040763"/>
                  </a:cubicBezTo>
                  <a:cubicBezTo>
                    <a:pt x="14528" y="2014902"/>
                    <a:pt x="0" y="1979827"/>
                    <a:pt x="0" y="1943255"/>
                  </a:cubicBezTo>
                  <a:lnTo>
                    <a:pt x="0" y="137897"/>
                  </a:lnTo>
                  <a:cubicBezTo>
                    <a:pt x="0" y="101324"/>
                    <a:pt x="14528" y="66250"/>
                    <a:pt x="40389" y="40389"/>
                  </a:cubicBezTo>
                  <a:cubicBezTo>
                    <a:pt x="66250" y="14528"/>
                    <a:pt x="101324" y="0"/>
                    <a:pt x="1378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0" y="-47625"/>
              <a:ext cx="570898" cy="2128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879358" y="8821563"/>
            <a:ext cx="16503475" cy="964002"/>
            <a:chOff x="0" y="0"/>
            <a:chExt cx="22004634" cy="1285337"/>
          </a:xfrm>
        </p:grpSpPr>
        <p:cxnSp>
          <p:nvCxnSpPr>
            <p:cNvPr id="281" name="Google Shape;281;p15"/>
            <p:cNvCxnSpPr/>
            <p:nvPr/>
          </p:nvCxnSpPr>
          <p:spPr>
            <a:xfrm>
              <a:off x="15402482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15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83" name="Google Shape;283;p15"/>
            <p:cNvCxnSpPr/>
            <p:nvPr/>
          </p:nvCxnSpPr>
          <p:spPr>
            <a:xfrm>
              <a:off x="0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5" name="Google Shape;285;p15"/>
          <p:cNvGrpSpPr/>
          <p:nvPr/>
        </p:nvGrpSpPr>
        <p:grpSpPr>
          <a:xfrm>
            <a:off x="-1081042" y="7344826"/>
            <a:ext cx="3036020" cy="1200722"/>
            <a:chOff x="0" y="-47625"/>
            <a:chExt cx="1761018" cy="696469"/>
          </a:xfrm>
        </p:grpSpPr>
        <p:sp>
          <p:nvSpPr>
            <p:cNvPr id="286" name="Google Shape;286;p15"/>
            <p:cNvSpPr/>
            <p:nvPr/>
          </p:nvSpPr>
          <p:spPr>
            <a:xfrm>
              <a:off x="0" y="0"/>
              <a:ext cx="1761018" cy="648844"/>
            </a:xfrm>
            <a:custGeom>
              <a:avLst/>
              <a:gdLst/>
              <a:ahLst/>
              <a:cxnLst/>
              <a:rect l="l" t="t" r="r" b="b"/>
              <a:pathLst>
                <a:path w="1761018" h="648844" extrusionOk="0">
                  <a:moveTo>
                    <a:pt x="38250" y="0"/>
                  </a:moveTo>
                  <a:lnTo>
                    <a:pt x="1722768" y="0"/>
                  </a:lnTo>
                  <a:cubicBezTo>
                    <a:pt x="1732913" y="0"/>
                    <a:pt x="1742642" y="4030"/>
                    <a:pt x="1749815" y="11203"/>
                  </a:cubicBezTo>
                  <a:cubicBezTo>
                    <a:pt x="1756988" y="18377"/>
                    <a:pt x="1761018" y="28106"/>
                    <a:pt x="1761018" y="38250"/>
                  </a:cubicBezTo>
                  <a:lnTo>
                    <a:pt x="1761018" y="610594"/>
                  </a:lnTo>
                  <a:cubicBezTo>
                    <a:pt x="1761018" y="620738"/>
                    <a:pt x="1756988" y="630467"/>
                    <a:pt x="1749815" y="637641"/>
                  </a:cubicBezTo>
                  <a:cubicBezTo>
                    <a:pt x="1742642" y="644814"/>
                    <a:pt x="1732913" y="648844"/>
                    <a:pt x="1722768" y="648844"/>
                  </a:cubicBezTo>
                  <a:lnTo>
                    <a:pt x="38250" y="648844"/>
                  </a:lnTo>
                  <a:cubicBezTo>
                    <a:pt x="28106" y="648844"/>
                    <a:pt x="18377" y="644814"/>
                    <a:pt x="11203" y="637641"/>
                  </a:cubicBezTo>
                  <a:cubicBezTo>
                    <a:pt x="4030" y="630467"/>
                    <a:pt x="0" y="620738"/>
                    <a:pt x="0" y="610594"/>
                  </a:cubicBezTo>
                  <a:lnTo>
                    <a:pt x="0" y="38250"/>
                  </a:lnTo>
                  <a:cubicBezTo>
                    <a:pt x="0" y="28106"/>
                    <a:pt x="4030" y="18377"/>
                    <a:pt x="11203" y="11203"/>
                  </a:cubicBezTo>
                  <a:cubicBezTo>
                    <a:pt x="18377" y="4030"/>
                    <a:pt x="28106" y="0"/>
                    <a:pt x="38250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0" y="-47625"/>
              <a:ext cx="1761018" cy="69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15"/>
          <p:cNvGrpSpPr/>
          <p:nvPr/>
        </p:nvGrpSpPr>
        <p:grpSpPr>
          <a:xfrm>
            <a:off x="492004" y="4213610"/>
            <a:ext cx="1078636" cy="3772629"/>
            <a:chOff x="0" y="-47625"/>
            <a:chExt cx="731221" cy="2557513"/>
          </a:xfrm>
        </p:grpSpPr>
        <p:sp>
          <p:nvSpPr>
            <p:cNvPr id="289" name="Google Shape;289;p15"/>
            <p:cNvSpPr/>
            <p:nvPr/>
          </p:nvSpPr>
          <p:spPr>
            <a:xfrm>
              <a:off x="0" y="0"/>
              <a:ext cx="731221" cy="2509888"/>
            </a:xfrm>
            <a:custGeom>
              <a:avLst/>
              <a:gdLst/>
              <a:ahLst/>
              <a:cxnLst/>
              <a:rect l="l" t="t" r="r" b="b"/>
              <a:pathLst>
                <a:path w="731221" h="2509888" extrusionOk="0">
                  <a:moveTo>
                    <a:pt x="107663" y="0"/>
                  </a:moveTo>
                  <a:lnTo>
                    <a:pt x="623558" y="0"/>
                  </a:lnTo>
                  <a:cubicBezTo>
                    <a:pt x="683019" y="0"/>
                    <a:pt x="731221" y="48202"/>
                    <a:pt x="731221" y="107663"/>
                  </a:cubicBezTo>
                  <a:lnTo>
                    <a:pt x="731221" y="2402225"/>
                  </a:lnTo>
                  <a:cubicBezTo>
                    <a:pt x="731221" y="2430779"/>
                    <a:pt x="719878" y="2458164"/>
                    <a:pt x="699687" y="2478354"/>
                  </a:cubicBezTo>
                  <a:cubicBezTo>
                    <a:pt x="679496" y="2498545"/>
                    <a:pt x="652112" y="2509888"/>
                    <a:pt x="623558" y="2509888"/>
                  </a:cubicBezTo>
                  <a:lnTo>
                    <a:pt x="107663" y="2509888"/>
                  </a:lnTo>
                  <a:cubicBezTo>
                    <a:pt x="79109" y="2509888"/>
                    <a:pt x="51724" y="2498545"/>
                    <a:pt x="31534" y="2478354"/>
                  </a:cubicBezTo>
                  <a:cubicBezTo>
                    <a:pt x="11343" y="2458164"/>
                    <a:pt x="0" y="2430779"/>
                    <a:pt x="0" y="2402225"/>
                  </a:cubicBezTo>
                  <a:lnTo>
                    <a:pt x="0" y="107663"/>
                  </a:lnTo>
                  <a:cubicBezTo>
                    <a:pt x="0" y="79109"/>
                    <a:pt x="11343" y="51724"/>
                    <a:pt x="31534" y="31534"/>
                  </a:cubicBezTo>
                  <a:cubicBezTo>
                    <a:pt x="51724" y="11343"/>
                    <a:pt x="79109" y="0"/>
                    <a:pt x="1076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 txBox="1"/>
            <p:nvPr/>
          </p:nvSpPr>
          <p:spPr>
            <a:xfrm>
              <a:off x="0" y="-47625"/>
              <a:ext cx="731221" cy="2557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4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8" name="Google Shape;618;p25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19" name="Google Shape;619;p25"/>
          <p:cNvGrpSpPr/>
          <p:nvPr/>
        </p:nvGrpSpPr>
        <p:grpSpPr>
          <a:xfrm>
            <a:off x="-276961" y="3779959"/>
            <a:ext cx="3564910" cy="4952388"/>
            <a:chOff x="0" y="-47625"/>
            <a:chExt cx="2416697" cy="3357286"/>
          </a:xfrm>
        </p:grpSpPr>
        <p:sp>
          <p:nvSpPr>
            <p:cNvPr id="620" name="Google Shape;620;p25"/>
            <p:cNvSpPr/>
            <p:nvPr/>
          </p:nvSpPr>
          <p:spPr>
            <a:xfrm>
              <a:off x="0" y="0"/>
              <a:ext cx="2416697" cy="3309661"/>
            </a:xfrm>
            <a:custGeom>
              <a:avLst/>
              <a:gdLst/>
              <a:ahLst/>
              <a:cxnLst/>
              <a:rect l="l" t="t" r="r" b="b"/>
              <a:pathLst>
                <a:path w="2416697" h="3309661" extrusionOk="0">
                  <a:moveTo>
                    <a:pt x="32576" y="0"/>
                  </a:moveTo>
                  <a:lnTo>
                    <a:pt x="2384122" y="0"/>
                  </a:lnTo>
                  <a:cubicBezTo>
                    <a:pt x="2392761" y="0"/>
                    <a:pt x="2401047" y="3432"/>
                    <a:pt x="2407156" y="9541"/>
                  </a:cubicBezTo>
                  <a:cubicBezTo>
                    <a:pt x="2413265" y="15650"/>
                    <a:pt x="2416697" y="23936"/>
                    <a:pt x="2416697" y="32576"/>
                  </a:cubicBezTo>
                  <a:lnTo>
                    <a:pt x="2416697" y="3277085"/>
                  </a:lnTo>
                  <a:cubicBezTo>
                    <a:pt x="2416697" y="3285725"/>
                    <a:pt x="2413265" y="3294011"/>
                    <a:pt x="2407156" y="3300119"/>
                  </a:cubicBezTo>
                  <a:cubicBezTo>
                    <a:pt x="2401047" y="3306229"/>
                    <a:pt x="2392761" y="3309661"/>
                    <a:pt x="2384122" y="3309661"/>
                  </a:cubicBezTo>
                  <a:lnTo>
                    <a:pt x="32576" y="3309661"/>
                  </a:lnTo>
                  <a:cubicBezTo>
                    <a:pt x="23936" y="3309661"/>
                    <a:pt x="15650" y="3306229"/>
                    <a:pt x="9541" y="3300119"/>
                  </a:cubicBezTo>
                  <a:cubicBezTo>
                    <a:pt x="3432" y="3294011"/>
                    <a:pt x="0" y="3285725"/>
                    <a:pt x="0" y="3277085"/>
                  </a:cubicBezTo>
                  <a:lnTo>
                    <a:pt x="0" y="32576"/>
                  </a:lnTo>
                  <a:cubicBezTo>
                    <a:pt x="0" y="23936"/>
                    <a:pt x="3432" y="15650"/>
                    <a:pt x="9541" y="9541"/>
                  </a:cubicBezTo>
                  <a:cubicBezTo>
                    <a:pt x="15650" y="3432"/>
                    <a:pt x="23936" y="0"/>
                    <a:pt x="32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 txBox="1"/>
            <p:nvPr/>
          </p:nvSpPr>
          <p:spPr>
            <a:xfrm>
              <a:off x="0" y="-47625"/>
              <a:ext cx="2416697" cy="3357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25"/>
          <p:cNvGrpSpPr/>
          <p:nvPr/>
        </p:nvGrpSpPr>
        <p:grpSpPr>
          <a:xfrm>
            <a:off x="16838043" y="4854161"/>
            <a:ext cx="2240802" cy="1437118"/>
            <a:chOff x="0" y="-47625"/>
            <a:chExt cx="1519068" cy="974240"/>
          </a:xfrm>
        </p:grpSpPr>
        <p:sp>
          <p:nvSpPr>
            <p:cNvPr id="623" name="Google Shape;623;p25"/>
            <p:cNvSpPr/>
            <p:nvPr/>
          </p:nvSpPr>
          <p:spPr>
            <a:xfrm>
              <a:off x="0" y="0"/>
              <a:ext cx="1519068" cy="926615"/>
            </a:xfrm>
            <a:custGeom>
              <a:avLst/>
              <a:gdLst/>
              <a:ahLst/>
              <a:cxnLst/>
              <a:rect l="l" t="t" r="r" b="b"/>
              <a:pathLst>
                <a:path w="1519068" h="926615" extrusionOk="0">
                  <a:moveTo>
                    <a:pt x="51825" y="0"/>
                  </a:moveTo>
                  <a:lnTo>
                    <a:pt x="1467243" y="0"/>
                  </a:lnTo>
                  <a:cubicBezTo>
                    <a:pt x="1480988" y="0"/>
                    <a:pt x="1494170" y="5460"/>
                    <a:pt x="1503889" y="15179"/>
                  </a:cubicBezTo>
                  <a:cubicBezTo>
                    <a:pt x="1513608" y="24898"/>
                    <a:pt x="1519068" y="38080"/>
                    <a:pt x="1519068" y="51825"/>
                  </a:cubicBezTo>
                  <a:lnTo>
                    <a:pt x="1519068" y="874791"/>
                  </a:lnTo>
                  <a:cubicBezTo>
                    <a:pt x="1519068" y="888535"/>
                    <a:pt x="1513608" y="901717"/>
                    <a:pt x="1503889" y="911436"/>
                  </a:cubicBezTo>
                  <a:cubicBezTo>
                    <a:pt x="1494170" y="921155"/>
                    <a:pt x="1480988" y="926615"/>
                    <a:pt x="1467243" y="926615"/>
                  </a:cubicBezTo>
                  <a:lnTo>
                    <a:pt x="51825" y="926615"/>
                  </a:lnTo>
                  <a:cubicBezTo>
                    <a:pt x="23203" y="926615"/>
                    <a:pt x="0" y="903413"/>
                    <a:pt x="0" y="874791"/>
                  </a:cubicBezTo>
                  <a:lnTo>
                    <a:pt x="0" y="51825"/>
                  </a:lnTo>
                  <a:cubicBezTo>
                    <a:pt x="0" y="38080"/>
                    <a:pt x="5460" y="24898"/>
                    <a:pt x="15179" y="15179"/>
                  </a:cubicBezTo>
                  <a:cubicBezTo>
                    <a:pt x="24898" y="5460"/>
                    <a:pt x="38080" y="0"/>
                    <a:pt x="51825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 txBox="1"/>
            <p:nvPr/>
          </p:nvSpPr>
          <p:spPr>
            <a:xfrm>
              <a:off x="0" y="-47625"/>
              <a:ext cx="1519068" cy="974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25"/>
          <p:cNvSpPr txBox="1"/>
          <p:nvPr/>
        </p:nvSpPr>
        <p:spPr>
          <a:xfrm>
            <a:off x="1851106" y="376882"/>
            <a:ext cx="1182234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Sources Used</a:t>
            </a:r>
            <a:endParaRPr dirty="0"/>
          </a:p>
        </p:txBody>
      </p:sp>
      <p:sp>
        <p:nvSpPr>
          <p:cNvPr id="626" name="Google Shape;626;p25"/>
          <p:cNvSpPr txBox="1"/>
          <p:nvPr/>
        </p:nvSpPr>
        <p:spPr>
          <a:xfrm>
            <a:off x="4048165" y="2605801"/>
            <a:ext cx="10902851" cy="568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sym typeface="Inria Serif"/>
              </a:rPr>
              <a:t>Kaggle Source: </a:t>
            </a:r>
            <a:r>
              <a:rPr lang="en-US" sz="2400" dirty="0">
                <a:solidFill>
                  <a:schemeClr val="bg1"/>
                </a:solidFill>
                <a:latin typeface="Inria Serif"/>
                <a:sym typeface="Inria Seri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https://www.kaggle.com/datasets/dgawlik/nyse</a:t>
            </a:r>
            <a:endParaRPr lang="en-US" sz="2400" dirty="0">
              <a:solidFill>
                <a:schemeClr val="bg1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sym typeface="Inria Serif"/>
              </a:rPr>
              <a:t>Cleaned CSV files:</a:t>
            </a: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nria Serif"/>
                <a:sym typeface="Inria Serif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..\Documents\CMP-262 Spring 2024\Fundamentals_Cleaned.csv</a:t>
            </a:r>
            <a:endParaRPr lang="en-US" sz="2400" dirty="0">
              <a:solidFill>
                <a:schemeClr val="bg1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nria Serif"/>
                <a:sym typeface="Inria Serif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..\Documents\CMP-262 Spring 2024\Securities_Cleaned.csv</a:t>
            </a:r>
            <a:endParaRPr lang="en-US" sz="2400" dirty="0">
              <a:solidFill>
                <a:schemeClr val="bg1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nria Serif"/>
                <a:sym typeface="Inria Serif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..\Documents\CMP-262 Spring 2024\Prices_Cleaned.csv</a:t>
            </a:r>
            <a:endParaRPr lang="en-US" sz="2400" dirty="0">
              <a:solidFill>
                <a:schemeClr val="bg1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nria Serif"/>
                <a:sym typeface="Inria Serif"/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..\Documents\CMP-262 Spring 2024\Prices_Split_Adjusted_Cleaned.csv</a:t>
            </a:r>
            <a:endParaRPr lang="en-US" sz="2400" dirty="0">
              <a:solidFill>
                <a:schemeClr val="bg1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sym typeface="Inria Serif"/>
              </a:rPr>
              <a:t>GitHub Repository Link: https://github.com/estopa24/Final-Project.git</a:t>
            </a: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sym typeface="Inria Serif"/>
              </a:rPr>
              <a:t>Outside Sources Used: </a:t>
            </a:r>
            <a:r>
              <a:rPr lang="en-US" sz="2400" dirty="0" err="1">
                <a:solidFill>
                  <a:srgbClr val="FFFFFF"/>
                </a:solidFill>
                <a:latin typeface="Inria Serif"/>
                <a:sym typeface="Inria Serif"/>
              </a:rPr>
              <a:t>StackOverflow</a:t>
            </a:r>
            <a:r>
              <a:rPr lang="en-US" sz="2400" dirty="0">
                <a:solidFill>
                  <a:srgbClr val="FFFFFF"/>
                </a:solidFill>
                <a:latin typeface="Inria Serif"/>
                <a:sym typeface="Inria Serif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nria Serif"/>
                <a:sym typeface="Inria Serif"/>
              </a:rPr>
              <a:t>chatGPT</a:t>
            </a:r>
            <a:endParaRPr lang="en-US" dirty="0"/>
          </a:p>
        </p:txBody>
      </p:sp>
      <p:grpSp>
        <p:nvGrpSpPr>
          <p:cNvPr id="627" name="Google Shape;627;p25"/>
          <p:cNvGrpSpPr/>
          <p:nvPr/>
        </p:nvGrpSpPr>
        <p:grpSpPr>
          <a:xfrm>
            <a:off x="-1582622" y="101335"/>
            <a:ext cx="2611322" cy="1670835"/>
            <a:chOff x="0" y="-47625"/>
            <a:chExt cx="1770248" cy="1132680"/>
          </a:xfrm>
        </p:grpSpPr>
        <p:sp>
          <p:nvSpPr>
            <p:cNvPr id="628" name="Google Shape;628;p25"/>
            <p:cNvSpPr/>
            <p:nvPr/>
          </p:nvSpPr>
          <p:spPr>
            <a:xfrm>
              <a:off x="0" y="0"/>
              <a:ext cx="1770248" cy="1085055"/>
            </a:xfrm>
            <a:custGeom>
              <a:avLst/>
              <a:gdLst/>
              <a:ahLst/>
              <a:cxnLst/>
              <a:rect l="l" t="t" r="r" b="b"/>
              <a:pathLst>
                <a:path w="1770248" h="1085055" extrusionOk="0">
                  <a:moveTo>
                    <a:pt x="44471" y="0"/>
                  </a:moveTo>
                  <a:lnTo>
                    <a:pt x="1725777" y="0"/>
                  </a:lnTo>
                  <a:cubicBezTo>
                    <a:pt x="1737571" y="0"/>
                    <a:pt x="1748883" y="4685"/>
                    <a:pt x="1757223" y="13025"/>
                  </a:cubicBezTo>
                  <a:cubicBezTo>
                    <a:pt x="1765563" y="21365"/>
                    <a:pt x="1770248" y="32677"/>
                    <a:pt x="1770248" y="44471"/>
                  </a:cubicBezTo>
                  <a:lnTo>
                    <a:pt x="1770248" y="1040584"/>
                  </a:lnTo>
                  <a:cubicBezTo>
                    <a:pt x="1770248" y="1052378"/>
                    <a:pt x="1765563" y="1063690"/>
                    <a:pt x="1757223" y="1072030"/>
                  </a:cubicBezTo>
                  <a:cubicBezTo>
                    <a:pt x="1748883" y="1080370"/>
                    <a:pt x="1737571" y="1085055"/>
                    <a:pt x="1725777" y="1085055"/>
                  </a:cubicBezTo>
                  <a:lnTo>
                    <a:pt x="44471" y="1085055"/>
                  </a:lnTo>
                  <a:cubicBezTo>
                    <a:pt x="32677" y="1085055"/>
                    <a:pt x="21365" y="1080370"/>
                    <a:pt x="13025" y="1072030"/>
                  </a:cubicBezTo>
                  <a:cubicBezTo>
                    <a:pt x="4685" y="1063690"/>
                    <a:pt x="0" y="1052378"/>
                    <a:pt x="0" y="1040584"/>
                  </a:cubicBezTo>
                  <a:lnTo>
                    <a:pt x="0" y="44471"/>
                  </a:lnTo>
                  <a:cubicBezTo>
                    <a:pt x="0" y="32677"/>
                    <a:pt x="4685" y="21365"/>
                    <a:pt x="13025" y="13025"/>
                  </a:cubicBezTo>
                  <a:cubicBezTo>
                    <a:pt x="21365" y="4685"/>
                    <a:pt x="32677" y="0"/>
                    <a:pt x="4447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0" y="-47625"/>
              <a:ext cx="1770248" cy="1132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-760216" y="901626"/>
            <a:ext cx="2899915" cy="1289644"/>
            <a:chOff x="0" y="-47625"/>
            <a:chExt cx="1965888" cy="874266"/>
          </a:xfrm>
        </p:grpSpPr>
        <p:sp>
          <p:nvSpPr>
            <p:cNvPr id="631" name="Google Shape;631;p25"/>
            <p:cNvSpPr/>
            <p:nvPr/>
          </p:nvSpPr>
          <p:spPr>
            <a:xfrm>
              <a:off x="0" y="0"/>
              <a:ext cx="1965888" cy="826641"/>
            </a:xfrm>
            <a:custGeom>
              <a:avLst/>
              <a:gdLst/>
              <a:ahLst/>
              <a:cxnLst/>
              <a:rect l="l" t="t" r="r" b="b"/>
              <a:pathLst>
                <a:path w="1965888" h="826641" extrusionOk="0">
                  <a:moveTo>
                    <a:pt x="40046" y="0"/>
                  </a:moveTo>
                  <a:lnTo>
                    <a:pt x="1925843" y="0"/>
                  </a:lnTo>
                  <a:cubicBezTo>
                    <a:pt x="1947959" y="0"/>
                    <a:pt x="1965888" y="17929"/>
                    <a:pt x="1965888" y="40046"/>
                  </a:cubicBezTo>
                  <a:lnTo>
                    <a:pt x="1965888" y="786596"/>
                  </a:lnTo>
                  <a:cubicBezTo>
                    <a:pt x="1965888" y="808712"/>
                    <a:pt x="1947959" y="826641"/>
                    <a:pt x="1925843" y="826641"/>
                  </a:cubicBezTo>
                  <a:lnTo>
                    <a:pt x="40046" y="826641"/>
                  </a:lnTo>
                  <a:cubicBezTo>
                    <a:pt x="17929" y="826641"/>
                    <a:pt x="0" y="808712"/>
                    <a:pt x="0" y="786596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 txBox="1"/>
            <p:nvPr/>
          </p:nvSpPr>
          <p:spPr>
            <a:xfrm>
              <a:off x="0" y="-47625"/>
              <a:ext cx="1965888" cy="874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25"/>
          <p:cNvGrpSpPr/>
          <p:nvPr/>
        </p:nvGrpSpPr>
        <p:grpSpPr>
          <a:xfrm>
            <a:off x="16838043" y="-494292"/>
            <a:ext cx="2899915" cy="2266462"/>
            <a:chOff x="0" y="-47625"/>
            <a:chExt cx="1965888" cy="1536463"/>
          </a:xfrm>
        </p:grpSpPr>
        <p:sp>
          <p:nvSpPr>
            <p:cNvPr id="634" name="Google Shape;634;p25"/>
            <p:cNvSpPr/>
            <p:nvPr/>
          </p:nvSpPr>
          <p:spPr>
            <a:xfrm>
              <a:off x="0" y="0"/>
              <a:ext cx="1965888" cy="1488838"/>
            </a:xfrm>
            <a:custGeom>
              <a:avLst/>
              <a:gdLst/>
              <a:ahLst/>
              <a:cxnLst/>
              <a:rect l="l" t="t" r="r" b="b"/>
              <a:pathLst>
                <a:path w="1965888" h="1488838" extrusionOk="0">
                  <a:moveTo>
                    <a:pt x="40046" y="0"/>
                  </a:moveTo>
                  <a:lnTo>
                    <a:pt x="1925843" y="0"/>
                  </a:lnTo>
                  <a:cubicBezTo>
                    <a:pt x="1947959" y="0"/>
                    <a:pt x="1965888" y="17929"/>
                    <a:pt x="1965888" y="40046"/>
                  </a:cubicBezTo>
                  <a:lnTo>
                    <a:pt x="1965888" y="1448792"/>
                  </a:lnTo>
                  <a:cubicBezTo>
                    <a:pt x="1965888" y="1470909"/>
                    <a:pt x="1947959" y="1488838"/>
                    <a:pt x="1925843" y="1488838"/>
                  </a:cubicBezTo>
                  <a:lnTo>
                    <a:pt x="40046" y="1488838"/>
                  </a:lnTo>
                  <a:cubicBezTo>
                    <a:pt x="17929" y="1488838"/>
                    <a:pt x="0" y="1470909"/>
                    <a:pt x="0" y="1448792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 txBox="1"/>
            <p:nvPr/>
          </p:nvSpPr>
          <p:spPr>
            <a:xfrm>
              <a:off x="0" y="-47625"/>
              <a:ext cx="1965888" cy="1536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6" name="Google Shape;636;p25"/>
          <p:cNvCxnSpPr/>
          <p:nvPr/>
        </p:nvCxnSpPr>
        <p:spPr>
          <a:xfrm>
            <a:off x="4802370" y="9483032"/>
            <a:ext cx="13030107" cy="0"/>
          </a:xfrm>
          <a:prstGeom prst="straightConnector1">
            <a:avLst/>
          </a:prstGeom>
          <a:noFill/>
          <a:ln w="38100" cap="rnd" cmpd="sng">
            <a:solidFill>
              <a:srgbClr val="EDC25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7" name="Google Shape;637;p25"/>
          <p:cNvGrpSpPr/>
          <p:nvPr/>
        </p:nvGrpSpPr>
        <p:grpSpPr>
          <a:xfrm>
            <a:off x="16297822" y="958448"/>
            <a:ext cx="1534655" cy="1496059"/>
            <a:chOff x="0" y="-47625"/>
            <a:chExt cx="1040362" cy="1014197"/>
          </a:xfrm>
        </p:grpSpPr>
        <p:sp>
          <p:nvSpPr>
            <p:cNvPr id="638" name="Google Shape;638;p25"/>
            <p:cNvSpPr/>
            <p:nvPr/>
          </p:nvSpPr>
          <p:spPr>
            <a:xfrm>
              <a:off x="0" y="0"/>
              <a:ext cx="1040362" cy="966572"/>
            </a:xfrm>
            <a:custGeom>
              <a:avLst/>
              <a:gdLst/>
              <a:ahLst/>
              <a:cxnLst/>
              <a:rect l="l" t="t" r="r" b="b"/>
              <a:pathLst>
                <a:path w="1040362" h="966572" extrusionOk="0">
                  <a:moveTo>
                    <a:pt x="75671" y="0"/>
                  </a:moveTo>
                  <a:lnTo>
                    <a:pt x="964691" y="0"/>
                  </a:lnTo>
                  <a:cubicBezTo>
                    <a:pt x="1006483" y="0"/>
                    <a:pt x="1040362" y="33879"/>
                    <a:pt x="1040362" y="75671"/>
                  </a:cubicBezTo>
                  <a:lnTo>
                    <a:pt x="1040362" y="890901"/>
                  </a:lnTo>
                  <a:cubicBezTo>
                    <a:pt x="1040362" y="932693"/>
                    <a:pt x="1006483" y="966572"/>
                    <a:pt x="964691" y="966572"/>
                  </a:cubicBezTo>
                  <a:lnTo>
                    <a:pt x="75671" y="966572"/>
                  </a:lnTo>
                  <a:cubicBezTo>
                    <a:pt x="33879" y="966572"/>
                    <a:pt x="0" y="932693"/>
                    <a:pt x="0" y="890901"/>
                  </a:cubicBezTo>
                  <a:lnTo>
                    <a:pt x="0" y="75671"/>
                  </a:lnTo>
                  <a:cubicBezTo>
                    <a:pt x="0" y="33879"/>
                    <a:pt x="33879" y="0"/>
                    <a:pt x="756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 txBox="1"/>
            <p:nvPr/>
          </p:nvSpPr>
          <p:spPr>
            <a:xfrm>
              <a:off x="0" y="-47625"/>
              <a:ext cx="1040362" cy="1014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5"/>
          <p:cNvGrpSpPr/>
          <p:nvPr/>
        </p:nvGrpSpPr>
        <p:grpSpPr>
          <a:xfrm>
            <a:off x="13097059" y="-503817"/>
            <a:ext cx="4359310" cy="1920099"/>
            <a:chOff x="0" y="-47625"/>
            <a:chExt cx="2955231" cy="1301660"/>
          </a:xfrm>
        </p:grpSpPr>
        <p:sp>
          <p:nvSpPr>
            <p:cNvPr id="641" name="Google Shape;641;p25"/>
            <p:cNvSpPr/>
            <p:nvPr/>
          </p:nvSpPr>
          <p:spPr>
            <a:xfrm>
              <a:off x="0" y="0"/>
              <a:ext cx="2955231" cy="1254035"/>
            </a:xfrm>
            <a:custGeom>
              <a:avLst/>
              <a:gdLst/>
              <a:ahLst/>
              <a:cxnLst/>
              <a:rect l="l" t="t" r="r" b="b"/>
              <a:pathLst>
                <a:path w="2955231" h="1254035" extrusionOk="0">
                  <a:moveTo>
                    <a:pt x="26639" y="0"/>
                  </a:moveTo>
                  <a:lnTo>
                    <a:pt x="2928592" y="0"/>
                  </a:lnTo>
                  <a:cubicBezTo>
                    <a:pt x="2943304" y="0"/>
                    <a:pt x="2955231" y="11927"/>
                    <a:pt x="2955231" y="26639"/>
                  </a:cubicBezTo>
                  <a:lnTo>
                    <a:pt x="2955231" y="1227395"/>
                  </a:lnTo>
                  <a:cubicBezTo>
                    <a:pt x="2955231" y="1242108"/>
                    <a:pt x="2943304" y="1254035"/>
                    <a:pt x="2928592" y="1254035"/>
                  </a:cubicBezTo>
                  <a:lnTo>
                    <a:pt x="26639" y="1254035"/>
                  </a:lnTo>
                  <a:cubicBezTo>
                    <a:pt x="11927" y="1254035"/>
                    <a:pt x="0" y="1242108"/>
                    <a:pt x="0" y="1227395"/>
                  </a:cubicBezTo>
                  <a:lnTo>
                    <a:pt x="0" y="26639"/>
                  </a:lnTo>
                  <a:cubicBezTo>
                    <a:pt x="0" y="11927"/>
                    <a:pt x="11927" y="0"/>
                    <a:pt x="266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 txBox="1"/>
            <p:nvPr/>
          </p:nvSpPr>
          <p:spPr>
            <a:xfrm>
              <a:off x="0" y="-47625"/>
              <a:ext cx="2955231" cy="1301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69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4" name="Google Shape;204;p13"/>
          <p:cNvSpPr/>
          <p:nvPr/>
        </p:nvSpPr>
        <p:spPr>
          <a:xfrm>
            <a:off x="0" y="-687728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-498236" y="2239026"/>
            <a:ext cx="19286825" cy="5852367"/>
            <a:chOff x="0" y="-47625"/>
            <a:chExt cx="16171043" cy="4906918"/>
          </a:xfrm>
        </p:grpSpPr>
        <p:sp>
          <p:nvSpPr>
            <p:cNvPr id="206" name="Google Shape;206;p13"/>
            <p:cNvSpPr/>
            <p:nvPr/>
          </p:nvSpPr>
          <p:spPr>
            <a:xfrm>
              <a:off x="0" y="0"/>
              <a:ext cx="16171042" cy="4859293"/>
            </a:xfrm>
            <a:custGeom>
              <a:avLst/>
              <a:gdLst/>
              <a:ahLst/>
              <a:cxnLst/>
              <a:rect l="l" t="t" r="r" b="b"/>
              <a:pathLst>
                <a:path w="16171042" h="4859293" extrusionOk="0">
                  <a:moveTo>
                    <a:pt x="6021" y="0"/>
                  </a:moveTo>
                  <a:lnTo>
                    <a:pt x="16165021" y="0"/>
                  </a:lnTo>
                  <a:cubicBezTo>
                    <a:pt x="16168346" y="0"/>
                    <a:pt x="16171042" y="2696"/>
                    <a:pt x="16171042" y="6021"/>
                  </a:cubicBezTo>
                  <a:lnTo>
                    <a:pt x="16171042" y="4853272"/>
                  </a:lnTo>
                  <a:cubicBezTo>
                    <a:pt x="16171042" y="4856598"/>
                    <a:pt x="16168346" y="4859293"/>
                    <a:pt x="16165021" y="4859293"/>
                  </a:cubicBezTo>
                  <a:lnTo>
                    <a:pt x="6021" y="4859293"/>
                  </a:lnTo>
                  <a:cubicBezTo>
                    <a:pt x="2696" y="4859293"/>
                    <a:pt x="0" y="4856598"/>
                    <a:pt x="0" y="4853272"/>
                  </a:cubicBezTo>
                  <a:lnTo>
                    <a:pt x="0" y="6021"/>
                  </a:lnTo>
                  <a:cubicBezTo>
                    <a:pt x="0" y="2696"/>
                    <a:pt x="2696" y="0"/>
                    <a:pt x="602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0" y="-47625"/>
              <a:ext cx="16171043" cy="4906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280771" y="5514081"/>
            <a:ext cx="747929" cy="5215797"/>
            <a:chOff x="0" y="-47625"/>
            <a:chExt cx="196986" cy="1373708"/>
          </a:xfrm>
        </p:grpSpPr>
        <p:sp>
          <p:nvSpPr>
            <p:cNvPr id="209" name="Google Shape;209;p13"/>
            <p:cNvSpPr/>
            <p:nvPr/>
          </p:nvSpPr>
          <p:spPr>
            <a:xfrm>
              <a:off x="0" y="0"/>
              <a:ext cx="196986" cy="1326083"/>
            </a:xfrm>
            <a:custGeom>
              <a:avLst/>
              <a:gdLst/>
              <a:ahLst/>
              <a:cxnLst/>
              <a:rect l="l" t="t" r="r" b="b"/>
              <a:pathLst>
                <a:path w="196986" h="1326083" extrusionOk="0">
                  <a:moveTo>
                    <a:pt x="98493" y="0"/>
                  </a:moveTo>
                  <a:lnTo>
                    <a:pt x="98493" y="0"/>
                  </a:lnTo>
                  <a:cubicBezTo>
                    <a:pt x="124615" y="0"/>
                    <a:pt x="149667" y="10377"/>
                    <a:pt x="168138" y="28848"/>
                  </a:cubicBezTo>
                  <a:cubicBezTo>
                    <a:pt x="186609" y="47319"/>
                    <a:pt x="196986" y="72371"/>
                    <a:pt x="196986" y="98493"/>
                  </a:cubicBezTo>
                  <a:lnTo>
                    <a:pt x="196986" y="1227590"/>
                  </a:lnTo>
                  <a:cubicBezTo>
                    <a:pt x="196986" y="1253712"/>
                    <a:pt x="186609" y="1278764"/>
                    <a:pt x="168138" y="1297235"/>
                  </a:cubicBezTo>
                  <a:cubicBezTo>
                    <a:pt x="149667" y="1315706"/>
                    <a:pt x="124615" y="1326083"/>
                    <a:pt x="98493" y="1326083"/>
                  </a:cubicBezTo>
                  <a:lnTo>
                    <a:pt x="98493" y="1326083"/>
                  </a:lnTo>
                  <a:cubicBezTo>
                    <a:pt x="72371" y="1326083"/>
                    <a:pt x="47319" y="1315706"/>
                    <a:pt x="28848" y="1297235"/>
                  </a:cubicBezTo>
                  <a:cubicBezTo>
                    <a:pt x="10377" y="1278764"/>
                    <a:pt x="0" y="1253712"/>
                    <a:pt x="0" y="1227590"/>
                  </a:cubicBezTo>
                  <a:lnTo>
                    <a:pt x="0" y="98493"/>
                  </a:lnTo>
                  <a:cubicBezTo>
                    <a:pt x="0" y="72371"/>
                    <a:pt x="10377" y="47319"/>
                    <a:pt x="28848" y="28848"/>
                  </a:cubicBezTo>
                  <a:cubicBezTo>
                    <a:pt x="47319" y="10377"/>
                    <a:pt x="72371" y="0"/>
                    <a:pt x="98493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>
              <a:off x="0" y="-47625"/>
              <a:ext cx="196986" cy="13737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3"/>
          <p:cNvGrpSpPr/>
          <p:nvPr/>
        </p:nvGrpSpPr>
        <p:grpSpPr>
          <a:xfrm>
            <a:off x="-233292" y="-330465"/>
            <a:ext cx="3097710" cy="1600984"/>
            <a:chOff x="0" y="-47625"/>
            <a:chExt cx="2099977" cy="1085328"/>
          </a:xfrm>
        </p:grpSpPr>
        <p:sp>
          <p:nvSpPr>
            <p:cNvPr id="212" name="Google Shape;212;p13"/>
            <p:cNvSpPr/>
            <p:nvPr/>
          </p:nvSpPr>
          <p:spPr>
            <a:xfrm>
              <a:off x="0" y="0"/>
              <a:ext cx="2099977" cy="1037703"/>
            </a:xfrm>
            <a:custGeom>
              <a:avLst/>
              <a:gdLst/>
              <a:ahLst/>
              <a:cxnLst/>
              <a:rect l="l" t="t" r="r" b="b"/>
              <a:pathLst>
                <a:path w="2099977" h="1037703" extrusionOk="0">
                  <a:moveTo>
                    <a:pt x="37489" y="0"/>
                  </a:moveTo>
                  <a:lnTo>
                    <a:pt x="2062488" y="0"/>
                  </a:lnTo>
                  <a:cubicBezTo>
                    <a:pt x="2072431" y="0"/>
                    <a:pt x="2081966" y="3950"/>
                    <a:pt x="2088997" y="10980"/>
                  </a:cubicBezTo>
                  <a:cubicBezTo>
                    <a:pt x="2096027" y="18011"/>
                    <a:pt x="2099977" y="27546"/>
                    <a:pt x="2099977" y="37489"/>
                  </a:cubicBezTo>
                  <a:lnTo>
                    <a:pt x="2099977" y="1000214"/>
                  </a:lnTo>
                  <a:cubicBezTo>
                    <a:pt x="2099977" y="1020918"/>
                    <a:pt x="2083192" y="1037703"/>
                    <a:pt x="2062488" y="1037703"/>
                  </a:cubicBezTo>
                  <a:lnTo>
                    <a:pt x="37489" y="1037703"/>
                  </a:lnTo>
                  <a:cubicBezTo>
                    <a:pt x="16784" y="1037703"/>
                    <a:pt x="0" y="1020918"/>
                    <a:pt x="0" y="1000214"/>
                  </a:cubicBezTo>
                  <a:lnTo>
                    <a:pt x="0" y="37489"/>
                  </a:lnTo>
                  <a:cubicBezTo>
                    <a:pt x="0" y="16784"/>
                    <a:pt x="16784" y="0"/>
                    <a:pt x="374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 txBox="1"/>
            <p:nvPr/>
          </p:nvSpPr>
          <p:spPr>
            <a:xfrm>
              <a:off x="0" y="-47625"/>
              <a:ext cx="2099977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3"/>
          <p:cNvGrpSpPr/>
          <p:nvPr/>
        </p:nvGrpSpPr>
        <p:grpSpPr>
          <a:xfrm>
            <a:off x="8624982" y="2712333"/>
            <a:ext cx="1494879" cy="1434121"/>
            <a:chOff x="0" y="-47625"/>
            <a:chExt cx="1013397" cy="972209"/>
          </a:xfrm>
        </p:grpSpPr>
        <p:sp>
          <p:nvSpPr>
            <p:cNvPr id="215" name="Google Shape;215;p13"/>
            <p:cNvSpPr/>
            <p:nvPr/>
          </p:nvSpPr>
          <p:spPr>
            <a:xfrm>
              <a:off x="0" y="0"/>
              <a:ext cx="1013397" cy="924584"/>
            </a:xfrm>
            <a:custGeom>
              <a:avLst/>
              <a:gdLst/>
              <a:ahLst/>
              <a:cxnLst/>
              <a:rect l="l" t="t" r="r" b="b"/>
              <a:pathLst>
                <a:path w="1013397" h="924584" extrusionOk="0">
                  <a:moveTo>
                    <a:pt x="77684" y="0"/>
                  </a:moveTo>
                  <a:lnTo>
                    <a:pt x="935713" y="0"/>
                  </a:lnTo>
                  <a:cubicBezTo>
                    <a:pt x="978617" y="0"/>
                    <a:pt x="1013397" y="34780"/>
                    <a:pt x="1013397" y="77684"/>
                  </a:cubicBezTo>
                  <a:lnTo>
                    <a:pt x="1013397" y="846899"/>
                  </a:lnTo>
                  <a:cubicBezTo>
                    <a:pt x="1013397" y="889803"/>
                    <a:pt x="978617" y="924584"/>
                    <a:pt x="935713" y="924584"/>
                  </a:cubicBezTo>
                  <a:lnTo>
                    <a:pt x="77684" y="924584"/>
                  </a:lnTo>
                  <a:cubicBezTo>
                    <a:pt x="34780" y="924584"/>
                    <a:pt x="0" y="889803"/>
                    <a:pt x="0" y="846899"/>
                  </a:cubicBezTo>
                  <a:lnTo>
                    <a:pt x="0" y="77684"/>
                  </a:lnTo>
                  <a:cubicBezTo>
                    <a:pt x="0" y="34780"/>
                    <a:pt x="34780" y="0"/>
                    <a:pt x="77684" y="0"/>
                  </a:cubicBezTo>
                  <a:close/>
                </a:path>
              </a:pathLst>
            </a:custGeom>
            <a:solidFill>
              <a:srgbClr val="FFE67A"/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0" y="-47625"/>
              <a:ext cx="1013397" cy="97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3"/>
          <p:cNvSpPr txBox="1"/>
          <p:nvPr/>
        </p:nvSpPr>
        <p:spPr>
          <a:xfrm>
            <a:off x="5683383" y="4581929"/>
            <a:ext cx="73780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EDC253"/>
                </a:solidFill>
                <a:latin typeface="Cormorant SC"/>
                <a:ea typeface="Cormorant SC"/>
                <a:cs typeface="Cormorant SC"/>
                <a:sym typeface="Cormorant SC"/>
              </a:rPr>
              <a:t>Introduction</a:t>
            </a:r>
            <a:endParaRPr dirty="0"/>
          </a:p>
        </p:txBody>
      </p:sp>
      <p:sp>
        <p:nvSpPr>
          <p:cNvPr id="220" name="Google Shape;220;p13"/>
          <p:cNvSpPr txBox="1"/>
          <p:nvPr/>
        </p:nvSpPr>
        <p:spPr>
          <a:xfrm>
            <a:off x="6356828" y="3052167"/>
            <a:ext cx="393256" cy="151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b="1" i="0" u="none" strike="noStrike" cap="none" dirty="0">
                <a:solidFill>
                  <a:srgbClr val="890540"/>
                </a:solidFill>
                <a:latin typeface="Cormorant SC"/>
                <a:ea typeface="Cormorant SC"/>
                <a:cs typeface="Cormorant SC"/>
                <a:sym typeface="Cormorant SC"/>
              </a:rPr>
              <a:t>1</a:t>
            </a:r>
            <a:endParaRPr dirty="0"/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315563" y="111389"/>
            <a:ext cx="3097710" cy="1600984"/>
            <a:chOff x="0" y="-47625"/>
            <a:chExt cx="2099977" cy="1085328"/>
          </a:xfrm>
        </p:grpSpPr>
        <p:sp>
          <p:nvSpPr>
            <p:cNvPr id="222" name="Google Shape;222;p13"/>
            <p:cNvSpPr/>
            <p:nvPr/>
          </p:nvSpPr>
          <p:spPr>
            <a:xfrm>
              <a:off x="0" y="0"/>
              <a:ext cx="2099977" cy="1037703"/>
            </a:xfrm>
            <a:custGeom>
              <a:avLst/>
              <a:gdLst/>
              <a:ahLst/>
              <a:cxnLst/>
              <a:rect l="l" t="t" r="r" b="b"/>
              <a:pathLst>
                <a:path w="2099977" h="1037703" extrusionOk="0">
                  <a:moveTo>
                    <a:pt x="37489" y="0"/>
                  </a:moveTo>
                  <a:lnTo>
                    <a:pt x="2062488" y="0"/>
                  </a:lnTo>
                  <a:cubicBezTo>
                    <a:pt x="2072431" y="0"/>
                    <a:pt x="2081966" y="3950"/>
                    <a:pt x="2088997" y="10980"/>
                  </a:cubicBezTo>
                  <a:cubicBezTo>
                    <a:pt x="2096027" y="18011"/>
                    <a:pt x="2099977" y="27546"/>
                    <a:pt x="2099977" y="37489"/>
                  </a:cubicBezTo>
                  <a:lnTo>
                    <a:pt x="2099977" y="1000214"/>
                  </a:lnTo>
                  <a:cubicBezTo>
                    <a:pt x="2099977" y="1020918"/>
                    <a:pt x="2083192" y="1037703"/>
                    <a:pt x="2062488" y="1037703"/>
                  </a:cubicBezTo>
                  <a:lnTo>
                    <a:pt x="37489" y="1037703"/>
                  </a:lnTo>
                  <a:cubicBezTo>
                    <a:pt x="16784" y="1037703"/>
                    <a:pt x="0" y="1020918"/>
                    <a:pt x="0" y="1000214"/>
                  </a:cubicBezTo>
                  <a:lnTo>
                    <a:pt x="0" y="37489"/>
                  </a:lnTo>
                  <a:cubicBezTo>
                    <a:pt x="0" y="16784"/>
                    <a:pt x="16784" y="0"/>
                    <a:pt x="374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 txBox="1"/>
            <p:nvPr/>
          </p:nvSpPr>
          <p:spPr>
            <a:xfrm>
              <a:off x="0" y="-47625"/>
              <a:ext cx="2099977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3"/>
          <p:cNvGrpSpPr/>
          <p:nvPr/>
        </p:nvGrpSpPr>
        <p:grpSpPr>
          <a:xfrm>
            <a:off x="3816918" y="-572284"/>
            <a:ext cx="1192710" cy="1600984"/>
            <a:chOff x="0" y="-47625"/>
            <a:chExt cx="808553" cy="1085328"/>
          </a:xfrm>
        </p:grpSpPr>
        <p:sp>
          <p:nvSpPr>
            <p:cNvPr id="225" name="Google Shape;225;p13"/>
            <p:cNvSpPr/>
            <p:nvPr/>
          </p:nvSpPr>
          <p:spPr>
            <a:xfrm>
              <a:off x="0" y="0"/>
              <a:ext cx="808553" cy="1037703"/>
            </a:xfrm>
            <a:custGeom>
              <a:avLst/>
              <a:gdLst/>
              <a:ahLst/>
              <a:cxnLst/>
              <a:rect l="l" t="t" r="r" b="b"/>
              <a:pathLst>
                <a:path w="808553" h="1037703" extrusionOk="0">
                  <a:moveTo>
                    <a:pt x="97365" y="0"/>
                  </a:moveTo>
                  <a:lnTo>
                    <a:pt x="711188" y="0"/>
                  </a:lnTo>
                  <a:cubicBezTo>
                    <a:pt x="737011" y="0"/>
                    <a:pt x="761776" y="10258"/>
                    <a:pt x="780036" y="28518"/>
                  </a:cubicBezTo>
                  <a:cubicBezTo>
                    <a:pt x="798295" y="46777"/>
                    <a:pt x="808553" y="71543"/>
                    <a:pt x="808553" y="97365"/>
                  </a:cubicBezTo>
                  <a:lnTo>
                    <a:pt x="808553" y="940337"/>
                  </a:lnTo>
                  <a:cubicBezTo>
                    <a:pt x="808553" y="994111"/>
                    <a:pt x="764961" y="1037703"/>
                    <a:pt x="711188" y="1037703"/>
                  </a:cubicBezTo>
                  <a:lnTo>
                    <a:pt x="97365" y="1037703"/>
                  </a:lnTo>
                  <a:cubicBezTo>
                    <a:pt x="43592" y="1037703"/>
                    <a:pt x="0" y="994111"/>
                    <a:pt x="0" y="940337"/>
                  </a:cubicBezTo>
                  <a:lnTo>
                    <a:pt x="0" y="97365"/>
                  </a:lnTo>
                  <a:cubicBezTo>
                    <a:pt x="0" y="43592"/>
                    <a:pt x="43592" y="0"/>
                    <a:pt x="973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>
              <a:off x="0" y="-47625"/>
              <a:ext cx="808553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3"/>
          <p:cNvGrpSpPr/>
          <p:nvPr/>
        </p:nvGrpSpPr>
        <p:grpSpPr>
          <a:xfrm>
            <a:off x="16058459" y="9128894"/>
            <a:ext cx="1192710" cy="1600984"/>
            <a:chOff x="0" y="-47625"/>
            <a:chExt cx="808553" cy="1085328"/>
          </a:xfrm>
        </p:grpSpPr>
        <p:sp>
          <p:nvSpPr>
            <p:cNvPr id="228" name="Google Shape;228;p13"/>
            <p:cNvSpPr/>
            <p:nvPr/>
          </p:nvSpPr>
          <p:spPr>
            <a:xfrm>
              <a:off x="0" y="0"/>
              <a:ext cx="808553" cy="1037703"/>
            </a:xfrm>
            <a:custGeom>
              <a:avLst/>
              <a:gdLst/>
              <a:ahLst/>
              <a:cxnLst/>
              <a:rect l="l" t="t" r="r" b="b"/>
              <a:pathLst>
                <a:path w="808553" h="1037703" extrusionOk="0">
                  <a:moveTo>
                    <a:pt x="97365" y="0"/>
                  </a:moveTo>
                  <a:lnTo>
                    <a:pt x="711188" y="0"/>
                  </a:lnTo>
                  <a:cubicBezTo>
                    <a:pt x="737011" y="0"/>
                    <a:pt x="761776" y="10258"/>
                    <a:pt x="780036" y="28518"/>
                  </a:cubicBezTo>
                  <a:cubicBezTo>
                    <a:pt x="798295" y="46777"/>
                    <a:pt x="808553" y="71543"/>
                    <a:pt x="808553" y="97365"/>
                  </a:cubicBezTo>
                  <a:lnTo>
                    <a:pt x="808553" y="940337"/>
                  </a:lnTo>
                  <a:cubicBezTo>
                    <a:pt x="808553" y="994111"/>
                    <a:pt x="764961" y="1037703"/>
                    <a:pt x="711188" y="1037703"/>
                  </a:cubicBezTo>
                  <a:lnTo>
                    <a:pt x="97365" y="1037703"/>
                  </a:lnTo>
                  <a:cubicBezTo>
                    <a:pt x="43592" y="1037703"/>
                    <a:pt x="0" y="994111"/>
                    <a:pt x="0" y="940337"/>
                  </a:cubicBezTo>
                  <a:lnTo>
                    <a:pt x="0" y="97365"/>
                  </a:lnTo>
                  <a:cubicBezTo>
                    <a:pt x="0" y="43592"/>
                    <a:pt x="43592" y="0"/>
                    <a:pt x="973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 txBox="1"/>
            <p:nvPr/>
          </p:nvSpPr>
          <p:spPr>
            <a:xfrm>
              <a:off x="0" y="-47625"/>
              <a:ext cx="808553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16762429" y="7530417"/>
            <a:ext cx="993743" cy="3385514"/>
            <a:chOff x="0" y="-47625"/>
            <a:chExt cx="673671" cy="2295083"/>
          </a:xfrm>
        </p:grpSpPr>
        <p:sp>
          <p:nvSpPr>
            <p:cNvPr id="231" name="Google Shape;231;p13"/>
            <p:cNvSpPr/>
            <p:nvPr/>
          </p:nvSpPr>
          <p:spPr>
            <a:xfrm>
              <a:off x="0" y="0"/>
              <a:ext cx="673671" cy="2247458"/>
            </a:xfrm>
            <a:custGeom>
              <a:avLst/>
              <a:gdLst/>
              <a:ahLst/>
              <a:cxnLst/>
              <a:rect l="l" t="t" r="r" b="b"/>
              <a:pathLst>
                <a:path w="673671" h="2247458" extrusionOk="0">
                  <a:moveTo>
                    <a:pt x="116860" y="0"/>
                  </a:moveTo>
                  <a:lnTo>
                    <a:pt x="556811" y="0"/>
                  </a:lnTo>
                  <a:cubicBezTo>
                    <a:pt x="621351" y="0"/>
                    <a:pt x="673671" y="52320"/>
                    <a:pt x="673671" y="116860"/>
                  </a:cubicBezTo>
                  <a:lnTo>
                    <a:pt x="673671" y="2130598"/>
                  </a:lnTo>
                  <a:cubicBezTo>
                    <a:pt x="673671" y="2195138"/>
                    <a:pt x="621351" y="2247458"/>
                    <a:pt x="556811" y="2247458"/>
                  </a:cubicBezTo>
                  <a:lnTo>
                    <a:pt x="116860" y="2247458"/>
                  </a:lnTo>
                  <a:cubicBezTo>
                    <a:pt x="52320" y="2247458"/>
                    <a:pt x="0" y="2195138"/>
                    <a:pt x="0" y="2130598"/>
                  </a:cubicBezTo>
                  <a:lnTo>
                    <a:pt x="0" y="116860"/>
                  </a:lnTo>
                  <a:cubicBezTo>
                    <a:pt x="0" y="52320"/>
                    <a:pt x="52320" y="0"/>
                    <a:pt x="1168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0" y="-47625"/>
              <a:ext cx="673671" cy="2295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>
            <a:off x="16058459" y="1803551"/>
            <a:ext cx="3058578" cy="803727"/>
            <a:chOff x="0" y="-47625"/>
            <a:chExt cx="805551" cy="211681"/>
          </a:xfrm>
        </p:grpSpPr>
        <p:sp>
          <p:nvSpPr>
            <p:cNvPr id="234" name="Google Shape;234;p13"/>
            <p:cNvSpPr/>
            <p:nvPr/>
          </p:nvSpPr>
          <p:spPr>
            <a:xfrm>
              <a:off x="0" y="0"/>
              <a:ext cx="805551" cy="164056"/>
            </a:xfrm>
            <a:custGeom>
              <a:avLst/>
              <a:gdLst/>
              <a:ahLst/>
              <a:cxnLst/>
              <a:rect l="l" t="t" r="r" b="b"/>
              <a:pathLst>
                <a:path w="805551" h="164056" extrusionOk="0">
                  <a:moveTo>
                    <a:pt x="37968" y="0"/>
                  </a:moveTo>
                  <a:lnTo>
                    <a:pt x="767583" y="0"/>
                  </a:lnTo>
                  <a:cubicBezTo>
                    <a:pt x="777653" y="0"/>
                    <a:pt x="787310" y="4000"/>
                    <a:pt x="794431" y="11121"/>
                  </a:cubicBezTo>
                  <a:cubicBezTo>
                    <a:pt x="801551" y="18241"/>
                    <a:pt x="805551" y="27898"/>
                    <a:pt x="805551" y="37968"/>
                  </a:cubicBezTo>
                  <a:lnTo>
                    <a:pt x="805551" y="126088"/>
                  </a:lnTo>
                  <a:cubicBezTo>
                    <a:pt x="805551" y="136158"/>
                    <a:pt x="801551" y="145815"/>
                    <a:pt x="794431" y="152936"/>
                  </a:cubicBezTo>
                  <a:cubicBezTo>
                    <a:pt x="787310" y="160056"/>
                    <a:pt x="777653" y="164056"/>
                    <a:pt x="767583" y="164056"/>
                  </a:cubicBezTo>
                  <a:lnTo>
                    <a:pt x="37968" y="164056"/>
                  </a:lnTo>
                  <a:cubicBezTo>
                    <a:pt x="27898" y="164056"/>
                    <a:pt x="18241" y="160056"/>
                    <a:pt x="11121" y="152936"/>
                  </a:cubicBezTo>
                  <a:cubicBezTo>
                    <a:pt x="4000" y="145815"/>
                    <a:pt x="0" y="136158"/>
                    <a:pt x="0" y="126088"/>
                  </a:cubicBezTo>
                  <a:lnTo>
                    <a:pt x="0" y="37968"/>
                  </a:lnTo>
                  <a:cubicBezTo>
                    <a:pt x="0" y="27898"/>
                    <a:pt x="4000" y="18241"/>
                    <a:pt x="11121" y="11121"/>
                  </a:cubicBezTo>
                  <a:cubicBezTo>
                    <a:pt x="18241" y="4000"/>
                    <a:pt x="27898" y="0"/>
                    <a:pt x="37968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 txBox="1"/>
            <p:nvPr/>
          </p:nvSpPr>
          <p:spPr>
            <a:xfrm>
              <a:off x="0" y="-47625"/>
              <a:ext cx="805551" cy="211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8" name="Google Shape;268;p15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17376233" y="-200668"/>
            <a:ext cx="1823534" cy="3760085"/>
            <a:chOff x="0" y="-47625"/>
            <a:chExt cx="1236196" cy="2549009"/>
          </a:xfrm>
        </p:grpSpPr>
        <p:sp>
          <p:nvSpPr>
            <p:cNvPr id="270" name="Google Shape;270;p15"/>
            <p:cNvSpPr/>
            <p:nvPr/>
          </p:nvSpPr>
          <p:spPr>
            <a:xfrm>
              <a:off x="0" y="0"/>
              <a:ext cx="1236196" cy="2501384"/>
            </a:xfrm>
            <a:custGeom>
              <a:avLst/>
              <a:gdLst/>
              <a:ahLst/>
              <a:cxnLst/>
              <a:rect l="l" t="t" r="r" b="b"/>
              <a:pathLst>
                <a:path w="1236196" h="2501384" extrusionOk="0">
                  <a:moveTo>
                    <a:pt x="63683" y="0"/>
                  </a:moveTo>
                  <a:lnTo>
                    <a:pt x="1172513" y="0"/>
                  </a:lnTo>
                  <a:cubicBezTo>
                    <a:pt x="1207684" y="0"/>
                    <a:pt x="1236196" y="28512"/>
                    <a:pt x="1236196" y="63683"/>
                  </a:cubicBezTo>
                  <a:lnTo>
                    <a:pt x="1236196" y="2437701"/>
                  </a:lnTo>
                  <a:cubicBezTo>
                    <a:pt x="1236196" y="2454590"/>
                    <a:pt x="1229487" y="2470789"/>
                    <a:pt x="1217544" y="2482732"/>
                  </a:cubicBezTo>
                  <a:cubicBezTo>
                    <a:pt x="1205601" y="2494674"/>
                    <a:pt x="1189403" y="2501384"/>
                    <a:pt x="1172513" y="2501384"/>
                  </a:cubicBezTo>
                  <a:lnTo>
                    <a:pt x="63683" y="2501384"/>
                  </a:lnTo>
                  <a:cubicBezTo>
                    <a:pt x="46794" y="2501384"/>
                    <a:pt x="30595" y="2494674"/>
                    <a:pt x="18652" y="2482732"/>
                  </a:cubicBezTo>
                  <a:cubicBezTo>
                    <a:pt x="6709" y="2470789"/>
                    <a:pt x="0" y="2454590"/>
                    <a:pt x="0" y="2437701"/>
                  </a:cubicBezTo>
                  <a:lnTo>
                    <a:pt x="0" y="63683"/>
                  </a:lnTo>
                  <a:cubicBezTo>
                    <a:pt x="0" y="46794"/>
                    <a:pt x="6709" y="30595"/>
                    <a:pt x="18652" y="18652"/>
                  </a:cubicBezTo>
                  <a:cubicBezTo>
                    <a:pt x="30595" y="6709"/>
                    <a:pt x="46794" y="0"/>
                    <a:pt x="636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0" y="-47625"/>
              <a:ext cx="1236196" cy="2549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5"/>
          <p:cNvSpPr txBox="1"/>
          <p:nvPr/>
        </p:nvSpPr>
        <p:spPr>
          <a:xfrm>
            <a:off x="0" y="163463"/>
            <a:ext cx="1711741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What is the Purpose of this Analysis?</a:t>
            </a:r>
            <a:endParaRPr sz="8000" dirty="0"/>
          </a:p>
        </p:txBody>
      </p:sp>
      <p:sp>
        <p:nvSpPr>
          <p:cNvPr id="275" name="Google Shape;275;p15"/>
          <p:cNvSpPr txBox="1"/>
          <p:nvPr/>
        </p:nvSpPr>
        <p:spPr>
          <a:xfrm>
            <a:off x="4285503" y="3795814"/>
            <a:ext cx="902192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Inria Serif"/>
                <a:ea typeface="Inria Serif"/>
                <a:cs typeface="Inria Serif"/>
                <a:sym typeface="Inria Serif"/>
              </a:rPr>
              <a:t> Help individuals interested in investing in stocks</a:t>
            </a:r>
          </a:p>
          <a:p>
            <a:pPr marR="0" lvl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</a:pPr>
            <a:endParaRPr lang="en-US" sz="3000" b="0" i="0" u="none" strike="noStrike" cap="none" dirty="0">
              <a:solidFill>
                <a:schemeClr val="bg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342900" marR="0" lvl="0" indent="-34290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bg1"/>
                </a:solidFill>
                <a:latin typeface="Inria Serif"/>
                <a:ea typeface="Inria Serif"/>
                <a:cs typeface="Inria Serif"/>
                <a:sym typeface="Inria Serif"/>
              </a:rPr>
              <a:t>Be able to see data in stock trends</a:t>
            </a:r>
          </a:p>
          <a:p>
            <a:pPr marR="0" lvl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>
              <a:solidFill>
                <a:schemeClr val="bg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342900" marR="0" lvl="0" indent="-34290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Inria Serif"/>
                <a:ea typeface="Inria Serif"/>
                <a:cs typeface="Inria Serif"/>
                <a:sym typeface="Inria Serif"/>
              </a:rPr>
              <a:t>Help make </a:t>
            </a:r>
            <a:r>
              <a:rPr lang="en-US" sz="3000" dirty="0">
                <a:solidFill>
                  <a:schemeClr val="bg1"/>
                </a:solidFill>
                <a:latin typeface="Inria Serif"/>
                <a:ea typeface="Inria Serif"/>
                <a:cs typeface="Inria Serif"/>
                <a:sym typeface="Inria Serif"/>
              </a:rPr>
              <a:t>more informed decisions</a:t>
            </a:r>
          </a:p>
          <a:p>
            <a:pPr marR="0" lvl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>
              <a:solidFill>
                <a:schemeClr val="bg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342900" marR="0" lvl="0" indent="-34290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Inria Serif"/>
                <a:ea typeface="Inria Serif"/>
                <a:cs typeface="Inria Serif"/>
                <a:sym typeface="Inria Serif"/>
              </a:rPr>
              <a:t>More visual format</a:t>
            </a:r>
          </a:p>
        </p:txBody>
      </p:sp>
      <p:grpSp>
        <p:nvGrpSpPr>
          <p:cNvPr id="277" name="Google Shape;277;p15"/>
          <p:cNvGrpSpPr/>
          <p:nvPr/>
        </p:nvGrpSpPr>
        <p:grpSpPr>
          <a:xfrm>
            <a:off x="17117410" y="1884848"/>
            <a:ext cx="842141" cy="3140194"/>
            <a:chOff x="0" y="-47625"/>
            <a:chExt cx="570898" cy="2128777"/>
          </a:xfrm>
        </p:grpSpPr>
        <p:sp>
          <p:nvSpPr>
            <p:cNvPr id="278" name="Google Shape;278;p15"/>
            <p:cNvSpPr/>
            <p:nvPr/>
          </p:nvSpPr>
          <p:spPr>
            <a:xfrm>
              <a:off x="0" y="0"/>
              <a:ext cx="570898" cy="2081152"/>
            </a:xfrm>
            <a:custGeom>
              <a:avLst/>
              <a:gdLst/>
              <a:ahLst/>
              <a:cxnLst/>
              <a:rect l="l" t="t" r="r" b="b"/>
              <a:pathLst>
                <a:path w="570898" h="2081152" extrusionOk="0">
                  <a:moveTo>
                    <a:pt x="137897" y="0"/>
                  </a:moveTo>
                  <a:lnTo>
                    <a:pt x="433001" y="0"/>
                  </a:lnTo>
                  <a:cubicBezTo>
                    <a:pt x="469574" y="0"/>
                    <a:pt x="504648" y="14528"/>
                    <a:pt x="530509" y="40389"/>
                  </a:cubicBezTo>
                  <a:cubicBezTo>
                    <a:pt x="556370" y="66250"/>
                    <a:pt x="570898" y="101324"/>
                    <a:pt x="570898" y="137897"/>
                  </a:cubicBezTo>
                  <a:lnTo>
                    <a:pt x="570898" y="1943255"/>
                  </a:lnTo>
                  <a:cubicBezTo>
                    <a:pt x="570898" y="1979827"/>
                    <a:pt x="556370" y="2014902"/>
                    <a:pt x="530509" y="2040763"/>
                  </a:cubicBezTo>
                  <a:cubicBezTo>
                    <a:pt x="504648" y="2066623"/>
                    <a:pt x="469574" y="2081152"/>
                    <a:pt x="433001" y="2081152"/>
                  </a:cubicBezTo>
                  <a:lnTo>
                    <a:pt x="137897" y="2081152"/>
                  </a:lnTo>
                  <a:cubicBezTo>
                    <a:pt x="101324" y="2081152"/>
                    <a:pt x="66250" y="2066623"/>
                    <a:pt x="40389" y="2040763"/>
                  </a:cubicBezTo>
                  <a:cubicBezTo>
                    <a:pt x="14528" y="2014902"/>
                    <a:pt x="0" y="1979827"/>
                    <a:pt x="0" y="1943255"/>
                  </a:cubicBezTo>
                  <a:lnTo>
                    <a:pt x="0" y="137897"/>
                  </a:lnTo>
                  <a:cubicBezTo>
                    <a:pt x="0" y="101324"/>
                    <a:pt x="14528" y="66250"/>
                    <a:pt x="40389" y="40389"/>
                  </a:cubicBezTo>
                  <a:cubicBezTo>
                    <a:pt x="66250" y="14528"/>
                    <a:pt x="101324" y="0"/>
                    <a:pt x="1378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0" y="-47625"/>
              <a:ext cx="570898" cy="2128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879358" y="8821563"/>
            <a:ext cx="16503475" cy="964002"/>
            <a:chOff x="0" y="0"/>
            <a:chExt cx="22004634" cy="1285337"/>
          </a:xfrm>
        </p:grpSpPr>
        <p:cxnSp>
          <p:nvCxnSpPr>
            <p:cNvPr id="281" name="Google Shape;281;p15"/>
            <p:cNvCxnSpPr/>
            <p:nvPr/>
          </p:nvCxnSpPr>
          <p:spPr>
            <a:xfrm>
              <a:off x="15402482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15"/>
            <p:cNvSpPr/>
            <p:nvPr/>
          </p:nvSpPr>
          <p:spPr>
            <a:xfrm rot="10800000">
              <a:off x="9064638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83" name="Google Shape;283;p15"/>
            <p:cNvCxnSpPr/>
            <p:nvPr/>
          </p:nvCxnSpPr>
          <p:spPr>
            <a:xfrm>
              <a:off x="0" y="556916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5" name="Google Shape;285;p15"/>
          <p:cNvGrpSpPr/>
          <p:nvPr/>
        </p:nvGrpSpPr>
        <p:grpSpPr>
          <a:xfrm>
            <a:off x="-1081042" y="7344826"/>
            <a:ext cx="3036020" cy="1200722"/>
            <a:chOff x="0" y="-47625"/>
            <a:chExt cx="1761018" cy="696469"/>
          </a:xfrm>
        </p:grpSpPr>
        <p:sp>
          <p:nvSpPr>
            <p:cNvPr id="286" name="Google Shape;286;p15"/>
            <p:cNvSpPr/>
            <p:nvPr/>
          </p:nvSpPr>
          <p:spPr>
            <a:xfrm>
              <a:off x="0" y="0"/>
              <a:ext cx="1761018" cy="648844"/>
            </a:xfrm>
            <a:custGeom>
              <a:avLst/>
              <a:gdLst/>
              <a:ahLst/>
              <a:cxnLst/>
              <a:rect l="l" t="t" r="r" b="b"/>
              <a:pathLst>
                <a:path w="1761018" h="648844" extrusionOk="0">
                  <a:moveTo>
                    <a:pt x="38250" y="0"/>
                  </a:moveTo>
                  <a:lnTo>
                    <a:pt x="1722768" y="0"/>
                  </a:lnTo>
                  <a:cubicBezTo>
                    <a:pt x="1732913" y="0"/>
                    <a:pt x="1742642" y="4030"/>
                    <a:pt x="1749815" y="11203"/>
                  </a:cubicBezTo>
                  <a:cubicBezTo>
                    <a:pt x="1756988" y="18377"/>
                    <a:pt x="1761018" y="28106"/>
                    <a:pt x="1761018" y="38250"/>
                  </a:cubicBezTo>
                  <a:lnTo>
                    <a:pt x="1761018" y="610594"/>
                  </a:lnTo>
                  <a:cubicBezTo>
                    <a:pt x="1761018" y="620738"/>
                    <a:pt x="1756988" y="630467"/>
                    <a:pt x="1749815" y="637641"/>
                  </a:cubicBezTo>
                  <a:cubicBezTo>
                    <a:pt x="1742642" y="644814"/>
                    <a:pt x="1732913" y="648844"/>
                    <a:pt x="1722768" y="648844"/>
                  </a:cubicBezTo>
                  <a:lnTo>
                    <a:pt x="38250" y="648844"/>
                  </a:lnTo>
                  <a:cubicBezTo>
                    <a:pt x="28106" y="648844"/>
                    <a:pt x="18377" y="644814"/>
                    <a:pt x="11203" y="637641"/>
                  </a:cubicBezTo>
                  <a:cubicBezTo>
                    <a:pt x="4030" y="630467"/>
                    <a:pt x="0" y="620738"/>
                    <a:pt x="0" y="610594"/>
                  </a:cubicBezTo>
                  <a:lnTo>
                    <a:pt x="0" y="38250"/>
                  </a:lnTo>
                  <a:cubicBezTo>
                    <a:pt x="0" y="28106"/>
                    <a:pt x="4030" y="18377"/>
                    <a:pt x="11203" y="11203"/>
                  </a:cubicBezTo>
                  <a:cubicBezTo>
                    <a:pt x="18377" y="4030"/>
                    <a:pt x="28106" y="0"/>
                    <a:pt x="38250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0" y="-47625"/>
              <a:ext cx="1761018" cy="69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15"/>
          <p:cNvGrpSpPr/>
          <p:nvPr/>
        </p:nvGrpSpPr>
        <p:grpSpPr>
          <a:xfrm>
            <a:off x="492004" y="4213610"/>
            <a:ext cx="1078636" cy="3772629"/>
            <a:chOff x="0" y="-47625"/>
            <a:chExt cx="731221" cy="2557513"/>
          </a:xfrm>
        </p:grpSpPr>
        <p:sp>
          <p:nvSpPr>
            <p:cNvPr id="289" name="Google Shape;289;p15"/>
            <p:cNvSpPr/>
            <p:nvPr/>
          </p:nvSpPr>
          <p:spPr>
            <a:xfrm>
              <a:off x="0" y="0"/>
              <a:ext cx="731221" cy="2509888"/>
            </a:xfrm>
            <a:custGeom>
              <a:avLst/>
              <a:gdLst/>
              <a:ahLst/>
              <a:cxnLst/>
              <a:rect l="l" t="t" r="r" b="b"/>
              <a:pathLst>
                <a:path w="731221" h="2509888" extrusionOk="0">
                  <a:moveTo>
                    <a:pt x="107663" y="0"/>
                  </a:moveTo>
                  <a:lnTo>
                    <a:pt x="623558" y="0"/>
                  </a:lnTo>
                  <a:cubicBezTo>
                    <a:pt x="683019" y="0"/>
                    <a:pt x="731221" y="48202"/>
                    <a:pt x="731221" y="107663"/>
                  </a:cubicBezTo>
                  <a:lnTo>
                    <a:pt x="731221" y="2402225"/>
                  </a:lnTo>
                  <a:cubicBezTo>
                    <a:pt x="731221" y="2430779"/>
                    <a:pt x="719878" y="2458164"/>
                    <a:pt x="699687" y="2478354"/>
                  </a:cubicBezTo>
                  <a:cubicBezTo>
                    <a:pt x="679496" y="2498545"/>
                    <a:pt x="652112" y="2509888"/>
                    <a:pt x="623558" y="2509888"/>
                  </a:cubicBezTo>
                  <a:lnTo>
                    <a:pt x="107663" y="2509888"/>
                  </a:lnTo>
                  <a:cubicBezTo>
                    <a:pt x="79109" y="2509888"/>
                    <a:pt x="51724" y="2498545"/>
                    <a:pt x="31534" y="2478354"/>
                  </a:cubicBezTo>
                  <a:cubicBezTo>
                    <a:pt x="11343" y="2458164"/>
                    <a:pt x="0" y="2430779"/>
                    <a:pt x="0" y="2402225"/>
                  </a:cubicBezTo>
                  <a:lnTo>
                    <a:pt x="0" y="107663"/>
                  </a:lnTo>
                  <a:cubicBezTo>
                    <a:pt x="0" y="79109"/>
                    <a:pt x="11343" y="51724"/>
                    <a:pt x="31534" y="31534"/>
                  </a:cubicBezTo>
                  <a:cubicBezTo>
                    <a:pt x="51724" y="11343"/>
                    <a:pt x="79109" y="0"/>
                    <a:pt x="1076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 txBox="1"/>
            <p:nvPr/>
          </p:nvSpPr>
          <p:spPr>
            <a:xfrm>
              <a:off x="0" y="-47625"/>
              <a:ext cx="731221" cy="2557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1" name="Google Shape;2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81953" y="3620275"/>
            <a:ext cx="1194936" cy="12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31714" y="7131175"/>
            <a:ext cx="1194936" cy="12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6" name="Google Shape;166;p12"/>
          <p:cNvSpPr/>
          <p:nvPr/>
        </p:nvSpPr>
        <p:spPr>
          <a:xfrm>
            <a:off x="0" y="-1903092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67" name="Google Shape;167;p12"/>
          <p:cNvGrpSpPr/>
          <p:nvPr/>
        </p:nvGrpSpPr>
        <p:grpSpPr>
          <a:xfrm>
            <a:off x="2300292" y="1459832"/>
            <a:ext cx="13435276" cy="6903883"/>
            <a:chOff x="0" y="-47625"/>
            <a:chExt cx="6149938" cy="3547169"/>
          </a:xfrm>
        </p:grpSpPr>
        <p:sp>
          <p:nvSpPr>
            <p:cNvPr id="168" name="Google Shape;168;p12"/>
            <p:cNvSpPr/>
            <p:nvPr/>
          </p:nvSpPr>
          <p:spPr>
            <a:xfrm>
              <a:off x="0" y="0"/>
              <a:ext cx="6149938" cy="3499544"/>
            </a:xfrm>
            <a:custGeom>
              <a:avLst/>
              <a:gdLst/>
              <a:ahLst/>
              <a:cxnLst/>
              <a:rect l="l" t="t" r="r" b="b"/>
              <a:pathLst>
                <a:path w="6149938" h="3499544" extrusionOk="0">
                  <a:moveTo>
                    <a:pt x="12801" y="0"/>
                  </a:moveTo>
                  <a:lnTo>
                    <a:pt x="6137137" y="0"/>
                  </a:lnTo>
                  <a:cubicBezTo>
                    <a:pt x="6144207" y="0"/>
                    <a:pt x="6149938" y="5731"/>
                    <a:pt x="6149938" y="12801"/>
                  </a:cubicBezTo>
                  <a:lnTo>
                    <a:pt x="6149938" y="3486743"/>
                  </a:lnTo>
                  <a:cubicBezTo>
                    <a:pt x="6149938" y="3493813"/>
                    <a:pt x="6144207" y="3499544"/>
                    <a:pt x="6137137" y="3499544"/>
                  </a:cubicBezTo>
                  <a:lnTo>
                    <a:pt x="12801" y="3499544"/>
                  </a:lnTo>
                  <a:cubicBezTo>
                    <a:pt x="5731" y="3499544"/>
                    <a:pt x="0" y="3493813"/>
                    <a:pt x="0" y="3486743"/>
                  </a:cubicBezTo>
                  <a:lnTo>
                    <a:pt x="0" y="12801"/>
                  </a:lnTo>
                  <a:cubicBezTo>
                    <a:pt x="0" y="5731"/>
                    <a:pt x="5731" y="0"/>
                    <a:pt x="12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0" y="-47625"/>
              <a:ext cx="6149938" cy="354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2"/>
          <p:cNvSpPr txBox="1"/>
          <p:nvPr/>
        </p:nvSpPr>
        <p:spPr>
          <a:xfrm>
            <a:off x="3717585" y="2158052"/>
            <a:ext cx="540650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bg1"/>
                </a:solidFill>
                <a:latin typeface="Padauk" panose="020B0604020202020204" charset="0"/>
                <a:ea typeface="Padauk" panose="020B0604020202020204" charset="0"/>
                <a:cs typeface="Padauk" panose="020B0604020202020204" charset="0"/>
              </a:rPr>
              <a:t>What date did Aetna Inc have the highest "high" in 2016?</a:t>
            </a:r>
          </a:p>
        </p:txBody>
      </p:sp>
      <p:sp>
        <p:nvSpPr>
          <p:cNvPr id="172" name="Google Shape;172;p12"/>
          <p:cNvSpPr txBox="1"/>
          <p:nvPr/>
        </p:nvSpPr>
        <p:spPr>
          <a:xfrm>
            <a:off x="3341010" y="4310353"/>
            <a:ext cx="5453942" cy="25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FFFFFF"/>
                </a:solidFill>
                <a:latin typeface="Padauk" panose="020B0604020202020204" charset="0"/>
                <a:ea typeface="Padauk" panose="020B0604020202020204" charset="0"/>
                <a:cs typeface="Padauk" panose="020B0604020202020204" charset="0"/>
                <a:sym typeface="Padauk"/>
              </a:rPr>
              <a:t>What was the average gross profit of General Motors between 2013 and 2016?</a:t>
            </a:r>
            <a:endParaRPr dirty="0">
              <a:latin typeface="Padauk" panose="020B0604020202020204" charset="0"/>
              <a:ea typeface="Padauk" panose="020B0604020202020204" charset="0"/>
              <a:cs typeface="Padauk" panose="020B0604020202020204" charset="0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10610164" y="4466506"/>
            <a:ext cx="4852307" cy="25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What was the average total revenue of Amazon.com Inc from 2013 to 2016?</a:t>
            </a:r>
            <a:endParaRPr dirty="0"/>
          </a:p>
        </p:txBody>
      </p:sp>
      <p:sp>
        <p:nvSpPr>
          <p:cNvPr id="176" name="Google Shape;176;p12"/>
          <p:cNvSpPr txBox="1"/>
          <p:nvPr/>
        </p:nvSpPr>
        <p:spPr>
          <a:xfrm>
            <a:off x="664439" y="-67476"/>
            <a:ext cx="1302914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Questions for Analysis:</a:t>
            </a:r>
            <a:endParaRPr dirty="0"/>
          </a:p>
        </p:txBody>
      </p:sp>
      <p:sp>
        <p:nvSpPr>
          <p:cNvPr id="177" name="Google Shape;177;p12"/>
          <p:cNvSpPr txBox="1"/>
          <p:nvPr/>
        </p:nvSpPr>
        <p:spPr>
          <a:xfrm>
            <a:off x="2685353" y="2311917"/>
            <a:ext cx="577035" cy="8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i="0" u="none" strike="noStrike" cap="none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1.</a:t>
            </a:r>
            <a:endParaRPr dirty="0"/>
          </a:p>
        </p:txBody>
      </p:sp>
      <p:sp>
        <p:nvSpPr>
          <p:cNvPr id="178" name="Google Shape;178;p12"/>
          <p:cNvSpPr txBox="1"/>
          <p:nvPr/>
        </p:nvSpPr>
        <p:spPr>
          <a:xfrm>
            <a:off x="2552432" y="4387817"/>
            <a:ext cx="776332" cy="8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3.</a:t>
            </a:r>
            <a:endParaRPr dirty="0"/>
          </a:p>
        </p:txBody>
      </p:sp>
      <p:sp>
        <p:nvSpPr>
          <p:cNvPr id="179" name="Google Shape;179;p12"/>
          <p:cNvSpPr txBox="1"/>
          <p:nvPr/>
        </p:nvSpPr>
        <p:spPr>
          <a:xfrm>
            <a:off x="9885958" y="2311916"/>
            <a:ext cx="1020534" cy="8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2.</a:t>
            </a:r>
            <a:endParaRPr dirty="0"/>
          </a:p>
        </p:txBody>
      </p:sp>
      <p:grpSp>
        <p:nvGrpSpPr>
          <p:cNvPr id="180" name="Google Shape;180;p12"/>
          <p:cNvGrpSpPr/>
          <p:nvPr/>
        </p:nvGrpSpPr>
        <p:grpSpPr>
          <a:xfrm>
            <a:off x="16600442" y="-1380976"/>
            <a:ext cx="1048817" cy="2581126"/>
            <a:chOff x="0" y="-47625"/>
            <a:chExt cx="276232" cy="679803"/>
          </a:xfrm>
        </p:grpSpPr>
        <p:sp>
          <p:nvSpPr>
            <p:cNvPr id="181" name="Google Shape;181;p12"/>
            <p:cNvSpPr/>
            <p:nvPr/>
          </p:nvSpPr>
          <p:spPr>
            <a:xfrm>
              <a:off x="0" y="0"/>
              <a:ext cx="276232" cy="632178"/>
            </a:xfrm>
            <a:custGeom>
              <a:avLst/>
              <a:gdLst/>
              <a:ahLst/>
              <a:cxnLst/>
              <a:rect l="l" t="t" r="r" b="b"/>
              <a:pathLst>
                <a:path w="276232" h="632178" extrusionOk="0">
                  <a:moveTo>
                    <a:pt x="110724" y="0"/>
                  </a:moveTo>
                  <a:lnTo>
                    <a:pt x="165508" y="0"/>
                  </a:lnTo>
                  <a:cubicBezTo>
                    <a:pt x="194874" y="0"/>
                    <a:pt x="223037" y="11665"/>
                    <a:pt x="243801" y="32430"/>
                  </a:cubicBezTo>
                  <a:cubicBezTo>
                    <a:pt x="264566" y="53195"/>
                    <a:pt x="276232" y="81358"/>
                    <a:pt x="276232" y="110724"/>
                  </a:cubicBezTo>
                  <a:lnTo>
                    <a:pt x="276232" y="521454"/>
                  </a:lnTo>
                  <a:cubicBezTo>
                    <a:pt x="276232" y="550820"/>
                    <a:pt x="264566" y="578983"/>
                    <a:pt x="243801" y="599748"/>
                  </a:cubicBezTo>
                  <a:cubicBezTo>
                    <a:pt x="223037" y="620512"/>
                    <a:pt x="194874" y="632178"/>
                    <a:pt x="165508" y="632178"/>
                  </a:cubicBezTo>
                  <a:lnTo>
                    <a:pt x="110724" y="632178"/>
                  </a:lnTo>
                  <a:cubicBezTo>
                    <a:pt x="81358" y="632178"/>
                    <a:pt x="53195" y="620512"/>
                    <a:pt x="32430" y="599748"/>
                  </a:cubicBezTo>
                  <a:cubicBezTo>
                    <a:pt x="11665" y="578983"/>
                    <a:pt x="0" y="550820"/>
                    <a:pt x="0" y="521454"/>
                  </a:cubicBezTo>
                  <a:lnTo>
                    <a:pt x="0" y="110724"/>
                  </a:lnTo>
                  <a:cubicBezTo>
                    <a:pt x="0" y="81358"/>
                    <a:pt x="11665" y="53195"/>
                    <a:pt x="32430" y="32430"/>
                  </a:cubicBezTo>
                  <a:cubicBezTo>
                    <a:pt x="53195" y="11665"/>
                    <a:pt x="81358" y="0"/>
                    <a:pt x="110724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 txBox="1"/>
            <p:nvPr/>
          </p:nvSpPr>
          <p:spPr>
            <a:xfrm>
              <a:off x="0" y="-47625"/>
              <a:ext cx="276232" cy="679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2"/>
          <p:cNvGrpSpPr/>
          <p:nvPr/>
        </p:nvGrpSpPr>
        <p:grpSpPr>
          <a:xfrm>
            <a:off x="17259300" y="-1903092"/>
            <a:ext cx="1425463" cy="5135835"/>
            <a:chOff x="0" y="-47625"/>
            <a:chExt cx="375430" cy="1352648"/>
          </a:xfrm>
        </p:grpSpPr>
        <p:sp>
          <p:nvSpPr>
            <p:cNvPr id="184" name="Google Shape;184;p12"/>
            <p:cNvSpPr/>
            <p:nvPr/>
          </p:nvSpPr>
          <p:spPr>
            <a:xfrm>
              <a:off x="0" y="0"/>
              <a:ext cx="375430" cy="1305023"/>
            </a:xfrm>
            <a:custGeom>
              <a:avLst/>
              <a:gdLst/>
              <a:ahLst/>
              <a:cxnLst/>
              <a:rect l="l" t="t" r="r" b="b"/>
              <a:pathLst>
                <a:path w="375430" h="1305023" extrusionOk="0">
                  <a:moveTo>
                    <a:pt x="81467" y="0"/>
                  </a:moveTo>
                  <a:lnTo>
                    <a:pt x="293963" y="0"/>
                  </a:lnTo>
                  <a:cubicBezTo>
                    <a:pt x="315570" y="0"/>
                    <a:pt x="336291" y="8583"/>
                    <a:pt x="351569" y="23861"/>
                  </a:cubicBezTo>
                  <a:cubicBezTo>
                    <a:pt x="366847" y="39139"/>
                    <a:pt x="375430" y="59861"/>
                    <a:pt x="375430" y="81467"/>
                  </a:cubicBezTo>
                  <a:lnTo>
                    <a:pt x="375430" y="1223555"/>
                  </a:lnTo>
                  <a:cubicBezTo>
                    <a:pt x="375430" y="1268549"/>
                    <a:pt x="338956" y="1305023"/>
                    <a:pt x="293963" y="1305023"/>
                  </a:cubicBezTo>
                  <a:lnTo>
                    <a:pt x="81467" y="1305023"/>
                  </a:lnTo>
                  <a:cubicBezTo>
                    <a:pt x="36474" y="1305023"/>
                    <a:pt x="0" y="1268549"/>
                    <a:pt x="0" y="1223555"/>
                  </a:cubicBezTo>
                  <a:lnTo>
                    <a:pt x="0" y="81467"/>
                  </a:lnTo>
                  <a:cubicBezTo>
                    <a:pt x="0" y="36474"/>
                    <a:pt x="36474" y="0"/>
                    <a:pt x="81467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 txBox="1"/>
            <p:nvPr/>
          </p:nvSpPr>
          <p:spPr>
            <a:xfrm>
              <a:off x="0" y="-47625"/>
              <a:ext cx="375430" cy="1352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2"/>
          <p:cNvGrpSpPr/>
          <p:nvPr/>
        </p:nvGrpSpPr>
        <p:grpSpPr>
          <a:xfrm>
            <a:off x="17790683" y="2476763"/>
            <a:ext cx="2417812" cy="3385514"/>
            <a:chOff x="0" y="-47625"/>
            <a:chExt cx="1639065" cy="2295083"/>
          </a:xfrm>
        </p:grpSpPr>
        <p:sp>
          <p:nvSpPr>
            <p:cNvPr id="187" name="Google Shape;187;p12"/>
            <p:cNvSpPr/>
            <p:nvPr/>
          </p:nvSpPr>
          <p:spPr>
            <a:xfrm>
              <a:off x="0" y="0"/>
              <a:ext cx="1639065" cy="2247458"/>
            </a:xfrm>
            <a:custGeom>
              <a:avLst/>
              <a:gdLst/>
              <a:ahLst/>
              <a:cxnLst/>
              <a:rect l="l" t="t" r="r" b="b"/>
              <a:pathLst>
                <a:path w="1639065" h="2247458" extrusionOk="0">
                  <a:moveTo>
                    <a:pt x="48031" y="0"/>
                  </a:moveTo>
                  <a:lnTo>
                    <a:pt x="1591035" y="0"/>
                  </a:lnTo>
                  <a:cubicBezTo>
                    <a:pt x="1603773" y="0"/>
                    <a:pt x="1615990" y="5060"/>
                    <a:pt x="1624997" y="14068"/>
                  </a:cubicBezTo>
                  <a:cubicBezTo>
                    <a:pt x="1634005" y="23075"/>
                    <a:pt x="1639065" y="35292"/>
                    <a:pt x="1639065" y="48031"/>
                  </a:cubicBezTo>
                  <a:lnTo>
                    <a:pt x="1639065" y="2199427"/>
                  </a:lnTo>
                  <a:cubicBezTo>
                    <a:pt x="1639065" y="2225954"/>
                    <a:pt x="1617561" y="2247458"/>
                    <a:pt x="1591035" y="2247458"/>
                  </a:cubicBezTo>
                  <a:lnTo>
                    <a:pt x="48031" y="2247458"/>
                  </a:lnTo>
                  <a:cubicBezTo>
                    <a:pt x="35292" y="2247458"/>
                    <a:pt x="23075" y="2242397"/>
                    <a:pt x="14068" y="2233390"/>
                  </a:cubicBezTo>
                  <a:cubicBezTo>
                    <a:pt x="5060" y="2224382"/>
                    <a:pt x="0" y="2212166"/>
                    <a:pt x="0" y="2199427"/>
                  </a:cubicBezTo>
                  <a:lnTo>
                    <a:pt x="0" y="48031"/>
                  </a:lnTo>
                  <a:cubicBezTo>
                    <a:pt x="0" y="21504"/>
                    <a:pt x="21504" y="0"/>
                    <a:pt x="480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 txBox="1"/>
            <p:nvPr/>
          </p:nvSpPr>
          <p:spPr>
            <a:xfrm>
              <a:off x="0" y="-47625"/>
              <a:ext cx="1639065" cy="2295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9" name="Google Shape;189;p12"/>
          <p:cNvCxnSpPr/>
          <p:nvPr/>
        </p:nvCxnSpPr>
        <p:spPr>
          <a:xfrm>
            <a:off x="12431220" y="9239250"/>
            <a:ext cx="4951614" cy="0"/>
          </a:xfrm>
          <a:prstGeom prst="straightConnector1">
            <a:avLst/>
          </a:prstGeom>
          <a:noFill/>
          <a:ln w="38100" cap="rnd" cmpd="sng">
            <a:solidFill>
              <a:srgbClr val="EDC25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2"/>
          <p:cNvSpPr/>
          <p:nvPr/>
        </p:nvSpPr>
        <p:spPr>
          <a:xfrm rot="10800000">
            <a:off x="7677837" y="8821563"/>
            <a:ext cx="2932327" cy="964002"/>
          </a:xfrm>
          <a:custGeom>
            <a:avLst/>
            <a:gdLst/>
            <a:ahLst/>
            <a:cxnLst/>
            <a:rect l="l" t="t" r="r" b="b"/>
            <a:pathLst>
              <a:path w="2932327" h="964002" extrusionOk="0">
                <a:moveTo>
                  <a:pt x="0" y="0"/>
                </a:moveTo>
                <a:lnTo>
                  <a:pt x="2932326" y="0"/>
                </a:lnTo>
                <a:lnTo>
                  <a:pt x="2932326" y="964003"/>
                </a:lnTo>
                <a:lnTo>
                  <a:pt x="0" y="9640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91" name="Google Shape;191;p12"/>
          <p:cNvCxnSpPr/>
          <p:nvPr/>
        </p:nvCxnSpPr>
        <p:spPr>
          <a:xfrm>
            <a:off x="879358" y="9239250"/>
            <a:ext cx="4951614" cy="0"/>
          </a:xfrm>
          <a:prstGeom prst="straightConnector1">
            <a:avLst/>
          </a:prstGeom>
          <a:noFill/>
          <a:ln w="38100" cap="rnd" cmpd="sng">
            <a:solidFill>
              <a:srgbClr val="EDC25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2" name="Google Shape;192;p12"/>
          <p:cNvGrpSpPr/>
          <p:nvPr/>
        </p:nvGrpSpPr>
        <p:grpSpPr>
          <a:xfrm>
            <a:off x="-469898" y="5363532"/>
            <a:ext cx="1111253" cy="3385514"/>
            <a:chOff x="0" y="-47625"/>
            <a:chExt cx="753332" cy="2295083"/>
          </a:xfrm>
        </p:grpSpPr>
        <p:sp>
          <p:nvSpPr>
            <p:cNvPr id="193" name="Google Shape;193;p12"/>
            <p:cNvSpPr/>
            <p:nvPr/>
          </p:nvSpPr>
          <p:spPr>
            <a:xfrm>
              <a:off x="0" y="0"/>
              <a:ext cx="753332" cy="2247458"/>
            </a:xfrm>
            <a:custGeom>
              <a:avLst/>
              <a:gdLst/>
              <a:ahLst/>
              <a:cxnLst/>
              <a:rect l="l" t="t" r="r" b="b"/>
              <a:pathLst>
                <a:path w="753332" h="2247458" extrusionOk="0">
                  <a:moveTo>
                    <a:pt x="104503" y="0"/>
                  </a:moveTo>
                  <a:lnTo>
                    <a:pt x="648830" y="0"/>
                  </a:lnTo>
                  <a:cubicBezTo>
                    <a:pt x="676546" y="0"/>
                    <a:pt x="703126" y="11010"/>
                    <a:pt x="722724" y="30608"/>
                  </a:cubicBezTo>
                  <a:cubicBezTo>
                    <a:pt x="742322" y="50206"/>
                    <a:pt x="753332" y="76787"/>
                    <a:pt x="753332" y="104503"/>
                  </a:cubicBezTo>
                  <a:lnTo>
                    <a:pt x="753332" y="2142955"/>
                  </a:lnTo>
                  <a:cubicBezTo>
                    <a:pt x="753332" y="2170671"/>
                    <a:pt x="742322" y="2197252"/>
                    <a:pt x="722724" y="2216850"/>
                  </a:cubicBezTo>
                  <a:cubicBezTo>
                    <a:pt x="703126" y="2236448"/>
                    <a:pt x="676546" y="2247458"/>
                    <a:pt x="648830" y="2247458"/>
                  </a:cubicBezTo>
                  <a:lnTo>
                    <a:pt x="104503" y="2247458"/>
                  </a:lnTo>
                  <a:cubicBezTo>
                    <a:pt x="76787" y="2247458"/>
                    <a:pt x="50206" y="2236448"/>
                    <a:pt x="30608" y="2216850"/>
                  </a:cubicBezTo>
                  <a:cubicBezTo>
                    <a:pt x="11010" y="2197252"/>
                    <a:pt x="0" y="2170671"/>
                    <a:pt x="0" y="2142955"/>
                  </a:cubicBezTo>
                  <a:lnTo>
                    <a:pt x="0" y="104503"/>
                  </a:lnTo>
                  <a:cubicBezTo>
                    <a:pt x="0" y="76787"/>
                    <a:pt x="11010" y="50206"/>
                    <a:pt x="30608" y="30608"/>
                  </a:cubicBezTo>
                  <a:cubicBezTo>
                    <a:pt x="50206" y="11010"/>
                    <a:pt x="76787" y="0"/>
                    <a:pt x="1045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2"/>
            <p:cNvSpPr txBox="1"/>
            <p:nvPr/>
          </p:nvSpPr>
          <p:spPr>
            <a:xfrm>
              <a:off x="0" y="-47625"/>
              <a:ext cx="753332" cy="2295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2"/>
          <p:cNvGrpSpPr/>
          <p:nvPr/>
        </p:nvGrpSpPr>
        <p:grpSpPr>
          <a:xfrm>
            <a:off x="302725" y="3785648"/>
            <a:ext cx="677262" cy="2762357"/>
            <a:chOff x="0" y="-47625"/>
            <a:chExt cx="459124" cy="1872637"/>
          </a:xfrm>
        </p:grpSpPr>
        <p:sp>
          <p:nvSpPr>
            <p:cNvPr id="196" name="Google Shape;196;p12"/>
            <p:cNvSpPr/>
            <p:nvPr/>
          </p:nvSpPr>
          <p:spPr>
            <a:xfrm>
              <a:off x="0" y="0"/>
              <a:ext cx="459124" cy="1825012"/>
            </a:xfrm>
            <a:custGeom>
              <a:avLst/>
              <a:gdLst/>
              <a:ahLst/>
              <a:cxnLst/>
              <a:rect l="l" t="t" r="r" b="b"/>
              <a:pathLst>
                <a:path w="459124" h="1825012" extrusionOk="0">
                  <a:moveTo>
                    <a:pt x="171468" y="0"/>
                  </a:moveTo>
                  <a:lnTo>
                    <a:pt x="287656" y="0"/>
                  </a:lnTo>
                  <a:cubicBezTo>
                    <a:pt x="333132" y="0"/>
                    <a:pt x="376746" y="18065"/>
                    <a:pt x="408902" y="50222"/>
                  </a:cubicBezTo>
                  <a:cubicBezTo>
                    <a:pt x="441059" y="82378"/>
                    <a:pt x="459124" y="125992"/>
                    <a:pt x="459124" y="171468"/>
                  </a:cubicBezTo>
                  <a:lnTo>
                    <a:pt x="459124" y="1653543"/>
                  </a:lnTo>
                  <a:cubicBezTo>
                    <a:pt x="459124" y="1748243"/>
                    <a:pt x="382355" y="1825012"/>
                    <a:pt x="287656" y="1825012"/>
                  </a:cubicBezTo>
                  <a:lnTo>
                    <a:pt x="171468" y="1825012"/>
                  </a:lnTo>
                  <a:cubicBezTo>
                    <a:pt x="125992" y="1825012"/>
                    <a:pt x="82378" y="1806946"/>
                    <a:pt x="50222" y="1774790"/>
                  </a:cubicBezTo>
                  <a:cubicBezTo>
                    <a:pt x="18065" y="1742633"/>
                    <a:pt x="0" y="1699020"/>
                    <a:pt x="0" y="1653543"/>
                  </a:cubicBezTo>
                  <a:lnTo>
                    <a:pt x="0" y="171468"/>
                  </a:lnTo>
                  <a:cubicBezTo>
                    <a:pt x="0" y="125992"/>
                    <a:pt x="18065" y="82378"/>
                    <a:pt x="50222" y="50222"/>
                  </a:cubicBezTo>
                  <a:cubicBezTo>
                    <a:pt x="82378" y="18065"/>
                    <a:pt x="125992" y="0"/>
                    <a:pt x="1714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 txBox="1"/>
            <p:nvPr/>
          </p:nvSpPr>
          <p:spPr>
            <a:xfrm>
              <a:off x="0" y="-47625"/>
              <a:ext cx="459124" cy="1872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179;p12">
            <a:extLst>
              <a:ext uri="{FF2B5EF4-FFF2-40B4-BE49-F238E27FC236}">
                <a16:creationId xmlns:a16="http://schemas.microsoft.com/office/drawing/2014/main" id="{6DC9A68A-A222-1B3E-9AE7-65D4D5088AD6}"/>
              </a:ext>
            </a:extLst>
          </p:cNvPr>
          <p:cNvSpPr txBox="1"/>
          <p:nvPr/>
        </p:nvSpPr>
        <p:spPr>
          <a:xfrm>
            <a:off x="9612878" y="4382241"/>
            <a:ext cx="1020534" cy="8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4.</a:t>
            </a:r>
            <a:endParaRPr dirty="0"/>
          </a:p>
        </p:txBody>
      </p:sp>
      <p:sp>
        <p:nvSpPr>
          <p:cNvPr id="4" name="Google Shape;179;p12">
            <a:extLst>
              <a:ext uri="{FF2B5EF4-FFF2-40B4-BE49-F238E27FC236}">
                <a16:creationId xmlns:a16="http://schemas.microsoft.com/office/drawing/2014/main" id="{794D839E-0552-9DAE-7A23-372D43620DC6}"/>
              </a:ext>
            </a:extLst>
          </p:cNvPr>
          <p:cNvSpPr txBox="1"/>
          <p:nvPr/>
        </p:nvSpPr>
        <p:spPr>
          <a:xfrm>
            <a:off x="2973870" y="7256388"/>
            <a:ext cx="1020534" cy="8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5.</a:t>
            </a:r>
            <a:endParaRPr dirty="0"/>
          </a:p>
        </p:txBody>
      </p:sp>
      <p:sp>
        <p:nvSpPr>
          <p:cNvPr id="7" name="Google Shape;172;p12">
            <a:extLst>
              <a:ext uri="{FF2B5EF4-FFF2-40B4-BE49-F238E27FC236}">
                <a16:creationId xmlns:a16="http://schemas.microsoft.com/office/drawing/2014/main" id="{130950AE-C424-257A-3237-06704481BFAD}"/>
              </a:ext>
            </a:extLst>
          </p:cNvPr>
          <p:cNvSpPr txBox="1"/>
          <p:nvPr/>
        </p:nvSpPr>
        <p:spPr>
          <a:xfrm>
            <a:off x="3994404" y="7410701"/>
            <a:ext cx="1040673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What was the total liability of Netflix Inc. in 2014?</a:t>
            </a:r>
            <a:endParaRPr dirty="0"/>
          </a:p>
        </p:txBody>
      </p:sp>
      <p:sp>
        <p:nvSpPr>
          <p:cNvPr id="8" name="Google Shape;172;p12">
            <a:extLst>
              <a:ext uri="{FF2B5EF4-FFF2-40B4-BE49-F238E27FC236}">
                <a16:creationId xmlns:a16="http://schemas.microsoft.com/office/drawing/2014/main" id="{A22EB8B3-9B92-0FA0-1921-EFC135A0BB28}"/>
              </a:ext>
            </a:extLst>
          </p:cNvPr>
          <p:cNvSpPr txBox="1"/>
          <p:nvPr/>
        </p:nvSpPr>
        <p:spPr>
          <a:xfrm>
            <a:off x="10759945" y="2158052"/>
            <a:ext cx="4815394" cy="193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FFFFFF"/>
                </a:solidFill>
                <a:latin typeface="Padauk"/>
                <a:ea typeface="Padauk"/>
                <a:cs typeface="Padauk"/>
                <a:sym typeface="Padauk"/>
              </a:rPr>
              <a:t>Which company had the lowest "low" in March of 2013?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8" name="Google Shape;298;p16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99" name="Google Shape;299;p16"/>
          <p:cNvGrpSpPr/>
          <p:nvPr/>
        </p:nvGrpSpPr>
        <p:grpSpPr>
          <a:xfrm>
            <a:off x="9043322" y="9056170"/>
            <a:ext cx="8688477" cy="964002"/>
            <a:chOff x="0" y="0"/>
            <a:chExt cx="11584636" cy="1285337"/>
          </a:xfrm>
        </p:grpSpPr>
        <p:cxnSp>
          <p:nvCxnSpPr>
            <p:cNvPr id="300" name="Google Shape;300;p16"/>
            <p:cNvCxnSpPr/>
            <p:nvPr/>
          </p:nvCxnSpPr>
          <p:spPr>
            <a:xfrm>
              <a:off x="0" y="642668"/>
              <a:ext cx="6602152" cy="0"/>
            </a:xfrm>
            <a:prstGeom prst="straightConnector1">
              <a:avLst/>
            </a:prstGeom>
            <a:noFill/>
            <a:ln w="50800" cap="rnd" cmpd="sng">
              <a:solidFill>
                <a:srgbClr val="EDC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1" name="Google Shape;301;p16"/>
            <p:cNvSpPr/>
            <p:nvPr/>
          </p:nvSpPr>
          <p:spPr>
            <a:xfrm rot="10800000">
              <a:off x="7674867" y="0"/>
              <a:ext cx="3909769" cy="1285337"/>
            </a:xfrm>
            <a:custGeom>
              <a:avLst/>
              <a:gdLst/>
              <a:ahLst/>
              <a:cxnLst/>
              <a:rect l="l" t="t" r="r" b="b"/>
              <a:pathLst>
                <a:path w="3909769" h="1285337" extrusionOk="0">
                  <a:moveTo>
                    <a:pt x="0" y="0"/>
                  </a:moveTo>
                  <a:lnTo>
                    <a:pt x="3909769" y="0"/>
                  </a:lnTo>
                  <a:lnTo>
                    <a:pt x="3909769" y="1285337"/>
                  </a:lnTo>
                  <a:lnTo>
                    <a:pt x="0" y="12853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" name="Google Shape;309;p16"/>
          <p:cNvSpPr txBox="1"/>
          <p:nvPr/>
        </p:nvSpPr>
        <p:spPr>
          <a:xfrm>
            <a:off x="585524" y="6324653"/>
            <a:ext cx="4046363" cy="245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99" dirty="0">
              <a:solidFill>
                <a:srgbClr val="FFFFFF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Inria Serif"/>
                <a:sym typeface="Inria Serif"/>
              </a:rPr>
              <a:t>Datasets were Cleaned and Used in Further Sections of Project:</a:t>
            </a:r>
          </a:p>
        </p:txBody>
      </p:sp>
      <p:sp>
        <p:nvSpPr>
          <p:cNvPr id="312" name="Google Shape;312;p16"/>
          <p:cNvSpPr txBox="1"/>
          <p:nvPr/>
        </p:nvSpPr>
        <p:spPr>
          <a:xfrm>
            <a:off x="1517590" y="-142166"/>
            <a:ext cx="1535476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Methodology: Datasets Used</a:t>
            </a:r>
            <a:endParaRPr dirty="0"/>
          </a:p>
        </p:txBody>
      </p:sp>
      <p:grpSp>
        <p:nvGrpSpPr>
          <p:cNvPr id="313" name="Google Shape;313;p16"/>
          <p:cNvGrpSpPr/>
          <p:nvPr/>
        </p:nvGrpSpPr>
        <p:grpSpPr>
          <a:xfrm>
            <a:off x="17259300" y="282224"/>
            <a:ext cx="3118083" cy="3680124"/>
            <a:chOff x="0" y="-47625"/>
            <a:chExt cx="2113788" cy="2494803"/>
          </a:xfrm>
        </p:grpSpPr>
        <p:sp>
          <p:nvSpPr>
            <p:cNvPr id="314" name="Google Shape;314;p16"/>
            <p:cNvSpPr/>
            <p:nvPr/>
          </p:nvSpPr>
          <p:spPr>
            <a:xfrm>
              <a:off x="0" y="0"/>
              <a:ext cx="2113788" cy="2447178"/>
            </a:xfrm>
            <a:custGeom>
              <a:avLst/>
              <a:gdLst/>
              <a:ahLst/>
              <a:cxnLst/>
              <a:rect l="l" t="t" r="r" b="b"/>
              <a:pathLst>
                <a:path w="2113788" h="2447178" extrusionOk="0">
                  <a:moveTo>
                    <a:pt x="37244" y="0"/>
                  </a:moveTo>
                  <a:lnTo>
                    <a:pt x="2076544" y="0"/>
                  </a:lnTo>
                  <a:cubicBezTo>
                    <a:pt x="2097113" y="0"/>
                    <a:pt x="2113788" y="16675"/>
                    <a:pt x="2113788" y="37244"/>
                  </a:cubicBezTo>
                  <a:lnTo>
                    <a:pt x="2113788" y="2409934"/>
                  </a:lnTo>
                  <a:cubicBezTo>
                    <a:pt x="2113788" y="2419812"/>
                    <a:pt x="2109864" y="2429285"/>
                    <a:pt x="2102879" y="2436269"/>
                  </a:cubicBezTo>
                  <a:cubicBezTo>
                    <a:pt x="2095895" y="2443254"/>
                    <a:pt x="2086422" y="2447178"/>
                    <a:pt x="2076544" y="2447178"/>
                  </a:cubicBezTo>
                  <a:lnTo>
                    <a:pt x="37244" y="2447178"/>
                  </a:lnTo>
                  <a:cubicBezTo>
                    <a:pt x="27366" y="2447178"/>
                    <a:pt x="17893" y="2443254"/>
                    <a:pt x="10908" y="2436269"/>
                  </a:cubicBezTo>
                  <a:cubicBezTo>
                    <a:pt x="3924" y="2429285"/>
                    <a:pt x="0" y="2419812"/>
                    <a:pt x="0" y="2409934"/>
                  </a:cubicBezTo>
                  <a:lnTo>
                    <a:pt x="0" y="37244"/>
                  </a:lnTo>
                  <a:cubicBezTo>
                    <a:pt x="0" y="16675"/>
                    <a:pt x="16675" y="0"/>
                    <a:pt x="372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 txBox="1"/>
            <p:nvPr/>
          </p:nvSpPr>
          <p:spPr>
            <a:xfrm>
              <a:off x="0" y="-47625"/>
              <a:ext cx="2113788" cy="2494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6"/>
          <p:cNvGrpSpPr/>
          <p:nvPr/>
        </p:nvGrpSpPr>
        <p:grpSpPr>
          <a:xfrm>
            <a:off x="-530342" y="-149912"/>
            <a:ext cx="1618929" cy="4112260"/>
            <a:chOff x="0" y="-47625"/>
            <a:chExt cx="939046" cy="2385282"/>
          </a:xfrm>
        </p:grpSpPr>
        <p:sp>
          <p:nvSpPr>
            <p:cNvPr id="317" name="Google Shape;317;p16"/>
            <p:cNvSpPr/>
            <p:nvPr/>
          </p:nvSpPr>
          <p:spPr>
            <a:xfrm>
              <a:off x="0" y="0"/>
              <a:ext cx="939046" cy="2337657"/>
            </a:xfrm>
            <a:custGeom>
              <a:avLst/>
              <a:gdLst/>
              <a:ahLst/>
              <a:cxnLst/>
              <a:rect l="l" t="t" r="r" b="b"/>
              <a:pathLst>
                <a:path w="939046" h="2337657" extrusionOk="0">
                  <a:moveTo>
                    <a:pt x="71732" y="0"/>
                  </a:moveTo>
                  <a:lnTo>
                    <a:pt x="867314" y="0"/>
                  </a:lnTo>
                  <a:cubicBezTo>
                    <a:pt x="886339" y="0"/>
                    <a:pt x="904584" y="7557"/>
                    <a:pt x="918036" y="21010"/>
                  </a:cubicBezTo>
                  <a:cubicBezTo>
                    <a:pt x="931489" y="34462"/>
                    <a:pt x="939046" y="52707"/>
                    <a:pt x="939046" y="71732"/>
                  </a:cubicBezTo>
                  <a:lnTo>
                    <a:pt x="939046" y="2265925"/>
                  </a:lnTo>
                  <a:cubicBezTo>
                    <a:pt x="939046" y="2284950"/>
                    <a:pt x="931489" y="2303195"/>
                    <a:pt x="918036" y="2316648"/>
                  </a:cubicBezTo>
                  <a:cubicBezTo>
                    <a:pt x="904584" y="2330100"/>
                    <a:pt x="886339" y="2337657"/>
                    <a:pt x="867314" y="2337657"/>
                  </a:cubicBezTo>
                  <a:lnTo>
                    <a:pt x="71732" y="2337657"/>
                  </a:lnTo>
                  <a:cubicBezTo>
                    <a:pt x="52707" y="2337657"/>
                    <a:pt x="34462" y="2330100"/>
                    <a:pt x="21010" y="2316648"/>
                  </a:cubicBezTo>
                  <a:cubicBezTo>
                    <a:pt x="7557" y="2303195"/>
                    <a:pt x="0" y="2284950"/>
                    <a:pt x="0" y="2265925"/>
                  </a:cubicBezTo>
                  <a:lnTo>
                    <a:pt x="0" y="71732"/>
                  </a:lnTo>
                  <a:cubicBezTo>
                    <a:pt x="0" y="52707"/>
                    <a:pt x="7557" y="34462"/>
                    <a:pt x="21010" y="21010"/>
                  </a:cubicBezTo>
                  <a:cubicBezTo>
                    <a:pt x="34462" y="7557"/>
                    <a:pt x="52707" y="0"/>
                    <a:pt x="71732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 txBox="1"/>
            <p:nvPr/>
          </p:nvSpPr>
          <p:spPr>
            <a:xfrm>
              <a:off x="0" y="-47625"/>
              <a:ext cx="939046" cy="2385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734184" y="987892"/>
            <a:ext cx="589032" cy="3538938"/>
            <a:chOff x="0" y="-47625"/>
            <a:chExt cx="399312" cy="2399091"/>
          </a:xfrm>
        </p:grpSpPr>
        <p:sp>
          <p:nvSpPr>
            <p:cNvPr id="320" name="Google Shape;320;p16"/>
            <p:cNvSpPr/>
            <p:nvPr/>
          </p:nvSpPr>
          <p:spPr>
            <a:xfrm>
              <a:off x="0" y="0"/>
              <a:ext cx="399312" cy="2351466"/>
            </a:xfrm>
            <a:custGeom>
              <a:avLst/>
              <a:gdLst/>
              <a:ahLst/>
              <a:cxnLst/>
              <a:rect l="l" t="t" r="r" b="b"/>
              <a:pathLst>
                <a:path w="399312" h="2351466" extrusionOk="0">
                  <a:moveTo>
                    <a:pt x="197152" y="0"/>
                  </a:moveTo>
                  <a:lnTo>
                    <a:pt x="202160" y="0"/>
                  </a:lnTo>
                  <a:cubicBezTo>
                    <a:pt x="254448" y="0"/>
                    <a:pt x="304594" y="20771"/>
                    <a:pt x="341567" y="57744"/>
                  </a:cubicBezTo>
                  <a:cubicBezTo>
                    <a:pt x="378541" y="94718"/>
                    <a:pt x="399312" y="144864"/>
                    <a:pt x="399312" y="197152"/>
                  </a:cubicBezTo>
                  <a:lnTo>
                    <a:pt x="399312" y="2154314"/>
                  </a:lnTo>
                  <a:cubicBezTo>
                    <a:pt x="399312" y="2206602"/>
                    <a:pt x="378541" y="2256748"/>
                    <a:pt x="341567" y="2293721"/>
                  </a:cubicBezTo>
                  <a:cubicBezTo>
                    <a:pt x="304594" y="2330695"/>
                    <a:pt x="254448" y="2351466"/>
                    <a:pt x="202160" y="2351466"/>
                  </a:cubicBezTo>
                  <a:lnTo>
                    <a:pt x="197152" y="2351466"/>
                  </a:lnTo>
                  <a:cubicBezTo>
                    <a:pt x="144864" y="2351466"/>
                    <a:pt x="94718" y="2330695"/>
                    <a:pt x="57744" y="2293721"/>
                  </a:cubicBezTo>
                  <a:cubicBezTo>
                    <a:pt x="20771" y="2256748"/>
                    <a:pt x="0" y="2206602"/>
                    <a:pt x="0" y="2154314"/>
                  </a:cubicBezTo>
                  <a:lnTo>
                    <a:pt x="0" y="197152"/>
                  </a:lnTo>
                  <a:cubicBezTo>
                    <a:pt x="0" y="144864"/>
                    <a:pt x="20771" y="94718"/>
                    <a:pt x="57744" y="57744"/>
                  </a:cubicBezTo>
                  <a:cubicBezTo>
                    <a:pt x="94718" y="20771"/>
                    <a:pt x="144864" y="0"/>
                    <a:pt x="1971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 txBox="1"/>
            <p:nvPr/>
          </p:nvSpPr>
          <p:spPr>
            <a:xfrm>
              <a:off x="0" y="-47625"/>
              <a:ext cx="399312" cy="239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16"/>
          <p:cNvGrpSpPr/>
          <p:nvPr/>
        </p:nvGrpSpPr>
        <p:grpSpPr>
          <a:xfrm>
            <a:off x="16265636" y="3243699"/>
            <a:ext cx="1466163" cy="1021814"/>
            <a:chOff x="0" y="-47625"/>
            <a:chExt cx="993931" cy="692701"/>
          </a:xfrm>
        </p:grpSpPr>
        <p:sp>
          <p:nvSpPr>
            <p:cNvPr id="323" name="Google Shape;323;p16"/>
            <p:cNvSpPr/>
            <p:nvPr/>
          </p:nvSpPr>
          <p:spPr>
            <a:xfrm>
              <a:off x="0" y="0"/>
              <a:ext cx="993931" cy="645076"/>
            </a:xfrm>
            <a:custGeom>
              <a:avLst/>
              <a:gdLst/>
              <a:ahLst/>
              <a:cxnLst/>
              <a:rect l="l" t="t" r="r" b="b"/>
              <a:pathLst>
                <a:path w="993931" h="645076" extrusionOk="0">
                  <a:moveTo>
                    <a:pt x="79206" y="0"/>
                  </a:moveTo>
                  <a:lnTo>
                    <a:pt x="914725" y="0"/>
                  </a:lnTo>
                  <a:cubicBezTo>
                    <a:pt x="935731" y="0"/>
                    <a:pt x="955878" y="8345"/>
                    <a:pt x="970732" y="23199"/>
                  </a:cubicBezTo>
                  <a:cubicBezTo>
                    <a:pt x="985586" y="38053"/>
                    <a:pt x="993931" y="58199"/>
                    <a:pt x="993931" y="79206"/>
                  </a:cubicBezTo>
                  <a:lnTo>
                    <a:pt x="993931" y="565870"/>
                  </a:lnTo>
                  <a:cubicBezTo>
                    <a:pt x="993931" y="586877"/>
                    <a:pt x="985586" y="607023"/>
                    <a:pt x="970732" y="621877"/>
                  </a:cubicBezTo>
                  <a:cubicBezTo>
                    <a:pt x="955878" y="636731"/>
                    <a:pt x="935731" y="645076"/>
                    <a:pt x="914725" y="645076"/>
                  </a:cubicBezTo>
                  <a:lnTo>
                    <a:pt x="79206" y="645076"/>
                  </a:lnTo>
                  <a:cubicBezTo>
                    <a:pt x="58199" y="645076"/>
                    <a:pt x="38053" y="636731"/>
                    <a:pt x="23199" y="621877"/>
                  </a:cubicBezTo>
                  <a:cubicBezTo>
                    <a:pt x="8345" y="607023"/>
                    <a:pt x="0" y="586877"/>
                    <a:pt x="0" y="565870"/>
                  </a:cubicBezTo>
                  <a:lnTo>
                    <a:pt x="0" y="79206"/>
                  </a:lnTo>
                  <a:cubicBezTo>
                    <a:pt x="0" y="58199"/>
                    <a:pt x="8345" y="38053"/>
                    <a:pt x="23199" y="23199"/>
                  </a:cubicBezTo>
                  <a:cubicBezTo>
                    <a:pt x="38053" y="8345"/>
                    <a:pt x="58199" y="0"/>
                    <a:pt x="7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 txBox="1"/>
            <p:nvPr/>
          </p:nvSpPr>
          <p:spPr>
            <a:xfrm>
              <a:off x="0" y="-47625"/>
              <a:ext cx="993931" cy="692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16786801" y="-138058"/>
            <a:ext cx="944999" cy="1667822"/>
            <a:chOff x="0" y="-47625"/>
            <a:chExt cx="640626" cy="1130638"/>
          </a:xfrm>
        </p:grpSpPr>
        <p:sp>
          <p:nvSpPr>
            <p:cNvPr id="326" name="Google Shape;326;p16"/>
            <p:cNvSpPr/>
            <p:nvPr/>
          </p:nvSpPr>
          <p:spPr>
            <a:xfrm>
              <a:off x="0" y="0"/>
              <a:ext cx="640626" cy="1083013"/>
            </a:xfrm>
            <a:custGeom>
              <a:avLst/>
              <a:gdLst/>
              <a:ahLst/>
              <a:cxnLst/>
              <a:rect l="l" t="t" r="r" b="b"/>
              <a:pathLst>
                <a:path w="640626" h="1083013" extrusionOk="0">
                  <a:moveTo>
                    <a:pt x="122888" y="0"/>
                  </a:moveTo>
                  <a:lnTo>
                    <a:pt x="517739" y="0"/>
                  </a:lnTo>
                  <a:cubicBezTo>
                    <a:pt x="550331" y="0"/>
                    <a:pt x="581588" y="12947"/>
                    <a:pt x="604633" y="35993"/>
                  </a:cubicBezTo>
                  <a:cubicBezTo>
                    <a:pt x="627679" y="59039"/>
                    <a:pt x="640626" y="90296"/>
                    <a:pt x="640626" y="122888"/>
                  </a:cubicBezTo>
                  <a:lnTo>
                    <a:pt x="640626" y="960125"/>
                  </a:lnTo>
                  <a:cubicBezTo>
                    <a:pt x="640626" y="992717"/>
                    <a:pt x="627679" y="1023974"/>
                    <a:pt x="604633" y="1047020"/>
                  </a:cubicBezTo>
                  <a:cubicBezTo>
                    <a:pt x="581588" y="1070065"/>
                    <a:pt x="550331" y="1083013"/>
                    <a:pt x="517739" y="1083013"/>
                  </a:cubicBezTo>
                  <a:lnTo>
                    <a:pt x="122888" y="1083013"/>
                  </a:lnTo>
                  <a:cubicBezTo>
                    <a:pt x="90296" y="1083013"/>
                    <a:pt x="59039" y="1070065"/>
                    <a:pt x="35993" y="1047020"/>
                  </a:cubicBezTo>
                  <a:cubicBezTo>
                    <a:pt x="12947" y="1023974"/>
                    <a:pt x="0" y="992717"/>
                    <a:pt x="0" y="960125"/>
                  </a:cubicBezTo>
                  <a:lnTo>
                    <a:pt x="0" y="122888"/>
                  </a:lnTo>
                  <a:cubicBezTo>
                    <a:pt x="0" y="90296"/>
                    <a:pt x="12947" y="59039"/>
                    <a:pt x="35993" y="35993"/>
                  </a:cubicBezTo>
                  <a:cubicBezTo>
                    <a:pt x="59039" y="12947"/>
                    <a:pt x="90296" y="0"/>
                    <a:pt x="1228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0" y="-47625"/>
              <a:ext cx="640626" cy="1130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A whit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0DE159A3-0607-3C9D-E73D-A2986EA95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209" y="1335970"/>
            <a:ext cx="8735595" cy="2509516"/>
          </a:xfrm>
          <a:prstGeom prst="rect">
            <a:avLst/>
          </a:prstGeom>
        </p:spPr>
      </p:pic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406363E-87F7-2477-0E17-984BF368B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217" y="5859896"/>
            <a:ext cx="5489796" cy="3971984"/>
          </a:xfrm>
          <a:prstGeom prst="rect">
            <a:avLst/>
          </a:prstGeom>
        </p:spPr>
      </p:pic>
      <p:pic>
        <p:nvPicPr>
          <p:cNvPr id="7" name="Picture 6" descr="A screenshot of a data&#10;&#10;Description automatically generated">
            <a:extLst>
              <a:ext uri="{FF2B5EF4-FFF2-40B4-BE49-F238E27FC236}">
                <a16:creationId xmlns:a16="http://schemas.microsoft.com/office/drawing/2014/main" id="{19F9C724-A153-91E1-7587-CF9206227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7549" y="4007152"/>
            <a:ext cx="7008207" cy="4068548"/>
          </a:xfrm>
          <a:prstGeom prst="rect">
            <a:avLst/>
          </a:prstGeom>
        </p:spPr>
      </p:pic>
      <p:sp>
        <p:nvSpPr>
          <p:cNvPr id="8" name="Google Shape;309;p16">
            <a:extLst>
              <a:ext uri="{FF2B5EF4-FFF2-40B4-BE49-F238E27FC236}">
                <a16:creationId xmlns:a16="http://schemas.microsoft.com/office/drawing/2014/main" id="{92F0AB08-0CDC-F629-B231-E0A389152477}"/>
              </a:ext>
            </a:extLst>
          </p:cNvPr>
          <p:cNvSpPr txBox="1"/>
          <p:nvPr/>
        </p:nvSpPr>
        <p:spPr>
          <a:xfrm>
            <a:off x="1475534" y="1206154"/>
            <a:ext cx="4616450" cy="284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99" dirty="0">
              <a:solidFill>
                <a:srgbClr val="FFFFFF"/>
              </a:solidFill>
              <a:latin typeface="Inria Serif"/>
              <a:sym typeface="Inria Serif"/>
            </a:endParaRPr>
          </a:p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99" dirty="0">
              <a:solidFill>
                <a:srgbClr val="FFFFFF"/>
              </a:solidFill>
              <a:latin typeface="Inria Serif"/>
              <a:sym typeface="Inria Serif"/>
            </a:endParaRPr>
          </a:p>
          <a:p>
            <a:pPr algn="ctr">
              <a:lnSpc>
                <a:spcPct val="140016"/>
              </a:lnSpc>
            </a:pPr>
            <a:r>
              <a:rPr lang="en-US" sz="3000" dirty="0">
                <a:solidFill>
                  <a:srgbClr val="FFFFFF"/>
                </a:solidFill>
                <a:latin typeface="Inria Serif"/>
                <a:sym typeface="Inria Serif"/>
              </a:rPr>
              <a:t>Original Datasets from Kaggle:</a:t>
            </a:r>
          </a:p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99" dirty="0">
              <a:solidFill>
                <a:srgbClr val="FFFFFF"/>
              </a:solidFill>
              <a:latin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6" name="Google Shape;336;p17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748520" y="2369735"/>
            <a:ext cx="14790960" cy="6550395"/>
            <a:chOff x="0" y="-47625"/>
            <a:chExt cx="10026977" cy="4440595"/>
          </a:xfrm>
        </p:grpSpPr>
        <p:sp>
          <p:nvSpPr>
            <p:cNvPr id="338" name="Google Shape;338;p17"/>
            <p:cNvSpPr/>
            <p:nvPr/>
          </p:nvSpPr>
          <p:spPr>
            <a:xfrm>
              <a:off x="0" y="0"/>
              <a:ext cx="10026977" cy="4392970"/>
            </a:xfrm>
            <a:custGeom>
              <a:avLst/>
              <a:gdLst/>
              <a:ahLst/>
              <a:cxnLst/>
              <a:rect l="l" t="t" r="r" b="b"/>
              <a:pathLst>
                <a:path w="10026977" h="4392970" extrusionOk="0">
                  <a:moveTo>
                    <a:pt x="7851" y="0"/>
                  </a:moveTo>
                  <a:lnTo>
                    <a:pt x="10019126" y="0"/>
                  </a:lnTo>
                  <a:cubicBezTo>
                    <a:pt x="10023462" y="0"/>
                    <a:pt x="10026977" y="3515"/>
                    <a:pt x="10026977" y="7851"/>
                  </a:cubicBezTo>
                  <a:lnTo>
                    <a:pt x="10026977" y="4385118"/>
                  </a:lnTo>
                  <a:cubicBezTo>
                    <a:pt x="10026977" y="4389455"/>
                    <a:pt x="10023462" y="4392970"/>
                    <a:pt x="10019126" y="4392970"/>
                  </a:cubicBezTo>
                  <a:lnTo>
                    <a:pt x="7851" y="4392970"/>
                  </a:lnTo>
                  <a:cubicBezTo>
                    <a:pt x="3515" y="4392970"/>
                    <a:pt x="0" y="4389455"/>
                    <a:pt x="0" y="4385118"/>
                  </a:cubicBezTo>
                  <a:lnTo>
                    <a:pt x="0" y="7851"/>
                  </a:lnTo>
                  <a:cubicBezTo>
                    <a:pt x="0" y="3515"/>
                    <a:pt x="3515" y="0"/>
                    <a:pt x="785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0" y="-47625"/>
              <a:ext cx="10026977" cy="4440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-1245873" y="5337783"/>
            <a:ext cx="1713451" cy="6357845"/>
            <a:chOff x="0" y="-47625"/>
            <a:chExt cx="1161570" cy="4310063"/>
          </a:xfrm>
        </p:grpSpPr>
        <p:sp>
          <p:nvSpPr>
            <p:cNvPr id="345" name="Google Shape;345;p17"/>
            <p:cNvSpPr/>
            <p:nvPr/>
          </p:nvSpPr>
          <p:spPr>
            <a:xfrm>
              <a:off x="0" y="0"/>
              <a:ext cx="1161570" cy="4262438"/>
            </a:xfrm>
            <a:custGeom>
              <a:avLst/>
              <a:gdLst/>
              <a:ahLst/>
              <a:cxnLst/>
              <a:rect l="l" t="t" r="r" b="b"/>
              <a:pathLst>
                <a:path w="1161570" h="4262438" extrusionOk="0">
                  <a:moveTo>
                    <a:pt x="67775" y="0"/>
                  </a:moveTo>
                  <a:lnTo>
                    <a:pt x="1093795" y="0"/>
                  </a:lnTo>
                  <a:cubicBezTo>
                    <a:pt x="1131226" y="0"/>
                    <a:pt x="1161570" y="30344"/>
                    <a:pt x="1161570" y="67775"/>
                  </a:cubicBezTo>
                  <a:lnTo>
                    <a:pt x="1161570" y="4194663"/>
                  </a:lnTo>
                  <a:cubicBezTo>
                    <a:pt x="1161570" y="4212638"/>
                    <a:pt x="1154429" y="4229877"/>
                    <a:pt x="1141719" y="4242587"/>
                  </a:cubicBezTo>
                  <a:cubicBezTo>
                    <a:pt x="1129009" y="4255297"/>
                    <a:pt x="1111770" y="4262438"/>
                    <a:pt x="1093795" y="4262438"/>
                  </a:cubicBezTo>
                  <a:lnTo>
                    <a:pt x="67775" y="4262438"/>
                  </a:lnTo>
                  <a:cubicBezTo>
                    <a:pt x="30344" y="4262438"/>
                    <a:pt x="0" y="4232094"/>
                    <a:pt x="0" y="4194663"/>
                  </a:cubicBezTo>
                  <a:lnTo>
                    <a:pt x="0" y="67775"/>
                  </a:lnTo>
                  <a:cubicBezTo>
                    <a:pt x="0" y="49800"/>
                    <a:pt x="7141" y="32561"/>
                    <a:pt x="19851" y="19851"/>
                  </a:cubicBezTo>
                  <a:cubicBezTo>
                    <a:pt x="32561" y="7141"/>
                    <a:pt x="49800" y="0"/>
                    <a:pt x="677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0" y="-47625"/>
              <a:ext cx="1161570" cy="4310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17"/>
          <p:cNvSpPr txBox="1"/>
          <p:nvPr/>
        </p:nvSpPr>
        <p:spPr>
          <a:xfrm>
            <a:off x="0" y="101598"/>
            <a:ext cx="1461981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Tools and Functions Used:</a:t>
            </a:r>
            <a:endParaRPr dirty="0"/>
          </a:p>
        </p:txBody>
      </p:sp>
      <p:sp>
        <p:nvSpPr>
          <p:cNvPr id="349" name="Google Shape;349;p17"/>
          <p:cNvSpPr txBox="1"/>
          <p:nvPr/>
        </p:nvSpPr>
        <p:spPr>
          <a:xfrm>
            <a:off x="1877296" y="2796634"/>
            <a:ext cx="543261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500" b="0" i="0" u="none" strike="noStrike" cap="none" dirty="0" err="1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Jupyter</a:t>
            </a:r>
            <a:r>
              <a:rPr lang="en-US" sz="3500" b="0" i="0" u="none" strike="noStrike" cap="none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 Notebook and Anaconda Navigator </a:t>
            </a:r>
            <a:endParaRPr sz="3500" dirty="0"/>
          </a:p>
        </p:txBody>
      </p:sp>
      <p:sp>
        <p:nvSpPr>
          <p:cNvPr id="352" name="Google Shape;352;p17"/>
          <p:cNvSpPr txBox="1"/>
          <p:nvPr/>
        </p:nvSpPr>
        <p:spPr>
          <a:xfrm>
            <a:off x="8393545" y="2831760"/>
            <a:ext cx="7062295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Python Packages: pandas, matplotlib.py</a:t>
            </a:r>
            <a:endParaRPr sz="3500" dirty="0"/>
          </a:p>
        </p:txBody>
      </p:sp>
      <p:grpSp>
        <p:nvGrpSpPr>
          <p:cNvPr id="357" name="Google Shape;357;p17"/>
          <p:cNvGrpSpPr/>
          <p:nvPr/>
        </p:nvGrpSpPr>
        <p:grpSpPr>
          <a:xfrm>
            <a:off x="171147" y="8730954"/>
            <a:ext cx="1122244" cy="1117494"/>
            <a:chOff x="0" y="-47625"/>
            <a:chExt cx="760783" cy="757563"/>
          </a:xfrm>
        </p:grpSpPr>
        <p:sp>
          <p:nvSpPr>
            <p:cNvPr id="358" name="Google Shape;358;p17"/>
            <p:cNvSpPr/>
            <p:nvPr/>
          </p:nvSpPr>
          <p:spPr>
            <a:xfrm>
              <a:off x="0" y="0"/>
              <a:ext cx="760783" cy="709938"/>
            </a:xfrm>
            <a:custGeom>
              <a:avLst/>
              <a:gdLst/>
              <a:ahLst/>
              <a:cxnLst/>
              <a:rect l="l" t="t" r="r" b="b"/>
              <a:pathLst>
                <a:path w="760783" h="709938" extrusionOk="0">
                  <a:moveTo>
                    <a:pt x="103479" y="0"/>
                  </a:moveTo>
                  <a:lnTo>
                    <a:pt x="657304" y="0"/>
                  </a:lnTo>
                  <a:cubicBezTo>
                    <a:pt x="684748" y="0"/>
                    <a:pt x="711069" y="10902"/>
                    <a:pt x="730475" y="30308"/>
                  </a:cubicBezTo>
                  <a:cubicBezTo>
                    <a:pt x="749881" y="49714"/>
                    <a:pt x="760783" y="76035"/>
                    <a:pt x="760783" y="103479"/>
                  </a:cubicBezTo>
                  <a:lnTo>
                    <a:pt x="760783" y="606459"/>
                  </a:lnTo>
                  <a:cubicBezTo>
                    <a:pt x="760783" y="633904"/>
                    <a:pt x="749881" y="660224"/>
                    <a:pt x="730475" y="679630"/>
                  </a:cubicBezTo>
                  <a:cubicBezTo>
                    <a:pt x="711069" y="699036"/>
                    <a:pt x="684748" y="709938"/>
                    <a:pt x="657304" y="709938"/>
                  </a:cubicBezTo>
                  <a:lnTo>
                    <a:pt x="103479" y="709938"/>
                  </a:lnTo>
                  <a:cubicBezTo>
                    <a:pt x="76035" y="709938"/>
                    <a:pt x="49714" y="699036"/>
                    <a:pt x="30308" y="679630"/>
                  </a:cubicBezTo>
                  <a:cubicBezTo>
                    <a:pt x="10902" y="660224"/>
                    <a:pt x="0" y="633904"/>
                    <a:pt x="0" y="606459"/>
                  </a:cubicBezTo>
                  <a:lnTo>
                    <a:pt x="0" y="103479"/>
                  </a:lnTo>
                  <a:cubicBezTo>
                    <a:pt x="0" y="76035"/>
                    <a:pt x="10902" y="49714"/>
                    <a:pt x="30308" y="30308"/>
                  </a:cubicBezTo>
                  <a:cubicBezTo>
                    <a:pt x="49714" y="10902"/>
                    <a:pt x="76035" y="0"/>
                    <a:pt x="103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 txBox="1"/>
            <p:nvPr/>
          </p:nvSpPr>
          <p:spPr>
            <a:xfrm>
              <a:off x="0" y="-47625"/>
              <a:ext cx="760783" cy="757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17"/>
          <p:cNvGrpSpPr/>
          <p:nvPr/>
        </p:nvGrpSpPr>
        <p:grpSpPr>
          <a:xfrm>
            <a:off x="16482117" y="-716117"/>
            <a:ext cx="575745" cy="2882011"/>
            <a:chOff x="0" y="-47625"/>
            <a:chExt cx="333956" cy="1671687"/>
          </a:xfrm>
        </p:grpSpPr>
        <p:sp>
          <p:nvSpPr>
            <p:cNvPr id="361" name="Google Shape;361;p17"/>
            <p:cNvSpPr/>
            <p:nvPr/>
          </p:nvSpPr>
          <p:spPr>
            <a:xfrm>
              <a:off x="0" y="0"/>
              <a:ext cx="333956" cy="1624062"/>
            </a:xfrm>
            <a:custGeom>
              <a:avLst/>
              <a:gdLst/>
              <a:ahLst/>
              <a:cxnLst/>
              <a:rect l="l" t="t" r="r" b="b"/>
              <a:pathLst>
                <a:path w="333956" h="1624062" extrusionOk="0">
                  <a:moveTo>
                    <a:pt x="166978" y="0"/>
                  </a:moveTo>
                  <a:lnTo>
                    <a:pt x="166978" y="0"/>
                  </a:lnTo>
                  <a:cubicBezTo>
                    <a:pt x="211263" y="0"/>
                    <a:pt x="253735" y="17592"/>
                    <a:pt x="285049" y="48907"/>
                  </a:cubicBezTo>
                  <a:cubicBezTo>
                    <a:pt x="316364" y="80221"/>
                    <a:pt x="333956" y="122693"/>
                    <a:pt x="333956" y="166978"/>
                  </a:cubicBezTo>
                  <a:lnTo>
                    <a:pt x="333956" y="1457083"/>
                  </a:lnTo>
                  <a:cubicBezTo>
                    <a:pt x="333956" y="1501369"/>
                    <a:pt x="316364" y="1543840"/>
                    <a:pt x="285049" y="1575155"/>
                  </a:cubicBezTo>
                  <a:cubicBezTo>
                    <a:pt x="253735" y="1606469"/>
                    <a:pt x="211263" y="1624062"/>
                    <a:pt x="166978" y="1624062"/>
                  </a:cubicBezTo>
                  <a:lnTo>
                    <a:pt x="166978" y="1624062"/>
                  </a:lnTo>
                  <a:cubicBezTo>
                    <a:pt x="122693" y="1624062"/>
                    <a:pt x="80221" y="1606469"/>
                    <a:pt x="48907" y="1575155"/>
                  </a:cubicBezTo>
                  <a:cubicBezTo>
                    <a:pt x="17592" y="1543840"/>
                    <a:pt x="0" y="1501369"/>
                    <a:pt x="0" y="1457083"/>
                  </a:cubicBezTo>
                  <a:lnTo>
                    <a:pt x="0" y="166978"/>
                  </a:lnTo>
                  <a:cubicBezTo>
                    <a:pt x="0" y="122693"/>
                    <a:pt x="17592" y="80221"/>
                    <a:pt x="48907" y="48907"/>
                  </a:cubicBezTo>
                  <a:cubicBezTo>
                    <a:pt x="80221" y="17592"/>
                    <a:pt x="122693" y="0"/>
                    <a:pt x="166978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0" y="-47625"/>
              <a:ext cx="333956" cy="167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17"/>
          <p:cNvGrpSpPr/>
          <p:nvPr/>
        </p:nvGrpSpPr>
        <p:grpSpPr>
          <a:xfrm>
            <a:off x="15531791" y="8481579"/>
            <a:ext cx="1727509" cy="2345879"/>
            <a:chOff x="0" y="-47625"/>
            <a:chExt cx="1171100" cy="1590300"/>
          </a:xfrm>
        </p:grpSpPr>
        <p:sp>
          <p:nvSpPr>
            <p:cNvPr id="364" name="Google Shape;364;p17"/>
            <p:cNvSpPr/>
            <p:nvPr/>
          </p:nvSpPr>
          <p:spPr>
            <a:xfrm>
              <a:off x="0" y="0"/>
              <a:ext cx="1171100" cy="1542675"/>
            </a:xfrm>
            <a:custGeom>
              <a:avLst/>
              <a:gdLst/>
              <a:ahLst/>
              <a:cxnLst/>
              <a:rect l="l" t="t" r="r" b="b"/>
              <a:pathLst>
                <a:path w="1171100" h="1542675" extrusionOk="0">
                  <a:moveTo>
                    <a:pt x="67223" y="0"/>
                  </a:moveTo>
                  <a:lnTo>
                    <a:pt x="1103877" y="0"/>
                  </a:lnTo>
                  <a:cubicBezTo>
                    <a:pt x="1121705" y="0"/>
                    <a:pt x="1138804" y="7082"/>
                    <a:pt x="1151411" y="19689"/>
                  </a:cubicBezTo>
                  <a:cubicBezTo>
                    <a:pt x="1164018" y="32296"/>
                    <a:pt x="1171100" y="49395"/>
                    <a:pt x="1171100" y="67223"/>
                  </a:cubicBezTo>
                  <a:lnTo>
                    <a:pt x="1171100" y="1475451"/>
                  </a:lnTo>
                  <a:cubicBezTo>
                    <a:pt x="1171100" y="1493280"/>
                    <a:pt x="1164018" y="1510379"/>
                    <a:pt x="1151411" y="1522985"/>
                  </a:cubicBezTo>
                  <a:cubicBezTo>
                    <a:pt x="1138804" y="1535592"/>
                    <a:pt x="1121705" y="1542675"/>
                    <a:pt x="1103877" y="1542675"/>
                  </a:cubicBezTo>
                  <a:lnTo>
                    <a:pt x="67223" y="1542675"/>
                  </a:lnTo>
                  <a:cubicBezTo>
                    <a:pt x="49395" y="1542675"/>
                    <a:pt x="32296" y="1535592"/>
                    <a:pt x="19689" y="1522985"/>
                  </a:cubicBezTo>
                  <a:cubicBezTo>
                    <a:pt x="7082" y="1510379"/>
                    <a:pt x="0" y="1493280"/>
                    <a:pt x="0" y="1475451"/>
                  </a:cubicBezTo>
                  <a:lnTo>
                    <a:pt x="0" y="67223"/>
                  </a:lnTo>
                  <a:cubicBezTo>
                    <a:pt x="0" y="49395"/>
                    <a:pt x="7082" y="32296"/>
                    <a:pt x="19689" y="19689"/>
                  </a:cubicBezTo>
                  <a:cubicBezTo>
                    <a:pt x="32296" y="7082"/>
                    <a:pt x="49395" y="0"/>
                    <a:pt x="672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 txBox="1"/>
            <p:nvPr/>
          </p:nvSpPr>
          <p:spPr>
            <a:xfrm>
              <a:off x="0" y="-47625"/>
              <a:ext cx="1171100" cy="1590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17"/>
          <p:cNvGrpSpPr/>
          <p:nvPr/>
        </p:nvGrpSpPr>
        <p:grpSpPr>
          <a:xfrm>
            <a:off x="16769990" y="8683413"/>
            <a:ext cx="3036020" cy="1200722"/>
            <a:chOff x="0" y="-47625"/>
            <a:chExt cx="1761018" cy="696469"/>
          </a:xfrm>
        </p:grpSpPr>
        <p:sp>
          <p:nvSpPr>
            <p:cNvPr id="367" name="Google Shape;367;p17"/>
            <p:cNvSpPr/>
            <p:nvPr/>
          </p:nvSpPr>
          <p:spPr>
            <a:xfrm>
              <a:off x="0" y="0"/>
              <a:ext cx="1761018" cy="648844"/>
            </a:xfrm>
            <a:custGeom>
              <a:avLst/>
              <a:gdLst/>
              <a:ahLst/>
              <a:cxnLst/>
              <a:rect l="l" t="t" r="r" b="b"/>
              <a:pathLst>
                <a:path w="1761018" h="648844" extrusionOk="0">
                  <a:moveTo>
                    <a:pt x="38250" y="0"/>
                  </a:moveTo>
                  <a:lnTo>
                    <a:pt x="1722768" y="0"/>
                  </a:lnTo>
                  <a:cubicBezTo>
                    <a:pt x="1732913" y="0"/>
                    <a:pt x="1742642" y="4030"/>
                    <a:pt x="1749815" y="11203"/>
                  </a:cubicBezTo>
                  <a:cubicBezTo>
                    <a:pt x="1756988" y="18377"/>
                    <a:pt x="1761018" y="28106"/>
                    <a:pt x="1761018" y="38250"/>
                  </a:cubicBezTo>
                  <a:lnTo>
                    <a:pt x="1761018" y="610594"/>
                  </a:lnTo>
                  <a:cubicBezTo>
                    <a:pt x="1761018" y="620738"/>
                    <a:pt x="1756988" y="630467"/>
                    <a:pt x="1749815" y="637641"/>
                  </a:cubicBezTo>
                  <a:cubicBezTo>
                    <a:pt x="1742642" y="644814"/>
                    <a:pt x="1732913" y="648844"/>
                    <a:pt x="1722768" y="648844"/>
                  </a:cubicBezTo>
                  <a:lnTo>
                    <a:pt x="38250" y="648844"/>
                  </a:lnTo>
                  <a:cubicBezTo>
                    <a:pt x="28106" y="648844"/>
                    <a:pt x="18377" y="644814"/>
                    <a:pt x="11203" y="637641"/>
                  </a:cubicBezTo>
                  <a:cubicBezTo>
                    <a:pt x="4030" y="630467"/>
                    <a:pt x="0" y="620738"/>
                    <a:pt x="0" y="610594"/>
                  </a:cubicBezTo>
                  <a:lnTo>
                    <a:pt x="0" y="38250"/>
                  </a:lnTo>
                  <a:cubicBezTo>
                    <a:pt x="0" y="28106"/>
                    <a:pt x="4030" y="18377"/>
                    <a:pt x="11203" y="11203"/>
                  </a:cubicBezTo>
                  <a:cubicBezTo>
                    <a:pt x="18377" y="4030"/>
                    <a:pt x="28106" y="0"/>
                    <a:pt x="38250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 txBox="1"/>
            <p:nvPr/>
          </p:nvSpPr>
          <p:spPr>
            <a:xfrm>
              <a:off x="0" y="-47625"/>
              <a:ext cx="1761018" cy="69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52;p17">
            <a:extLst>
              <a:ext uri="{FF2B5EF4-FFF2-40B4-BE49-F238E27FC236}">
                <a16:creationId xmlns:a16="http://schemas.microsoft.com/office/drawing/2014/main" id="{A276D0BB-B702-CCED-8708-89927C997053}"/>
              </a:ext>
            </a:extLst>
          </p:cNvPr>
          <p:cNvSpPr txBox="1"/>
          <p:nvPr/>
        </p:nvSpPr>
        <p:spPr>
          <a:xfrm>
            <a:off x="6830942" y="4632026"/>
            <a:ext cx="4626116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500" dirty="0">
                <a:solidFill>
                  <a:srgbClr val="FFFFFF"/>
                </a:solidFill>
                <a:latin typeface="Inria Serif"/>
                <a:sym typeface="Inria Serif"/>
              </a:rPr>
              <a:t>Sample of Code:</a:t>
            </a:r>
            <a:endParaRPr sz="35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33A93C-23DE-7C09-9040-D99234D96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66" y="5684791"/>
            <a:ext cx="7735804" cy="421268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71DEA-8C48-550D-E50C-322251DAA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745" y="5626165"/>
            <a:ext cx="7735804" cy="4358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8" name="Google Shape;618;p25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19" name="Google Shape;619;p25"/>
          <p:cNvGrpSpPr/>
          <p:nvPr/>
        </p:nvGrpSpPr>
        <p:grpSpPr>
          <a:xfrm>
            <a:off x="-276961" y="3779959"/>
            <a:ext cx="3564910" cy="4952388"/>
            <a:chOff x="0" y="-47625"/>
            <a:chExt cx="2416697" cy="3357286"/>
          </a:xfrm>
        </p:grpSpPr>
        <p:sp>
          <p:nvSpPr>
            <p:cNvPr id="620" name="Google Shape;620;p25"/>
            <p:cNvSpPr/>
            <p:nvPr/>
          </p:nvSpPr>
          <p:spPr>
            <a:xfrm>
              <a:off x="0" y="0"/>
              <a:ext cx="2416697" cy="3309661"/>
            </a:xfrm>
            <a:custGeom>
              <a:avLst/>
              <a:gdLst/>
              <a:ahLst/>
              <a:cxnLst/>
              <a:rect l="l" t="t" r="r" b="b"/>
              <a:pathLst>
                <a:path w="2416697" h="3309661" extrusionOk="0">
                  <a:moveTo>
                    <a:pt x="32576" y="0"/>
                  </a:moveTo>
                  <a:lnTo>
                    <a:pt x="2384122" y="0"/>
                  </a:lnTo>
                  <a:cubicBezTo>
                    <a:pt x="2392761" y="0"/>
                    <a:pt x="2401047" y="3432"/>
                    <a:pt x="2407156" y="9541"/>
                  </a:cubicBezTo>
                  <a:cubicBezTo>
                    <a:pt x="2413265" y="15650"/>
                    <a:pt x="2416697" y="23936"/>
                    <a:pt x="2416697" y="32576"/>
                  </a:cubicBezTo>
                  <a:lnTo>
                    <a:pt x="2416697" y="3277085"/>
                  </a:lnTo>
                  <a:cubicBezTo>
                    <a:pt x="2416697" y="3285725"/>
                    <a:pt x="2413265" y="3294011"/>
                    <a:pt x="2407156" y="3300119"/>
                  </a:cubicBezTo>
                  <a:cubicBezTo>
                    <a:pt x="2401047" y="3306229"/>
                    <a:pt x="2392761" y="3309661"/>
                    <a:pt x="2384122" y="3309661"/>
                  </a:cubicBezTo>
                  <a:lnTo>
                    <a:pt x="32576" y="3309661"/>
                  </a:lnTo>
                  <a:cubicBezTo>
                    <a:pt x="23936" y="3309661"/>
                    <a:pt x="15650" y="3306229"/>
                    <a:pt x="9541" y="3300119"/>
                  </a:cubicBezTo>
                  <a:cubicBezTo>
                    <a:pt x="3432" y="3294011"/>
                    <a:pt x="0" y="3285725"/>
                    <a:pt x="0" y="3277085"/>
                  </a:cubicBezTo>
                  <a:lnTo>
                    <a:pt x="0" y="32576"/>
                  </a:lnTo>
                  <a:cubicBezTo>
                    <a:pt x="0" y="23936"/>
                    <a:pt x="3432" y="15650"/>
                    <a:pt x="9541" y="9541"/>
                  </a:cubicBezTo>
                  <a:cubicBezTo>
                    <a:pt x="15650" y="3432"/>
                    <a:pt x="23936" y="0"/>
                    <a:pt x="32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 txBox="1"/>
            <p:nvPr/>
          </p:nvSpPr>
          <p:spPr>
            <a:xfrm>
              <a:off x="0" y="-47625"/>
              <a:ext cx="2416697" cy="3357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25"/>
          <p:cNvGrpSpPr/>
          <p:nvPr/>
        </p:nvGrpSpPr>
        <p:grpSpPr>
          <a:xfrm>
            <a:off x="16838043" y="4854161"/>
            <a:ext cx="2240802" cy="1437118"/>
            <a:chOff x="0" y="-47625"/>
            <a:chExt cx="1519068" cy="974240"/>
          </a:xfrm>
        </p:grpSpPr>
        <p:sp>
          <p:nvSpPr>
            <p:cNvPr id="623" name="Google Shape;623;p25"/>
            <p:cNvSpPr/>
            <p:nvPr/>
          </p:nvSpPr>
          <p:spPr>
            <a:xfrm>
              <a:off x="0" y="0"/>
              <a:ext cx="1519068" cy="926615"/>
            </a:xfrm>
            <a:custGeom>
              <a:avLst/>
              <a:gdLst/>
              <a:ahLst/>
              <a:cxnLst/>
              <a:rect l="l" t="t" r="r" b="b"/>
              <a:pathLst>
                <a:path w="1519068" h="926615" extrusionOk="0">
                  <a:moveTo>
                    <a:pt x="51825" y="0"/>
                  </a:moveTo>
                  <a:lnTo>
                    <a:pt x="1467243" y="0"/>
                  </a:lnTo>
                  <a:cubicBezTo>
                    <a:pt x="1480988" y="0"/>
                    <a:pt x="1494170" y="5460"/>
                    <a:pt x="1503889" y="15179"/>
                  </a:cubicBezTo>
                  <a:cubicBezTo>
                    <a:pt x="1513608" y="24898"/>
                    <a:pt x="1519068" y="38080"/>
                    <a:pt x="1519068" y="51825"/>
                  </a:cubicBezTo>
                  <a:lnTo>
                    <a:pt x="1519068" y="874791"/>
                  </a:lnTo>
                  <a:cubicBezTo>
                    <a:pt x="1519068" y="888535"/>
                    <a:pt x="1513608" y="901717"/>
                    <a:pt x="1503889" y="911436"/>
                  </a:cubicBezTo>
                  <a:cubicBezTo>
                    <a:pt x="1494170" y="921155"/>
                    <a:pt x="1480988" y="926615"/>
                    <a:pt x="1467243" y="926615"/>
                  </a:cubicBezTo>
                  <a:lnTo>
                    <a:pt x="51825" y="926615"/>
                  </a:lnTo>
                  <a:cubicBezTo>
                    <a:pt x="23203" y="926615"/>
                    <a:pt x="0" y="903413"/>
                    <a:pt x="0" y="874791"/>
                  </a:cubicBezTo>
                  <a:lnTo>
                    <a:pt x="0" y="51825"/>
                  </a:lnTo>
                  <a:cubicBezTo>
                    <a:pt x="0" y="38080"/>
                    <a:pt x="5460" y="24898"/>
                    <a:pt x="15179" y="15179"/>
                  </a:cubicBezTo>
                  <a:cubicBezTo>
                    <a:pt x="24898" y="5460"/>
                    <a:pt x="38080" y="0"/>
                    <a:pt x="51825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 txBox="1"/>
            <p:nvPr/>
          </p:nvSpPr>
          <p:spPr>
            <a:xfrm>
              <a:off x="0" y="-47625"/>
              <a:ext cx="1519068" cy="974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25"/>
          <p:cNvSpPr txBox="1"/>
          <p:nvPr/>
        </p:nvSpPr>
        <p:spPr>
          <a:xfrm>
            <a:off x="1851106" y="376882"/>
            <a:ext cx="1182234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Answers to Questions:</a:t>
            </a:r>
            <a:endParaRPr dirty="0"/>
          </a:p>
        </p:txBody>
      </p:sp>
      <p:sp>
        <p:nvSpPr>
          <p:cNvPr id="626" name="Google Shape;626;p25"/>
          <p:cNvSpPr txBox="1"/>
          <p:nvPr/>
        </p:nvSpPr>
        <p:spPr>
          <a:xfrm>
            <a:off x="1806654" y="2402479"/>
            <a:ext cx="9979145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Question 1 Answer: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 Aetna Inc had the highest high in 2016 on December 2nd, 2016.</a:t>
            </a:r>
          </a:p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7" name="Google Shape;627;p25"/>
          <p:cNvGrpSpPr/>
          <p:nvPr/>
        </p:nvGrpSpPr>
        <p:grpSpPr>
          <a:xfrm>
            <a:off x="-1582622" y="101335"/>
            <a:ext cx="2611322" cy="1670835"/>
            <a:chOff x="0" y="-47625"/>
            <a:chExt cx="1770248" cy="1132680"/>
          </a:xfrm>
        </p:grpSpPr>
        <p:sp>
          <p:nvSpPr>
            <p:cNvPr id="628" name="Google Shape;628;p25"/>
            <p:cNvSpPr/>
            <p:nvPr/>
          </p:nvSpPr>
          <p:spPr>
            <a:xfrm>
              <a:off x="0" y="0"/>
              <a:ext cx="1770248" cy="1085055"/>
            </a:xfrm>
            <a:custGeom>
              <a:avLst/>
              <a:gdLst/>
              <a:ahLst/>
              <a:cxnLst/>
              <a:rect l="l" t="t" r="r" b="b"/>
              <a:pathLst>
                <a:path w="1770248" h="1085055" extrusionOk="0">
                  <a:moveTo>
                    <a:pt x="44471" y="0"/>
                  </a:moveTo>
                  <a:lnTo>
                    <a:pt x="1725777" y="0"/>
                  </a:lnTo>
                  <a:cubicBezTo>
                    <a:pt x="1737571" y="0"/>
                    <a:pt x="1748883" y="4685"/>
                    <a:pt x="1757223" y="13025"/>
                  </a:cubicBezTo>
                  <a:cubicBezTo>
                    <a:pt x="1765563" y="21365"/>
                    <a:pt x="1770248" y="32677"/>
                    <a:pt x="1770248" y="44471"/>
                  </a:cubicBezTo>
                  <a:lnTo>
                    <a:pt x="1770248" y="1040584"/>
                  </a:lnTo>
                  <a:cubicBezTo>
                    <a:pt x="1770248" y="1052378"/>
                    <a:pt x="1765563" y="1063690"/>
                    <a:pt x="1757223" y="1072030"/>
                  </a:cubicBezTo>
                  <a:cubicBezTo>
                    <a:pt x="1748883" y="1080370"/>
                    <a:pt x="1737571" y="1085055"/>
                    <a:pt x="1725777" y="1085055"/>
                  </a:cubicBezTo>
                  <a:lnTo>
                    <a:pt x="44471" y="1085055"/>
                  </a:lnTo>
                  <a:cubicBezTo>
                    <a:pt x="32677" y="1085055"/>
                    <a:pt x="21365" y="1080370"/>
                    <a:pt x="13025" y="1072030"/>
                  </a:cubicBezTo>
                  <a:cubicBezTo>
                    <a:pt x="4685" y="1063690"/>
                    <a:pt x="0" y="1052378"/>
                    <a:pt x="0" y="1040584"/>
                  </a:cubicBezTo>
                  <a:lnTo>
                    <a:pt x="0" y="44471"/>
                  </a:lnTo>
                  <a:cubicBezTo>
                    <a:pt x="0" y="32677"/>
                    <a:pt x="4685" y="21365"/>
                    <a:pt x="13025" y="13025"/>
                  </a:cubicBezTo>
                  <a:cubicBezTo>
                    <a:pt x="21365" y="4685"/>
                    <a:pt x="32677" y="0"/>
                    <a:pt x="4447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0" y="-47625"/>
              <a:ext cx="1770248" cy="1132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-760216" y="901626"/>
            <a:ext cx="2899915" cy="1289644"/>
            <a:chOff x="0" y="-47625"/>
            <a:chExt cx="1965888" cy="874266"/>
          </a:xfrm>
        </p:grpSpPr>
        <p:sp>
          <p:nvSpPr>
            <p:cNvPr id="631" name="Google Shape;631;p25"/>
            <p:cNvSpPr/>
            <p:nvPr/>
          </p:nvSpPr>
          <p:spPr>
            <a:xfrm>
              <a:off x="0" y="0"/>
              <a:ext cx="1965888" cy="826641"/>
            </a:xfrm>
            <a:custGeom>
              <a:avLst/>
              <a:gdLst/>
              <a:ahLst/>
              <a:cxnLst/>
              <a:rect l="l" t="t" r="r" b="b"/>
              <a:pathLst>
                <a:path w="1965888" h="826641" extrusionOk="0">
                  <a:moveTo>
                    <a:pt x="40046" y="0"/>
                  </a:moveTo>
                  <a:lnTo>
                    <a:pt x="1925843" y="0"/>
                  </a:lnTo>
                  <a:cubicBezTo>
                    <a:pt x="1947959" y="0"/>
                    <a:pt x="1965888" y="17929"/>
                    <a:pt x="1965888" y="40046"/>
                  </a:cubicBezTo>
                  <a:lnTo>
                    <a:pt x="1965888" y="786596"/>
                  </a:lnTo>
                  <a:cubicBezTo>
                    <a:pt x="1965888" y="808712"/>
                    <a:pt x="1947959" y="826641"/>
                    <a:pt x="1925843" y="826641"/>
                  </a:cubicBezTo>
                  <a:lnTo>
                    <a:pt x="40046" y="826641"/>
                  </a:lnTo>
                  <a:cubicBezTo>
                    <a:pt x="17929" y="826641"/>
                    <a:pt x="0" y="808712"/>
                    <a:pt x="0" y="786596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 txBox="1"/>
            <p:nvPr/>
          </p:nvSpPr>
          <p:spPr>
            <a:xfrm>
              <a:off x="0" y="-47625"/>
              <a:ext cx="1965888" cy="874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25"/>
          <p:cNvGrpSpPr/>
          <p:nvPr/>
        </p:nvGrpSpPr>
        <p:grpSpPr>
          <a:xfrm>
            <a:off x="16838043" y="-494292"/>
            <a:ext cx="2899915" cy="2266462"/>
            <a:chOff x="0" y="-47625"/>
            <a:chExt cx="1965888" cy="1536463"/>
          </a:xfrm>
        </p:grpSpPr>
        <p:sp>
          <p:nvSpPr>
            <p:cNvPr id="634" name="Google Shape;634;p25"/>
            <p:cNvSpPr/>
            <p:nvPr/>
          </p:nvSpPr>
          <p:spPr>
            <a:xfrm>
              <a:off x="0" y="0"/>
              <a:ext cx="1965888" cy="1488838"/>
            </a:xfrm>
            <a:custGeom>
              <a:avLst/>
              <a:gdLst/>
              <a:ahLst/>
              <a:cxnLst/>
              <a:rect l="l" t="t" r="r" b="b"/>
              <a:pathLst>
                <a:path w="1965888" h="1488838" extrusionOk="0">
                  <a:moveTo>
                    <a:pt x="40046" y="0"/>
                  </a:moveTo>
                  <a:lnTo>
                    <a:pt x="1925843" y="0"/>
                  </a:lnTo>
                  <a:cubicBezTo>
                    <a:pt x="1947959" y="0"/>
                    <a:pt x="1965888" y="17929"/>
                    <a:pt x="1965888" y="40046"/>
                  </a:cubicBezTo>
                  <a:lnTo>
                    <a:pt x="1965888" y="1448792"/>
                  </a:lnTo>
                  <a:cubicBezTo>
                    <a:pt x="1965888" y="1470909"/>
                    <a:pt x="1947959" y="1488838"/>
                    <a:pt x="1925843" y="1488838"/>
                  </a:cubicBezTo>
                  <a:lnTo>
                    <a:pt x="40046" y="1488838"/>
                  </a:lnTo>
                  <a:cubicBezTo>
                    <a:pt x="17929" y="1488838"/>
                    <a:pt x="0" y="1470909"/>
                    <a:pt x="0" y="1448792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 txBox="1"/>
            <p:nvPr/>
          </p:nvSpPr>
          <p:spPr>
            <a:xfrm>
              <a:off x="0" y="-47625"/>
              <a:ext cx="1965888" cy="1536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6" name="Google Shape;636;p25"/>
          <p:cNvCxnSpPr/>
          <p:nvPr/>
        </p:nvCxnSpPr>
        <p:spPr>
          <a:xfrm>
            <a:off x="4802370" y="9483032"/>
            <a:ext cx="13030107" cy="0"/>
          </a:xfrm>
          <a:prstGeom prst="straightConnector1">
            <a:avLst/>
          </a:prstGeom>
          <a:noFill/>
          <a:ln w="38100" cap="rnd" cmpd="sng">
            <a:solidFill>
              <a:srgbClr val="EDC25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7" name="Google Shape;637;p25"/>
          <p:cNvGrpSpPr/>
          <p:nvPr/>
        </p:nvGrpSpPr>
        <p:grpSpPr>
          <a:xfrm>
            <a:off x="16297822" y="958448"/>
            <a:ext cx="1534655" cy="1496059"/>
            <a:chOff x="0" y="-47625"/>
            <a:chExt cx="1040362" cy="1014197"/>
          </a:xfrm>
        </p:grpSpPr>
        <p:sp>
          <p:nvSpPr>
            <p:cNvPr id="638" name="Google Shape;638;p25"/>
            <p:cNvSpPr/>
            <p:nvPr/>
          </p:nvSpPr>
          <p:spPr>
            <a:xfrm>
              <a:off x="0" y="0"/>
              <a:ext cx="1040362" cy="966572"/>
            </a:xfrm>
            <a:custGeom>
              <a:avLst/>
              <a:gdLst/>
              <a:ahLst/>
              <a:cxnLst/>
              <a:rect l="l" t="t" r="r" b="b"/>
              <a:pathLst>
                <a:path w="1040362" h="966572" extrusionOk="0">
                  <a:moveTo>
                    <a:pt x="75671" y="0"/>
                  </a:moveTo>
                  <a:lnTo>
                    <a:pt x="964691" y="0"/>
                  </a:lnTo>
                  <a:cubicBezTo>
                    <a:pt x="1006483" y="0"/>
                    <a:pt x="1040362" y="33879"/>
                    <a:pt x="1040362" y="75671"/>
                  </a:cubicBezTo>
                  <a:lnTo>
                    <a:pt x="1040362" y="890901"/>
                  </a:lnTo>
                  <a:cubicBezTo>
                    <a:pt x="1040362" y="932693"/>
                    <a:pt x="1006483" y="966572"/>
                    <a:pt x="964691" y="966572"/>
                  </a:cubicBezTo>
                  <a:lnTo>
                    <a:pt x="75671" y="966572"/>
                  </a:lnTo>
                  <a:cubicBezTo>
                    <a:pt x="33879" y="966572"/>
                    <a:pt x="0" y="932693"/>
                    <a:pt x="0" y="890901"/>
                  </a:cubicBezTo>
                  <a:lnTo>
                    <a:pt x="0" y="75671"/>
                  </a:lnTo>
                  <a:cubicBezTo>
                    <a:pt x="0" y="33879"/>
                    <a:pt x="33879" y="0"/>
                    <a:pt x="756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 txBox="1"/>
            <p:nvPr/>
          </p:nvSpPr>
          <p:spPr>
            <a:xfrm>
              <a:off x="0" y="-47625"/>
              <a:ext cx="1040362" cy="1014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5"/>
          <p:cNvGrpSpPr/>
          <p:nvPr/>
        </p:nvGrpSpPr>
        <p:grpSpPr>
          <a:xfrm>
            <a:off x="13097059" y="-503817"/>
            <a:ext cx="4359310" cy="1920099"/>
            <a:chOff x="0" y="-47625"/>
            <a:chExt cx="2955231" cy="1301660"/>
          </a:xfrm>
        </p:grpSpPr>
        <p:sp>
          <p:nvSpPr>
            <p:cNvPr id="641" name="Google Shape;641;p25"/>
            <p:cNvSpPr/>
            <p:nvPr/>
          </p:nvSpPr>
          <p:spPr>
            <a:xfrm>
              <a:off x="0" y="0"/>
              <a:ext cx="2955231" cy="1254035"/>
            </a:xfrm>
            <a:custGeom>
              <a:avLst/>
              <a:gdLst/>
              <a:ahLst/>
              <a:cxnLst/>
              <a:rect l="l" t="t" r="r" b="b"/>
              <a:pathLst>
                <a:path w="2955231" h="1254035" extrusionOk="0">
                  <a:moveTo>
                    <a:pt x="26639" y="0"/>
                  </a:moveTo>
                  <a:lnTo>
                    <a:pt x="2928592" y="0"/>
                  </a:lnTo>
                  <a:cubicBezTo>
                    <a:pt x="2943304" y="0"/>
                    <a:pt x="2955231" y="11927"/>
                    <a:pt x="2955231" y="26639"/>
                  </a:cubicBezTo>
                  <a:lnTo>
                    <a:pt x="2955231" y="1227395"/>
                  </a:lnTo>
                  <a:cubicBezTo>
                    <a:pt x="2955231" y="1242108"/>
                    <a:pt x="2943304" y="1254035"/>
                    <a:pt x="2928592" y="1254035"/>
                  </a:cubicBezTo>
                  <a:lnTo>
                    <a:pt x="26639" y="1254035"/>
                  </a:lnTo>
                  <a:cubicBezTo>
                    <a:pt x="11927" y="1254035"/>
                    <a:pt x="0" y="1242108"/>
                    <a:pt x="0" y="1227395"/>
                  </a:cubicBezTo>
                  <a:lnTo>
                    <a:pt x="0" y="26639"/>
                  </a:lnTo>
                  <a:cubicBezTo>
                    <a:pt x="0" y="11927"/>
                    <a:pt x="11927" y="0"/>
                    <a:pt x="266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 txBox="1"/>
            <p:nvPr/>
          </p:nvSpPr>
          <p:spPr>
            <a:xfrm>
              <a:off x="0" y="-47625"/>
              <a:ext cx="2955231" cy="1301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626;p25">
            <a:extLst>
              <a:ext uri="{FF2B5EF4-FFF2-40B4-BE49-F238E27FC236}">
                <a16:creationId xmlns:a16="http://schemas.microsoft.com/office/drawing/2014/main" id="{CEA22376-2C07-0260-7400-B1C9395CAFE4}"/>
              </a:ext>
            </a:extLst>
          </p:cNvPr>
          <p:cNvSpPr txBox="1"/>
          <p:nvPr/>
        </p:nvSpPr>
        <p:spPr>
          <a:xfrm>
            <a:off x="7477224" y="3556944"/>
            <a:ext cx="997914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Question 2 Answer: The company with the lowest low in March of 2013 was Frontier Communications.</a:t>
            </a:r>
            <a:endParaRPr dirty="0"/>
          </a:p>
        </p:txBody>
      </p:sp>
      <p:sp>
        <p:nvSpPr>
          <p:cNvPr id="3" name="Google Shape;626;p25">
            <a:extLst>
              <a:ext uri="{FF2B5EF4-FFF2-40B4-BE49-F238E27FC236}">
                <a16:creationId xmlns:a16="http://schemas.microsoft.com/office/drawing/2014/main" id="{736A4E9E-DBCF-6C26-B5A5-274B4B52F7BA}"/>
              </a:ext>
            </a:extLst>
          </p:cNvPr>
          <p:cNvSpPr txBox="1"/>
          <p:nvPr/>
        </p:nvSpPr>
        <p:spPr>
          <a:xfrm>
            <a:off x="3564910" y="4988750"/>
            <a:ext cx="997914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Question 3 Answer: The average gross profit that General Motors had from 2013 to 2016 was $17,854,750,000.0.</a:t>
            </a:r>
            <a:endParaRPr dirty="0"/>
          </a:p>
        </p:txBody>
      </p:sp>
      <p:sp>
        <p:nvSpPr>
          <p:cNvPr id="4" name="Google Shape;626;p25">
            <a:extLst>
              <a:ext uri="{FF2B5EF4-FFF2-40B4-BE49-F238E27FC236}">
                <a16:creationId xmlns:a16="http://schemas.microsoft.com/office/drawing/2014/main" id="{1D7C4D95-D057-6FC4-8932-C936BF9657B6}"/>
              </a:ext>
            </a:extLst>
          </p:cNvPr>
          <p:cNvSpPr txBox="1"/>
          <p:nvPr/>
        </p:nvSpPr>
        <p:spPr>
          <a:xfrm>
            <a:off x="7477223" y="6595742"/>
            <a:ext cx="997914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Question 4 Answer: The average total revenue of Amazon from 2013 to 2016 was about $101,608,250,000.0.</a:t>
            </a:r>
            <a:endParaRPr dirty="0"/>
          </a:p>
        </p:txBody>
      </p:sp>
      <p:sp>
        <p:nvSpPr>
          <p:cNvPr id="5" name="Google Shape;626;p25">
            <a:extLst>
              <a:ext uri="{FF2B5EF4-FFF2-40B4-BE49-F238E27FC236}">
                <a16:creationId xmlns:a16="http://schemas.microsoft.com/office/drawing/2014/main" id="{1E9CE0DD-FFFB-5529-B339-2CE91FA62A77}"/>
              </a:ext>
            </a:extLst>
          </p:cNvPr>
          <p:cNvSpPr txBox="1"/>
          <p:nvPr/>
        </p:nvSpPr>
        <p:spPr>
          <a:xfrm>
            <a:off x="3633196" y="7846488"/>
            <a:ext cx="997914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Question 5 Answer: The total liabilities of Netflix Inc. in 2014 was 5,184,792,000.0.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4" name="Google Shape;374;p18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75" name="Google Shape;375;p18"/>
          <p:cNvGrpSpPr/>
          <p:nvPr/>
        </p:nvGrpSpPr>
        <p:grpSpPr>
          <a:xfrm>
            <a:off x="14342694" y="7169723"/>
            <a:ext cx="6314060" cy="1551204"/>
            <a:chOff x="0" y="-47625"/>
            <a:chExt cx="4280381" cy="1051581"/>
          </a:xfrm>
        </p:grpSpPr>
        <p:sp>
          <p:nvSpPr>
            <p:cNvPr id="376" name="Google Shape;376;p18"/>
            <p:cNvSpPr/>
            <p:nvPr/>
          </p:nvSpPr>
          <p:spPr>
            <a:xfrm>
              <a:off x="0" y="0"/>
              <a:ext cx="4280381" cy="1003956"/>
            </a:xfrm>
            <a:custGeom>
              <a:avLst/>
              <a:gdLst/>
              <a:ahLst/>
              <a:cxnLst/>
              <a:rect l="l" t="t" r="r" b="b"/>
              <a:pathLst>
                <a:path w="4280381" h="1003956" extrusionOk="0">
                  <a:moveTo>
                    <a:pt x="18392" y="0"/>
                  </a:moveTo>
                  <a:lnTo>
                    <a:pt x="4261989" y="0"/>
                  </a:lnTo>
                  <a:cubicBezTo>
                    <a:pt x="4266866" y="0"/>
                    <a:pt x="4271544" y="1938"/>
                    <a:pt x="4274994" y="5387"/>
                  </a:cubicBezTo>
                  <a:cubicBezTo>
                    <a:pt x="4278443" y="8836"/>
                    <a:pt x="4280381" y="13514"/>
                    <a:pt x="4280381" y="18392"/>
                  </a:cubicBezTo>
                  <a:lnTo>
                    <a:pt x="4280381" y="985564"/>
                  </a:lnTo>
                  <a:cubicBezTo>
                    <a:pt x="4280381" y="995721"/>
                    <a:pt x="4272146" y="1003956"/>
                    <a:pt x="4261989" y="1003956"/>
                  </a:cubicBezTo>
                  <a:lnTo>
                    <a:pt x="18392" y="1003956"/>
                  </a:lnTo>
                  <a:cubicBezTo>
                    <a:pt x="13514" y="1003956"/>
                    <a:pt x="8836" y="1002018"/>
                    <a:pt x="5387" y="998569"/>
                  </a:cubicBezTo>
                  <a:cubicBezTo>
                    <a:pt x="1938" y="995120"/>
                    <a:pt x="0" y="990442"/>
                    <a:pt x="0" y="985564"/>
                  </a:cubicBezTo>
                  <a:lnTo>
                    <a:pt x="0" y="18392"/>
                  </a:lnTo>
                  <a:cubicBezTo>
                    <a:pt x="0" y="13514"/>
                    <a:pt x="1938" y="8836"/>
                    <a:pt x="5387" y="5387"/>
                  </a:cubicBezTo>
                  <a:cubicBezTo>
                    <a:pt x="8836" y="1938"/>
                    <a:pt x="13514" y="0"/>
                    <a:pt x="18392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0" y="-47625"/>
              <a:ext cx="4280381" cy="105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18"/>
          <p:cNvGrpSpPr/>
          <p:nvPr/>
        </p:nvGrpSpPr>
        <p:grpSpPr>
          <a:xfrm>
            <a:off x="4589396" y="-2179863"/>
            <a:ext cx="851903" cy="4289474"/>
            <a:chOff x="0" y="-47625"/>
            <a:chExt cx="577516" cy="2907888"/>
          </a:xfrm>
        </p:grpSpPr>
        <p:sp>
          <p:nvSpPr>
            <p:cNvPr id="379" name="Google Shape;379;p18"/>
            <p:cNvSpPr/>
            <p:nvPr/>
          </p:nvSpPr>
          <p:spPr>
            <a:xfrm>
              <a:off x="0" y="0"/>
              <a:ext cx="577516" cy="2860263"/>
            </a:xfrm>
            <a:custGeom>
              <a:avLst/>
              <a:gdLst/>
              <a:ahLst/>
              <a:cxnLst/>
              <a:rect l="l" t="t" r="r" b="b"/>
              <a:pathLst>
                <a:path w="577516" h="2860263" extrusionOk="0">
                  <a:moveTo>
                    <a:pt x="136317" y="0"/>
                  </a:moveTo>
                  <a:lnTo>
                    <a:pt x="441199" y="0"/>
                  </a:lnTo>
                  <a:cubicBezTo>
                    <a:pt x="516484" y="0"/>
                    <a:pt x="577516" y="61031"/>
                    <a:pt x="577516" y="136317"/>
                  </a:cubicBezTo>
                  <a:lnTo>
                    <a:pt x="577516" y="2723947"/>
                  </a:lnTo>
                  <a:cubicBezTo>
                    <a:pt x="577516" y="2799232"/>
                    <a:pt x="516484" y="2860263"/>
                    <a:pt x="441199" y="2860263"/>
                  </a:cubicBezTo>
                  <a:lnTo>
                    <a:pt x="136317" y="2860263"/>
                  </a:lnTo>
                  <a:cubicBezTo>
                    <a:pt x="100163" y="2860263"/>
                    <a:pt x="65491" y="2845901"/>
                    <a:pt x="39926" y="2820337"/>
                  </a:cubicBezTo>
                  <a:cubicBezTo>
                    <a:pt x="14362" y="2794773"/>
                    <a:pt x="0" y="2760100"/>
                    <a:pt x="0" y="2723947"/>
                  </a:cubicBezTo>
                  <a:lnTo>
                    <a:pt x="0" y="136317"/>
                  </a:lnTo>
                  <a:cubicBezTo>
                    <a:pt x="0" y="61031"/>
                    <a:pt x="61031" y="0"/>
                    <a:pt x="13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0" y="-47625"/>
              <a:ext cx="577516" cy="2907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18"/>
          <p:cNvSpPr txBox="1"/>
          <p:nvPr/>
        </p:nvSpPr>
        <p:spPr>
          <a:xfrm>
            <a:off x="7235998" y="211233"/>
            <a:ext cx="9998806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cs typeface="Cormorant SC"/>
                <a:sym typeface="Cormorant SC"/>
              </a:rPr>
              <a:t>Bar Plots of Answers</a:t>
            </a:r>
            <a:r>
              <a:rPr lang="en-US" sz="9000" b="1" i="0" u="none" strike="noStrike" cap="none" dirty="0">
                <a:solidFill>
                  <a:srgbClr val="EDC253"/>
                </a:solidFill>
                <a:latin typeface="Cormorant SC"/>
                <a:ea typeface="Cormorant SC"/>
                <a:cs typeface="Cormorant SC"/>
                <a:sym typeface="Cormorant SC"/>
              </a:rPr>
              <a:t> 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 rot="10800000">
            <a:off x="519388" y="9056170"/>
            <a:ext cx="2932327" cy="964002"/>
          </a:xfrm>
          <a:custGeom>
            <a:avLst/>
            <a:gdLst/>
            <a:ahLst/>
            <a:cxnLst/>
            <a:rect l="l" t="t" r="r" b="b"/>
            <a:pathLst>
              <a:path w="2932327" h="964002" extrusionOk="0">
                <a:moveTo>
                  <a:pt x="0" y="0"/>
                </a:moveTo>
                <a:lnTo>
                  <a:pt x="2932327" y="0"/>
                </a:lnTo>
                <a:lnTo>
                  <a:pt x="2932327" y="964002"/>
                </a:lnTo>
                <a:lnTo>
                  <a:pt x="0" y="9640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84" name="Google Shape;384;p18"/>
          <p:cNvGrpSpPr/>
          <p:nvPr/>
        </p:nvGrpSpPr>
        <p:grpSpPr>
          <a:xfrm>
            <a:off x="14264253" y="8113302"/>
            <a:ext cx="5247424" cy="1144998"/>
            <a:chOff x="0" y="-47625"/>
            <a:chExt cx="3557294" cy="776209"/>
          </a:xfrm>
        </p:grpSpPr>
        <p:sp>
          <p:nvSpPr>
            <p:cNvPr id="385" name="Google Shape;385;p18"/>
            <p:cNvSpPr/>
            <p:nvPr/>
          </p:nvSpPr>
          <p:spPr>
            <a:xfrm>
              <a:off x="0" y="0"/>
              <a:ext cx="3557294" cy="728584"/>
            </a:xfrm>
            <a:custGeom>
              <a:avLst/>
              <a:gdLst/>
              <a:ahLst/>
              <a:cxnLst/>
              <a:rect l="l" t="t" r="r" b="b"/>
              <a:pathLst>
                <a:path w="3557294" h="728584" extrusionOk="0">
                  <a:moveTo>
                    <a:pt x="22131" y="0"/>
                  </a:moveTo>
                  <a:lnTo>
                    <a:pt x="3535163" y="0"/>
                  </a:lnTo>
                  <a:cubicBezTo>
                    <a:pt x="3547386" y="0"/>
                    <a:pt x="3557294" y="9908"/>
                    <a:pt x="3557294" y="22131"/>
                  </a:cubicBezTo>
                  <a:lnTo>
                    <a:pt x="3557294" y="706453"/>
                  </a:lnTo>
                  <a:cubicBezTo>
                    <a:pt x="3557294" y="712322"/>
                    <a:pt x="3554962" y="717951"/>
                    <a:pt x="3550812" y="722102"/>
                  </a:cubicBezTo>
                  <a:cubicBezTo>
                    <a:pt x="3546662" y="726252"/>
                    <a:pt x="3541033" y="728584"/>
                    <a:pt x="3535163" y="728584"/>
                  </a:cubicBezTo>
                  <a:lnTo>
                    <a:pt x="22131" y="728584"/>
                  </a:lnTo>
                  <a:cubicBezTo>
                    <a:pt x="9908" y="728584"/>
                    <a:pt x="0" y="718675"/>
                    <a:pt x="0" y="706453"/>
                  </a:cubicBezTo>
                  <a:lnTo>
                    <a:pt x="0" y="22131"/>
                  </a:lnTo>
                  <a:cubicBezTo>
                    <a:pt x="0" y="16261"/>
                    <a:pt x="2332" y="10632"/>
                    <a:pt x="6482" y="6482"/>
                  </a:cubicBezTo>
                  <a:cubicBezTo>
                    <a:pt x="10632" y="2332"/>
                    <a:pt x="1626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0" y="-47625"/>
              <a:ext cx="3557294" cy="776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18"/>
          <p:cNvGrpSpPr/>
          <p:nvPr/>
        </p:nvGrpSpPr>
        <p:grpSpPr>
          <a:xfrm>
            <a:off x="13578386" y="8577952"/>
            <a:ext cx="1371734" cy="1144998"/>
            <a:chOff x="0" y="-47625"/>
            <a:chExt cx="929916" cy="776209"/>
          </a:xfrm>
        </p:grpSpPr>
        <p:sp>
          <p:nvSpPr>
            <p:cNvPr id="388" name="Google Shape;388;p18"/>
            <p:cNvSpPr/>
            <p:nvPr/>
          </p:nvSpPr>
          <p:spPr>
            <a:xfrm>
              <a:off x="0" y="0"/>
              <a:ext cx="929916" cy="728584"/>
            </a:xfrm>
            <a:custGeom>
              <a:avLst/>
              <a:gdLst/>
              <a:ahLst/>
              <a:cxnLst/>
              <a:rect l="l" t="t" r="r" b="b"/>
              <a:pathLst>
                <a:path w="929916" h="728584" extrusionOk="0">
                  <a:moveTo>
                    <a:pt x="84658" y="0"/>
                  </a:moveTo>
                  <a:lnTo>
                    <a:pt x="845257" y="0"/>
                  </a:lnTo>
                  <a:cubicBezTo>
                    <a:pt x="867710" y="0"/>
                    <a:pt x="889243" y="8919"/>
                    <a:pt x="905120" y="24796"/>
                  </a:cubicBezTo>
                  <a:cubicBezTo>
                    <a:pt x="920996" y="40672"/>
                    <a:pt x="929916" y="62206"/>
                    <a:pt x="929916" y="84658"/>
                  </a:cubicBezTo>
                  <a:lnTo>
                    <a:pt x="929916" y="643925"/>
                  </a:lnTo>
                  <a:cubicBezTo>
                    <a:pt x="929916" y="690681"/>
                    <a:pt x="892013" y="728584"/>
                    <a:pt x="845257" y="728584"/>
                  </a:cubicBezTo>
                  <a:lnTo>
                    <a:pt x="84658" y="728584"/>
                  </a:lnTo>
                  <a:cubicBezTo>
                    <a:pt x="37903" y="728584"/>
                    <a:pt x="0" y="690681"/>
                    <a:pt x="0" y="643925"/>
                  </a:cubicBezTo>
                  <a:lnTo>
                    <a:pt x="0" y="84658"/>
                  </a:lnTo>
                  <a:cubicBezTo>
                    <a:pt x="0" y="37903"/>
                    <a:pt x="37903" y="0"/>
                    <a:pt x="846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0" y="-47625"/>
              <a:ext cx="929916" cy="776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18"/>
          <p:cNvGrpSpPr/>
          <p:nvPr/>
        </p:nvGrpSpPr>
        <p:grpSpPr>
          <a:xfrm>
            <a:off x="3743120" y="-694418"/>
            <a:ext cx="1272227" cy="2356993"/>
            <a:chOff x="0" y="-47625"/>
            <a:chExt cx="1614845" cy="2991744"/>
          </a:xfrm>
        </p:grpSpPr>
        <p:sp>
          <p:nvSpPr>
            <p:cNvPr id="392" name="Google Shape;392;p18"/>
            <p:cNvSpPr/>
            <p:nvPr/>
          </p:nvSpPr>
          <p:spPr>
            <a:xfrm>
              <a:off x="0" y="0"/>
              <a:ext cx="1614845" cy="2944119"/>
            </a:xfrm>
            <a:custGeom>
              <a:avLst/>
              <a:gdLst/>
              <a:ahLst/>
              <a:cxnLst/>
              <a:rect l="l" t="t" r="r" b="b"/>
              <a:pathLst>
                <a:path w="1614845" h="2944119" extrusionOk="0">
                  <a:moveTo>
                    <a:pt x="91280" y="0"/>
                  </a:moveTo>
                  <a:lnTo>
                    <a:pt x="1523565" y="0"/>
                  </a:lnTo>
                  <a:cubicBezTo>
                    <a:pt x="1547774" y="0"/>
                    <a:pt x="1570991" y="9617"/>
                    <a:pt x="1588110" y="26735"/>
                  </a:cubicBezTo>
                  <a:cubicBezTo>
                    <a:pt x="1605228" y="43854"/>
                    <a:pt x="1614845" y="67071"/>
                    <a:pt x="1614845" y="91280"/>
                  </a:cubicBezTo>
                  <a:lnTo>
                    <a:pt x="1614845" y="2852839"/>
                  </a:lnTo>
                  <a:cubicBezTo>
                    <a:pt x="1614845" y="2903252"/>
                    <a:pt x="1573978" y="2944119"/>
                    <a:pt x="1523565" y="2944119"/>
                  </a:cubicBezTo>
                  <a:lnTo>
                    <a:pt x="91280" y="2944119"/>
                  </a:lnTo>
                  <a:cubicBezTo>
                    <a:pt x="67071" y="2944119"/>
                    <a:pt x="43854" y="2934502"/>
                    <a:pt x="26735" y="2917384"/>
                  </a:cubicBezTo>
                  <a:cubicBezTo>
                    <a:pt x="9617" y="2900266"/>
                    <a:pt x="0" y="2877048"/>
                    <a:pt x="0" y="2852839"/>
                  </a:cubicBezTo>
                  <a:lnTo>
                    <a:pt x="0" y="91280"/>
                  </a:lnTo>
                  <a:cubicBezTo>
                    <a:pt x="0" y="67071"/>
                    <a:pt x="9617" y="43854"/>
                    <a:pt x="26735" y="26735"/>
                  </a:cubicBezTo>
                  <a:cubicBezTo>
                    <a:pt x="43854" y="9617"/>
                    <a:pt x="67071" y="0"/>
                    <a:pt x="91280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0" y="-47625"/>
              <a:ext cx="1614845" cy="299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18"/>
          <p:cNvGrpSpPr/>
          <p:nvPr/>
        </p:nvGrpSpPr>
        <p:grpSpPr>
          <a:xfrm>
            <a:off x="7997547" y="3998502"/>
            <a:ext cx="1962941" cy="1144998"/>
            <a:chOff x="0" y="-47625"/>
            <a:chExt cx="1330702" cy="776209"/>
          </a:xfrm>
        </p:grpSpPr>
        <p:sp>
          <p:nvSpPr>
            <p:cNvPr id="397" name="Google Shape;397;p18"/>
            <p:cNvSpPr/>
            <p:nvPr/>
          </p:nvSpPr>
          <p:spPr>
            <a:xfrm>
              <a:off x="0" y="0"/>
              <a:ext cx="1330702" cy="728584"/>
            </a:xfrm>
            <a:custGeom>
              <a:avLst/>
              <a:gdLst/>
              <a:ahLst/>
              <a:cxnLst/>
              <a:rect l="l" t="t" r="r" b="b"/>
              <a:pathLst>
                <a:path w="1330702" h="728584" extrusionOk="0">
                  <a:moveTo>
                    <a:pt x="59161" y="0"/>
                  </a:moveTo>
                  <a:lnTo>
                    <a:pt x="1271542" y="0"/>
                  </a:lnTo>
                  <a:cubicBezTo>
                    <a:pt x="1287232" y="0"/>
                    <a:pt x="1302280" y="6233"/>
                    <a:pt x="1313375" y="17328"/>
                  </a:cubicBezTo>
                  <a:cubicBezTo>
                    <a:pt x="1324469" y="28423"/>
                    <a:pt x="1330702" y="43470"/>
                    <a:pt x="1330702" y="59161"/>
                  </a:cubicBezTo>
                  <a:lnTo>
                    <a:pt x="1330702" y="669423"/>
                  </a:lnTo>
                  <a:cubicBezTo>
                    <a:pt x="1330702" y="685113"/>
                    <a:pt x="1324469" y="700161"/>
                    <a:pt x="1313375" y="711256"/>
                  </a:cubicBezTo>
                  <a:cubicBezTo>
                    <a:pt x="1302280" y="722351"/>
                    <a:pt x="1287232" y="728584"/>
                    <a:pt x="1271542" y="728584"/>
                  </a:cubicBezTo>
                  <a:lnTo>
                    <a:pt x="59161" y="728584"/>
                  </a:lnTo>
                  <a:cubicBezTo>
                    <a:pt x="43470" y="728584"/>
                    <a:pt x="28423" y="722351"/>
                    <a:pt x="17328" y="711256"/>
                  </a:cubicBezTo>
                  <a:cubicBezTo>
                    <a:pt x="6233" y="700161"/>
                    <a:pt x="0" y="685113"/>
                    <a:pt x="0" y="669423"/>
                  </a:cubicBezTo>
                  <a:lnTo>
                    <a:pt x="0" y="59161"/>
                  </a:lnTo>
                  <a:cubicBezTo>
                    <a:pt x="0" y="43470"/>
                    <a:pt x="6233" y="28423"/>
                    <a:pt x="17328" y="17328"/>
                  </a:cubicBezTo>
                  <a:cubicBezTo>
                    <a:pt x="28423" y="6233"/>
                    <a:pt x="43470" y="0"/>
                    <a:pt x="591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 txBox="1"/>
            <p:nvPr/>
          </p:nvSpPr>
          <p:spPr>
            <a:xfrm>
              <a:off x="0" y="-47625"/>
              <a:ext cx="1330702" cy="776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9" name="Google Shape;399;p18"/>
          <p:cNvCxnSpPr/>
          <p:nvPr/>
        </p:nvCxnSpPr>
        <p:spPr>
          <a:xfrm>
            <a:off x="4379234" y="9519121"/>
            <a:ext cx="4951614" cy="0"/>
          </a:xfrm>
          <a:prstGeom prst="straightConnector1">
            <a:avLst/>
          </a:prstGeom>
          <a:noFill/>
          <a:ln w="38100" cap="rnd" cmpd="sng">
            <a:solidFill>
              <a:srgbClr val="EDC2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graph of a graph showing the end of the year&#10;&#10;Description automatically generated">
            <a:extLst>
              <a:ext uri="{FF2B5EF4-FFF2-40B4-BE49-F238E27FC236}">
                <a16:creationId xmlns:a16="http://schemas.microsoft.com/office/drawing/2014/main" id="{2986B2A8-10FC-600D-5DCA-A0E23558B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127" y="154630"/>
            <a:ext cx="6556141" cy="4695801"/>
          </a:xfrm>
          <a:prstGeom prst="rect">
            <a:avLst/>
          </a:prstGeom>
        </p:spPr>
      </p:pic>
      <p:pic>
        <p:nvPicPr>
          <p:cNvPr id="5" name="Picture 4" descr="A graph showing the end of the year&#10;&#10;Description automatically generated">
            <a:extLst>
              <a:ext uri="{FF2B5EF4-FFF2-40B4-BE49-F238E27FC236}">
                <a16:creationId xmlns:a16="http://schemas.microsoft.com/office/drawing/2014/main" id="{38657251-8234-3113-2AB9-A58F9ABE5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707" y="5058838"/>
            <a:ext cx="6556141" cy="4726686"/>
          </a:xfrm>
          <a:prstGeom prst="rect">
            <a:avLst/>
          </a:prstGeom>
        </p:spPr>
      </p:pic>
      <p:pic>
        <p:nvPicPr>
          <p:cNvPr id="7" name="Picture 6" descr="A chart of a number of liabilities&#10;&#10;Description automatically generated">
            <a:extLst>
              <a:ext uri="{FF2B5EF4-FFF2-40B4-BE49-F238E27FC236}">
                <a16:creationId xmlns:a16="http://schemas.microsoft.com/office/drawing/2014/main" id="{983F750A-039F-1B38-1ADC-C7A9E3AEE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5046" y="3859104"/>
            <a:ext cx="7078671" cy="5012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75634" b="-7563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8" name="Google Shape;618;p25"/>
          <p:cNvSpPr/>
          <p:nvPr/>
        </p:nvSpPr>
        <p:spPr>
          <a:xfrm>
            <a:off x="0" y="-1213067"/>
            <a:ext cx="18288000" cy="13716000"/>
          </a:xfrm>
          <a:custGeom>
            <a:avLst/>
            <a:gdLst/>
            <a:ahLst/>
            <a:cxnLst/>
            <a:rect l="l" t="t" r="r" b="b"/>
            <a:pathLst>
              <a:path w="18288000" h="13716000" extrusionOk="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619" name="Google Shape;619;p25"/>
          <p:cNvGrpSpPr/>
          <p:nvPr/>
        </p:nvGrpSpPr>
        <p:grpSpPr>
          <a:xfrm>
            <a:off x="-276961" y="3779959"/>
            <a:ext cx="3564910" cy="4952388"/>
            <a:chOff x="0" y="-47625"/>
            <a:chExt cx="2416697" cy="3357286"/>
          </a:xfrm>
        </p:grpSpPr>
        <p:sp>
          <p:nvSpPr>
            <p:cNvPr id="620" name="Google Shape;620;p25"/>
            <p:cNvSpPr/>
            <p:nvPr/>
          </p:nvSpPr>
          <p:spPr>
            <a:xfrm>
              <a:off x="0" y="0"/>
              <a:ext cx="2416697" cy="3309661"/>
            </a:xfrm>
            <a:custGeom>
              <a:avLst/>
              <a:gdLst/>
              <a:ahLst/>
              <a:cxnLst/>
              <a:rect l="l" t="t" r="r" b="b"/>
              <a:pathLst>
                <a:path w="2416697" h="3309661" extrusionOk="0">
                  <a:moveTo>
                    <a:pt x="32576" y="0"/>
                  </a:moveTo>
                  <a:lnTo>
                    <a:pt x="2384122" y="0"/>
                  </a:lnTo>
                  <a:cubicBezTo>
                    <a:pt x="2392761" y="0"/>
                    <a:pt x="2401047" y="3432"/>
                    <a:pt x="2407156" y="9541"/>
                  </a:cubicBezTo>
                  <a:cubicBezTo>
                    <a:pt x="2413265" y="15650"/>
                    <a:pt x="2416697" y="23936"/>
                    <a:pt x="2416697" y="32576"/>
                  </a:cubicBezTo>
                  <a:lnTo>
                    <a:pt x="2416697" y="3277085"/>
                  </a:lnTo>
                  <a:cubicBezTo>
                    <a:pt x="2416697" y="3285725"/>
                    <a:pt x="2413265" y="3294011"/>
                    <a:pt x="2407156" y="3300119"/>
                  </a:cubicBezTo>
                  <a:cubicBezTo>
                    <a:pt x="2401047" y="3306229"/>
                    <a:pt x="2392761" y="3309661"/>
                    <a:pt x="2384122" y="3309661"/>
                  </a:cubicBezTo>
                  <a:lnTo>
                    <a:pt x="32576" y="3309661"/>
                  </a:lnTo>
                  <a:cubicBezTo>
                    <a:pt x="23936" y="3309661"/>
                    <a:pt x="15650" y="3306229"/>
                    <a:pt x="9541" y="3300119"/>
                  </a:cubicBezTo>
                  <a:cubicBezTo>
                    <a:pt x="3432" y="3294011"/>
                    <a:pt x="0" y="3285725"/>
                    <a:pt x="0" y="3277085"/>
                  </a:cubicBezTo>
                  <a:lnTo>
                    <a:pt x="0" y="32576"/>
                  </a:lnTo>
                  <a:cubicBezTo>
                    <a:pt x="0" y="23936"/>
                    <a:pt x="3432" y="15650"/>
                    <a:pt x="9541" y="9541"/>
                  </a:cubicBezTo>
                  <a:cubicBezTo>
                    <a:pt x="15650" y="3432"/>
                    <a:pt x="23936" y="0"/>
                    <a:pt x="32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 txBox="1"/>
            <p:nvPr/>
          </p:nvSpPr>
          <p:spPr>
            <a:xfrm>
              <a:off x="0" y="-47625"/>
              <a:ext cx="2416697" cy="3357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25"/>
          <p:cNvGrpSpPr/>
          <p:nvPr/>
        </p:nvGrpSpPr>
        <p:grpSpPr>
          <a:xfrm>
            <a:off x="16838043" y="4854161"/>
            <a:ext cx="2240802" cy="1437118"/>
            <a:chOff x="0" y="-47625"/>
            <a:chExt cx="1519068" cy="974240"/>
          </a:xfrm>
        </p:grpSpPr>
        <p:sp>
          <p:nvSpPr>
            <p:cNvPr id="623" name="Google Shape;623;p25"/>
            <p:cNvSpPr/>
            <p:nvPr/>
          </p:nvSpPr>
          <p:spPr>
            <a:xfrm>
              <a:off x="0" y="0"/>
              <a:ext cx="1519068" cy="926615"/>
            </a:xfrm>
            <a:custGeom>
              <a:avLst/>
              <a:gdLst/>
              <a:ahLst/>
              <a:cxnLst/>
              <a:rect l="l" t="t" r="r" b="b"/>
              <a:pathLst>
                <a:path w="1519068" h="926615" extrusionOk="0">
                  <a:moveTo>
                    <a:pt x="51825" y="0"/>
                  </a:moveTo>
                  <a:lnTo>
                    <a:pt x="1467243" y="0"/>
                  </a:lnTo>
                  <a:cubicBezTo>
                    <a:pt x="1480988" y="0"/>
                    <a:pt x="1494170" y="5460"/>
                    <a:pt x="1503889" y="15179"/>
                  </a:cubicBezTo>
                  <a:cubicBezTo>
                    <a:pt x="1513608" y="24898"/>
                    <a:pt x="1519068" y="38080"/>
                    <a:pt x="1519068" y="51825"/>
                  </a:cubicBezTo>
                  <a:lnTo>
                    <a:pt x="1519068" y="874791"/>
                  </a:lnTo>
                  <a:cubicBezTo>
                    <a:pt x="1519068" y="888535"/>
                    <a:pt x="1513608" y="901717"/>
                    <a:pt x="1503889" y="911436"/>
                  </a:cubicBezTo>
                  <a:cubicBezTo>
                    <a:pt x="1494170" y="921155"/>
                    <a:pt x="1480988" y="926615"/>
                    <a:pt x="1467243" y="926615"/>
                  </a:cubicBezTo>
                  <a:lnTo>
                    <a:pt x="51825" y="926615"/>
                  </a:lnTo>
                  <a:cubicBezTo>
                    <a:pt x="23203" y="926615"/>
                    <a:pt x="0" y="903413"/>
                    <a:pt x="0" y="874791"/>
                  </a:cubicBezTo>
                  <a:lnTo>
                    <a:pt x="0" y="51825"/>
                  </a:lnTo>
                  <a:cubicBezTo>
                    <a:pt x="0" y="38080"/>
                    <a:pt x="5460" y="24898"/>
                    <a:pt x="15179" y="15179"/>
                  </a:cubicBezTo>
                  <a:cubicBezTo>
                    <a:pt x="24898" y="5460"/>
                    <a:pt x="38080" y="0"/>
                    <a:pt x="51825" y="0"/>
                  </a:cubicBezTo>
                  <a:close/>
                </a:path>
              </a:pathLst>
            </a:custGeom>
            <a:solidFill>
              <a:srgbClr val="EDC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 txBox="1"/>
            <p:nvPr/>
          </p:nvSpPr>
          <p:spPr>
            <a:xfrm>
              <a:off x="0" y="-47625"/>
              <a:ext cx="1519068" cy="974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25"/>
          <p:cNvSpPr txBox="1"/>
          <p:nvPr/>
        </p:nvSpPr>
        <p:spPr>
          <a:xfrm>
            <a:off x="1851106" y="376882"/>
            <a:ext cx="1182234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EDC253"/>
                </a:solidFill>
                <a:latin typeface="Cormorant SC"/>
                <a:ea typeface="Cormorant SC"/>
                <a:sym typeface="Cormorant SC"/>
              </a:rPr>
              <a:t>Insights Gained</a:t>
            </a:r>
            <a:endParaRPr dirty="0"/>
          </a:p>
        </p:txBody>
      </p:sp>
      <p:sp>
        <p:nvSpPr>
          <p:cNvPr id="626" name="Google Shape;626;p25"/>
          <p:cNvSpPr txBox="1"/>
          <p:nvPr/>
        </p:nvSpPr>
        <p:spPr>
          <a:xfrm>
            <a:off x="4278421" y="2919425"/>
            <a:ext cx="9731158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rPr>
              <a:t>- Often need to clean data during analysis</a:t>
            </a:r>
          </a:p>
          <a:p>
            <a:pPr marL="342900" marR="0" lvl="0" indent="-34290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500" b="0" i="0" u="none" strike="noStrike" cap="none" dirty="0">
              <a:solidFill>
                <a:srgbClr val="FFFFFF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R="0" lvl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rgbClr val="FFFFFF"/>
                </a:solidFill>
                <a:latin typeface="Inria Serif"/>
                <a:sym typeface="Inria Serif"/>
              </a:rPr>
              <a:t>- Need to change structure of </a:t>
            </a:r>
            <a:r>
              <a:rPr lang="en-US" sz="3500" dirty="0" err="1">
                <a:solidFill>
                  <a:srgbClr val="FFFFFF"/>
                </a:solidFill>
                <a:latin typeface="Inria Serif"/>
                <a:sym typeface="Inria Serif"/>
              </a:rPr>
              <a:t>dataframes</a:t>
            </a:r>
            <a:r>
              <a:rPr lang="en-US" sz="3500" dirty="0">
                <a:solidFill>
                  <a:srgbClr val="FFFFFF"/>
                </a:solidFill>
                <a:latin typeface="Inria Serif"/>
                <a:sym typeface="Inria Serif"/>
              </a:rPr>
              <a:t> to answer questions</a:t>
            </a:r>
          </a:p>
          <a:p>
            <a:pPr marL="342900" marR="0" lvl="0" indent="-34290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500" dirty="0">
              <a:solidFill>
                <a:srgbClr val="FFFFFF"/>
              </a:solidFill>
              <a:latin typeface="Inria Serif"/>
              <a:sym typeface="Inria Serif"/>
            </a:endParaRPr>
          </a:p>
          <a:p>
            <a:pPr marR="0" lvl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rgbClr val="FFFFFF"/>
                </a:solidFill>
                <a:latin typeface="Inria Serif"/>
                <a:sym typeface="Inria Serif"/>
              </a:rPr>
              <a:t>- Outside Help</a:t>
            </a:r>
          </a:p>
        </p:txBody>
      </p:sp>
      <p:grpSp>
        <p:nvGrpSpPr>
          <p:cNvPr id="627" name="Google Shape;627;p25"/>
          <p:cNvGrpSpPr/>
          <p:nvPr/>
        </p:nvGrpSpPr>
        <p:grpSpPr>
          <a:xfrm>
            <a:off x="-1582622" y="101335"/>
            <a:ext cx="2611322" cy="1670835"/>
            <a:chOff x="0" y="-47625"/>
            <a:chExt cx="1770248" cy="1132680"/>
          </a:xfrm>
        </p:grpSpPr>
        <p:sp>
          <p:nvSpPr>
            <p:cNvPr id="628" name="Google Shape;628;p25"/>
            <p:cNvSpPr/>
            <p:nvPr/>
          </p:nvSpPr>
          <p:spPr>
            <a:xfrm>
              <a:off x="0" y="0"/>
              <a:ext cx="1770248" cy="1085055"/>
            </a:xfrm>
            <a:custGeom>
              <a:avLst/>
              <a:gdLst/>
              <a:ahLst/>
              <a:cxnLst/>
              <a:rect l="l" t="t" r="r" b="b"/>
              <a:pathLst>
                <a:path w="1770248" h="1085055" extrusionOk="0">
                  <a:moveTo>
                    <a:pt x="44471" y="0"/>
                  </a:moveTo>
                  <a:lnTo>
                    <a:pt x="1725777" y="0"/>
                  </a:lnTo>
                  <a:cubicBezTo>
                    <a:pt x="1737571" y="0"/>
                    <a:pt x="1748883" y="4685"/>
                    <a:pt x="1757223" y="13025"/>
                  </a:cubicBezTo>
                  <a:cubicBezTo>
                    <a:pt x="1765563" y="21365"/>
                    <a:pt x="1770248" y="32677"/>
                    <a:pt x="1770248" y="44471"/>
                  </a:cubicBezTo>
                  <a:lnTo>
                    <a:pt x="1770248" y="1040584"/>
                  </a:lnTo>
                  <a:cubicBezTo>
                    <a:pt x="1770248" y="1052378"/>
                    <a:pt x="1765563" y="1063690"/>
                    <a:pt x="1757223" y="1072030"/>
                  </a:cubicBezTo>
                  <a:cubicBezTo>
                    <a:pt x="1748883" y="1080370"/>
                    <a:pt x="1737571" y="1085055"/>
                    <a:pt x="1725777" y="1085055"/>
                  </a:cubicBezTo>
                  <a:lnTo>
                    <a:pt x="44471" y="1085055"/>
                  </a:lnTo>
                  <a:cubicBezTo>
                    <a:pt x="32677" y="1085055"/>
                    <a:pt x="21365" y="1080370"/>
                    <a:pt x="13025" y="1072030"/>
                  </a:cubicBezTo>
                  <a:cubicBezTo>
                    <a:pt x="4685" y="1063690"/>
                    <a:pt x="0" y="1052378"/>
                    <a:pt x="0" y="1040584"/>
                  </a:cubicBezTo>
                  <a:lnTo>
                    <a:pt x="0" y="44471"/>
                  </a:lnTo>
                  <a:cubicBezTo>
                    <a:pt x="0" y="32677"/>
                    <a:pt x="4685" y="21365"/>
                    <a:pt x="13025" y="13025"/>
                  </a:cubicBezTo>
                  <a:cubicBezTo>
                    <a:pt x="21365" y="4685"/>
                    <a:pt x="32677" y="0"/>
                    <a:pt x="44471" y="0"/>
                  </a:cubicBezTo>
                  <a:close/>
                </a:path>
              </a:pathLst>
            </a:custGeom>
            <a:solidFill>
              <a:srgbClr val="890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0" y="-47625"/>
              <a:ext cx="1770248" cy="1132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-760216" y="901626"/>
            <a:ext cx="2899915" cy="1289644"/>
            <a:chOff x="0" y="-47625"/>
            <a:chExt cx="1965888" cy="874266"/>
          </a:xfrm>
        </p:grpSpPr>
        <p:sp>
          <p:nvSpPr>
            <p:cNvPr id="631" name="Google Shape;631;p25"/>
            <p:cNvSpPr/>
            <p:nvPr/>
          </p:nvSpPr>
          <p:spPr>
            <a:xfrm>
              <a:off x="0" y="0"/>
              <a:ext cx="1965888" cy="826641"/>
            </a:xfrm>
            <a:custGeom>
              <a:avLst/>
              <a:gdLst/>
              <a:ahLst/>
              <a:cxnLst/>
              <a:rect l="l" t="t" r="r" b="b"/>
              <a:pathLst>
                <a:path w="1965888" h="826641" extrusionOk="0">
                  <a:moveTo>
                    <a:pt x="40046" y="0"/>
                  </a:moveTo>
                  <a:lnTo>
                    <a:pt x="1925843" y="0"/>
                  </a:lnTo>
                  <a:cubicBezTo>
                    <a:pt x="1947959" y="0"/>
                    <a:pt x="1965888" y="17929"/>
                    <a:pt x="1965888" y="40046"/>
                  </a:cubicBezTo>
                  <a:lnTo>
                    <a:pt x="1965888" y="786596"/>
                  </a:lnTo>
                  <a:cubicBezTo>
                    <a:pt x="1965888" y="808712"/>
                    <a:pt x="1947959" y="826641"/>
                    <a:pt x="1925843" y="826641"/>
                  </a:cubicBezTo>
                  <a:lnTo>
                    <a:pt x="40046" y="826641"/>
                  </a:lnTo>
                  <a:cubicBezTo>
                    <a:pt x="17929" y="826641"/>
                    <a:pt x="0" y="808712"/>
                    <a:pt x="0" y="786596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 txBox="1"/>
            <p:nvPr/>
          </p:nvSpPr>
          <p:spPr>
            <a:xfrm>
              <a:off x="0" y="-47625"/>
              <a:ext cx="1965888" cy="874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25"/>
          <p:cNvGrpSpPr/>
          <p:nvPr/>
        </p:nvGrpSpPr>
        <p:grpSpPr>
          <a:xfrm>
            <a:off x="16838043" y="-494292"/>
            <a:ext cx="2899915" cy="2266462"/>
            <a:chOff x="0" y="-47625"/>
            <a:chExt cx="1965888" cy="1536463"/>
          </a:xfrm>
        </p:grpSpPr>
        <p:sp>
          <p:nvSpPr>
            <p:cNvPr id="634" name="Google Shape;634;p25"/>
            <p:cNvSpPr/>
            <p:nvPr/>
          </p:nvSpPr>
          <p:spPr>
            <a:xfrm>
              <a:off x="0" y="0"/>
              <a:ext cx="1965888" cy="1488838"/>
            </a:xfrm>
            <a:custGeom>
              <a:avLst/>
              <a:gdLst/>
              <a:ahLst/>
              <a:cxnLst/>
              <a:rect l="l" t="t" r="r" b="b"/>
              <a:pathLst>
                <a:path w="1965888" h="1488838" extrusionOk="0">
                  <a:moveTo>
                    <a:pt x="40046" y="0"/>
                  </a:moveTo>
                  <a:lnTo>
                    <a:pt x="1925843" y="0"/>
                  </a:lnTo>
                  <a:cubicBezTo>
                    <a:pt x="1947959" y="0"/>
                    <a:pt x="1965888" y="17929"/>
                    <a:pt x="1965888" y="40046"/>
                  </a:cubicBezTo>
                  <a:lnTo>
                    <a:pt x="1965888" y="1448792"/>
                  </a:lnTo>
                  <a:cubicBezTo>
                    <a:pt x="1965888" y="1470909"/>
                    <a:pt x="1947959" y="1488838"/>
                    <a:pt x="1925843" y="1488838"/>
                  </a:cubicBezTo>
                  <a:lnTo>
                    <a:pt x="40046" y="1488838"/>
                  </a:lnTo>
                  <a:cubicBezTo>
                    <a:pt x="17929" y="1488838"/>
                    <a:pt x="0" y="1470909"/>
                    <a:pt x="0" y="1448792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 txBox="1"/>
            <p:nvPr/>
          </p:nvSpPr>
          <p:spPr>
            <a:xfrm>
              <a:off x="0" y="-47625"/>
              <a:ext cx="1965888" cy="1536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6" name="Google Shape;636;p25"/>
          <p:cNvCxnSpPr/>
          <p:nvPr/>
        </p:nvCxnSpPr>
        <p:spPr>
          <a:xfrm>
            <a:off x="4802370" y="9483032"/>
            <a:ext cx="13030107" cy="0"/>
          </a:xfrm>
          <a:prstGeom prst="straightConnector1">
            <a:avLst/>
          </a:prstGeom>
          <a:noFill/>
          <a:ln w="38100" cap="rnd" cmpd="sng">
            <a:solidFill>
              <a:srgbClr val="EDC25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7" name="Google Shape;637;p25"/>
          <p:cNvGrpSpPr/>
          <p:nvPr/>
        </p:nvGrpSpPr>
        <p:grpSpPr>
          <a:xfrm>
            <a:off x="16297822" y="958448"/>
            <a:ext cx="1534655" cy="1496059"/>
            <a:chOff x="0" y="-47625"/>
            <a:chExt cx="1040362" cy="1014197"/>
          </a:xfrm>
        </p:grpSpPr>
        <p:sp>
          <p:nvSpPr>
            <p:cNvPr id="638" name="Google Shape;638;p25"/>
            <p:cNvSpPr/>
            <p:nvPr/>
          </p:nvSpPr>
          <p:spPr>
            <a:xfrm>
              <a:off x="0" y="0"/>
              <a:ext cx="1040362" cy="966572"/>
            </a:xfrm>
            <a:custGeom>
              <a:avLst/>
              <a:gdLst/>
              <a:ahLst/>
              <a:cxnLst/>
              <a:rect l="l" t="t" r="r" b="b"/>
              <a:pathLst>
                <a:path w="1040362" h="966572" extrusionOk="0">
                  <a:moveTo>
                    <a:pt x="75671" y="0"/>
                  </a:moveTo>
                  <a:lnTo>
                    <a:pt x="964691" y="0"/>
                  </a:lnTo>
                  <a:cubicBezTo>
                    <a:pt x="1006483" y="0"/>
                    <a:pt x="1040362" y="33879"/>
                    <a:pt x="1040362" y="75671"/>
                  </a:cubicBezTo>
                  <a:lnTo>
                    <a:pt x="1040362" y="890901"/>
                  </a:lnTo>
                  <a:cubicBezTo>
                    <a:pt x="1040362" y="932693"/>
                    <a:pt x="1006483" y="966572"/>
                    <a:pt x="964691" y="966572"/>
                  </a:cubicBezTo>
                  <a:lnTo>
                    <a:pt x="75671" y="966572"/>
                  </a:lnTo>
                  <a:cubicBezTo>
                    <a:pt x="33879" y="966572"/>
                    <a:pt x="0" y="932693"/>
                    <a:pt x="0" y="890901"/>
                  </a:cubicBezTo>
                  <a:lnTo>
                    <a:pt x="0" y="75671"/>
                  </a:lnTo>
                  <a:cubicBezTo>
                    <a:pt x="0" y="33879"/>
                    <a:pt x="33879" y="0"/>
                    <a:pt x="756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EDC25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 txBox="1"/>
            <p:nvPr/>
          </p:nvSpPr>
          <p:spPr>
            <a:xfrm>
              <a:off x="0" y="-47625"/>
              <a:ext cx="1040362" cy="1014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5"/>
          <p:cNvGrpSpPr/>
          <p:nvPr/>
        </p:nvGrpSpPr>
        <p:grpSpPr>
          <a:xfrm>
            <a:off x="13097059" y="-503817"/>
            <a:ext cx="4359310" cy="1920099"/>
            <a:chOff x="0" y="-47625"/>
            <a:chExt cx="2955231" cy="1301660"/>
          </a:xfrm>
        </p:grpSpPr>
        <p:sp>
          <p:nvSpPr>
            <p:cNvPr id="641" name="Google Shape;641;p25"/>
            <p:cNvSpPr/>
            <p:nvPr/>
          </p:nvSpPr>
          <p:spPr>
            <a:xfrm>
              <a:off x="0" y="0"/>
              <a:ext cx="2955231" cy="1254035"/>
            </a:xfrm>
            <a:custGeom>
              <a:avLst/>
              <a:gdLst/>
              <a:ahLst/>
              <a:cxnLst/>
              <a:rect l="l" t="t" r="r" b="b"/>
              <a:pathLst>
                <a:path w="2955231" h="1254035" extrusionOk="0">
                  <a:moveTo>
                    <a:pt x="26639" y="0"/>
                  </a:moveTo>
                  <a:lnTo>
                    <a:pt x="2928592" y="0"/>
                  </a:lnTo>
                  <a:cubicBezTo>
                    <a:pt x="2943304" y="0"/>
                    <a:pt x="2955231" y="11927"/>
                    <a:pt x="2955231" y="26639"/>
                  </a:cubicBezTo>
                  <a:lnTo>
                    <a:pt x="2955231" y="1227395"/>
                  </a:lnTo>
                  <a:cubicBezTo>
                    <a:pt x="2955231" y="1242108"/>
                    <a:pt x="2943304" y="1254035"/>
                    <a:pt x="2928592" y="1254035"/>
                  </a:cubicBezTo>
                  <a:lnTo>
                    <a:pt x="26639" y="1254035"/>
                  </a:lnTo>
                  <a:cubicBezTo>
                    <a:pt x="11927" y="1254035"/>
                    <a:pt x="0" y="1242108"/>
                    <a:pt x="0" y="1227395"/>
                  </a:cubicBezTo>
                  <a:lnTo>
                    <a:pt x="0" y="26639"/>
                  </a:lnTo>
                  <a:cubicBezTo>
                    <a:pt x="0" y="11927"/>
                    <a:pt x="11927" y="0"/>
                    <a:pt x="266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89054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 txBox="1"/>
            <p:nvPr/>
          </p:nvSpPr>
          <p:spPr>
            <a:xfrm>
              <a:off x="0" y="-47625"/>
              <a:ext cx="2955231" cy="1301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51907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Presentation">
  <a:themeElements>
    <a:clrScheme name="Office">
      <a:dk1>
        <a:srgbClr val="EDC253"/>
      </a:dk1>
      <a:lt1>
        <a:srgbClr val="FFFFFF"/>
      </a:lt1>
      <a:dk2>
        <a:srgbClr val="888888"/>
      </a:dk2>
      <a:lt2>
        <a:srgbClr val="FFE67A"/>
      </a:lt2>
      <a:accent1>
        <a:srgbClr val="134C4D"/>
      </a:accent1>
      <a:accent2>
        <a:srgbClr val="890540"/>
      </a:accent2>
      <a:accent3>
        <a:srgbClr val="888888"/>
      </a:accent3>
      <a:accent4>
        <a:srgbClr val="EDC253"/>
      </a:accent4>
      <a:accent5>
        <a:srgbClr val="FFE67A"/>
      </a:accent5>
      <a:accent6>
        <a:srgbClr val="134C4D"/>
      </a:accent6>
      <a:hlink>
        <a:srgbClr val="89054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415</Words>
  <Application>Microsoft Office PowerPoint</Application>
  <PresentationFormat>Custom</PresentationFormat>
  <Paragraphs>63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Arial</vt:lpstr>
      <vt:lpstr>Cormorant SC</vt:lpstr>
      <vt:lpstr>Wingdings</vt:lpstr>
      <vt:lpstr>Inria Serif</vt:lpstr>
      <vt:lpstr>Padauk</vt:lpstr>
      <vt:lpstr>International Banking Day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stopa.elizabeth</cp:lastModifiedBy>
  <cp:revision>26</cp:revision>
  <dcterms:modified xsi:type="dcterms:W3CDTF">2024-05-08T02:57:33Z</dcterms:modified>
</cp:coreProperties>
</file>