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15c01302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15c01302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15c01302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15c0130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5c01302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15c01302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15c01302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15c01302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15c01302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15c01302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15c01302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15c01302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15c01302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15c0130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5c0130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5c0130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15c0130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15c0130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15c0130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15c0130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15c01302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15c01302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15c01302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15c01302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15c01302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15c0130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5c01302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15c01302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15c0130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15c0130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64D7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Credit Card Fraud Detection Pipeline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An End-to-End Machine Learning Workflow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92450" y="3431500"/>
            <a:ext cx="49641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Presented</a:t>
            </a:r>
            <a:r>
              <a:rPr b="1" lang="fr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by: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Rache Morris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Esteban Ortega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Haby Sarr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Krishna Sigdel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Confusion Matrix and ROC Curve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 title="confusion 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5" y="1286190"/>
            <a:ext cx="3833100" cy="3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 title="ROC curv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025" y="1375575"/>
            <a:ext cx="3683725" cy="29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Precision-Recall curve and Class distribution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 title="Precision-recall cur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62848"/>
            <a:ext cx="4179873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 title="class distribution (0= Not Fraud, 1=fraud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50" y="1262850"/>
            <a:ext cx="3980375" cy="30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Feature Importance</a:t>
            </a:r>
            <a:endParaRPr b="1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Identified top 10 important features</a:t>
            </a:r>
            <a:br>
              <a:rPr lang="f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Visualized scores from Random Forest</a:t>
            </a:r>
            <a:br>
              <a:rPr lang="f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Helps interpret and validate model behavior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Forest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 title="top 10 feature importances(random forest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178150"/>
            <a:ext cx="7468550" cy="34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t-SNE Visualization</a:t>
            </a:r>
            <a:endParaRPr b="1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Used t-SNE to reduce data to 2D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Plotted fraud vs. non-fraud to visualize separation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Helpful for understanding class overlap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t-SNE projection of transactions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 title="t-SNE Projection of transa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017800"/>
            <a:ext cx="6369575" cy="39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Built a complete fraud detection pipeline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Included ETL, feature engineering, model training, and evaluation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Model ready for deployment or integration into systems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Can be improved with real-time streaming and alerting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 Ingestion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Loaded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creditcard_sample.csv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pandas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structure, null values, and class imbalance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Confirmed fraud class was underrepresented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 Cleaning &amp; Preprocessing</a:t>
            </a:r>
            <a:endParaRPr b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outliers in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IQR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timestamp to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b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features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encoded time features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Feature Engineering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Computed count of transactions in last 1 hour per user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Dropped IDs and datetime to prevent data leakage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One-hot encoded categorical features: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Card type, Entry mode, Merchant group,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Target &amp; Data Splitting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column: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Fraud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(binary: 0 = No, 1 = Yes)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strings to binary if needed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stratified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train_test_split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maintain class ratio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 Storage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Saved processed data to an SQLite database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Verified schema and queried data (e.g., only fraud rows)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Model Training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ML pipeline: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 → SMOTE → RandomForestClassifier</a:t>
            </a:r>
            <a:b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full training set with oversampling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Hyperparameter Tuning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class_weight</a:t>
            </a:r>
            <a:b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f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GridSearchCV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3-fold cross-validation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best-performing model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Evaluation Metrics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 breakdown of results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Report: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Precision, Recall, F1-score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&amp; AUC: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Measures model confidence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Precision-Recall Curve: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Best for imbalanced data</a:t>
            </a:r>
            <a:b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