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6F9"/>
    <a:srgbClr val="006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5F3F-41D4-42D6-AE35-4860AB53C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256A-CEE8-454C-B6E3-5E20476E9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8E96-231A-4BDA-A4DA-422926B3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E7ED9-DF4E-4AA4-8191-48D557CF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042C-37B6-46AE-A237-568D8EBC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B0F7-1D40-4D83-AD94-4D84B94C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5F28A-934D-44AD-A350-5F5FB74EF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1D4F-F712-4CF6-BE86-5D42931E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0BD5-C846-4E07-856D-253311E5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3CA2-690D-4E73-AB24-304363FA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DD051-95B9-4844-A5DC-9BA9EC1EB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E593-6CFF-4774-AE9F-C2D7B19A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E1A5-538E-4F3C-A599-9C22FE9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42C3-096B-48FB-B6E6-DBC2C696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90F1-DDD3-4FA2-8757-8A6D7D6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C52D-BF55-4365-9F42-1727DBA0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CB1A-07A7-4CA1-AD68-ECD3279A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16FA-FDDB-4058-9827-40DEC4BD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128C-A9A9-4315-A500-9DFF11DD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640A-2272-4D4C-B865-AC580E75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7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415B-180C-497E-AEB4-47FFB3C3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E02C9-60A3-4631-A60D-2C7246423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D556-B457-4361-BBC6-6CB1A6B1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0410-B5C7-4912-BAA7-0CAA8511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67EC-0A18-4F3F-B38E-7EA41F9C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6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241A-5B39-4BE3-9399-4C81E4E3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9264-7629-410E-849F-6114E721A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BFCEC-95AE-422F-8759-E4A4025E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FF76-9536-4BFB-81F9-973464C7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6A56-FB1F-478F-B031-8829A77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2C562-27CD-4975-B3EC-89B4CEF9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FB2C-E6AF-47D6-BB27-B7E9D8E7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156C7-0CF6-452D-BE2B-A3BCC2DA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08869-C7E2-4A00-9A02-FD9BF757A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D4B58-6DF7-4BE2-8FAE-20262609D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EBAE3-7993-452E-9D2A-51C724AC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593C4-E0D5-413D-BC65-A4F30AEA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486AA-FF5C-4F30-8D67-4A12C652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9A899-2A3B-4DC2-BCD7-B053A2EB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3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345A-2B11-4048-9878-78DCEC2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13623-55B9-4DC6-8C9C-D0093368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B6838-BA65-4923-894C-CCD298B2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30C98-5691-429F-85DF-0ECB8491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F9A45-8667-48BF-90D0-00D4867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A2CA1-656D-4885-8AEA-80BCE154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25318-21D8-48C5-ADFB-A14BDEF9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6114-6AC4-41D1-A00B-8B4A4CEC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84DB-EFA8-4E12-907A-8FF54B9E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CE66C-20AE-4DED-BCEE-5AB11749F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0886E-7E83-442C-B0BA-B60987D5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65CE-7B6B-487D-9334-22F06178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4C873-A6B6-45EB-B0E4-AC21B22D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050D-7E08-4157-B87F-8ED96E34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35E6E-0892-438F-950F-F074A4DE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D9865-972C-44FB-BF81-F04ADEE1B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65E8-BD69-4999-9678-24B9F1A7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4895F-FDE3-4B97-910C-FFBA2027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F570-3088-4890-9962-E6B33CBC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7AEB0-1F00-4674-8405-4A47529F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A281-090A-4EC1-AE63-BA984AE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DA0A-E6DE-4F76-9989-47F104414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3D6C9-06E3-4B6D-A2C4-EB8A6754E33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5FA-749C-4E23-B243-05E04B209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621A-F428-4FDF-91AF-1D218157D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BB2B-628C-4E79-90F1-2C0175AE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E3FB-C495-4523-A63D-D67E6331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951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EDF6F9"/>
                </a:solidFill>
              </a:rPr>
              <a:t>MY FINISHED</a:t>
            </a:r>
            <a:br>
              <a:rPr lang="en-US" dirty="0">
                <a:solidFill>
                  <a:srgbClr val="EDF6F9"/>
                </a:solidFill>
              </a:rPr>
            </a:br>
            <a:r>
              <a:rPr lang="en-US" dirty="0">
                <a:solidFill>
                  <a:srgbClr val="EDF6F9"/>
                </a:solidFill>
              </a:rPr>
              <a:t>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8E7C6-1D84-471E-B1D3-86D134057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918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EDF6F9"/>
                </a:solidFill>
              </a:rPr>
              <a:t>ESTO TRIRAMDANI 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7F34D-35F8-4314-A9FC-333AE7E2E109}"/>
              </a:ext>
            </a:extLst>
          </p:cNvPr>
          <p:cNvSpPr/>
          <p:nvPr/>
        </p:nvSpPr>
        <p:spPr>
          <a:xfrm>
            <a:off x="5132439" y="4345856"/>
            <a:ext cx="1927122" cy="88490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DDDA6E1-71CB-49B8-B580-30B1AD13B6F8}"/>
              </a:ext>
            </a:extLst>
          </p:cNvPr>
          <p:cNvGrpSpPr/>
          <p:nvPr/>
        </p:nvGrpSpPr>
        <p:grpSpPr>
          <a:xfrm>
            <a:off x="1322439" y="413147"/>
            <a:ext cx="9547123" cy="6031707"/>
            <a:chOff x="1152833" y="449830"/>
            <a:chExt cx="9547123" cy="603170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DB052F-A8A3-4ADF-8E98-F3A372219196}"/>
                </a:ext>
              </a:extLst>
            </p:cNvPr>
            <p:cNvGrpSpPr/>
            <p:nvPr/>
          </p:nvGrpSpPr>
          <p:grpSpPr>
            <a:xfrm>
              <a:off x="1152833" y="449830"/>
              <a:ext cx="9547123" cy="4572000"/>
              <a:chOff x="1152833" y="449830"/>
              <a:chExt cx="9547123" cy="4572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282FF1B-5607-4108-A308-4D9CD0161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833" y="449830"/>
                <a:ext cx="4572000" cy="45720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ECAB482-E6A3-49ED-955B-BAFB37F2D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7956" y="449830"/>
                <a:ext cx="4572000" cy="45720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6D6601-15F3-49A8-A474-623F0E38ADBD}"/>
                </a:ext>
              </a:extLst>
            </p:cNvPr>
            <p:cNvSpPr txBox="1"/>
            <p:nvPr/>
          </p:nvSpPr>
          <p:spPr>
            <a:xfrm>
              <a:off x="1152833" y="5250431"/>
              <a:ext cx="6850625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Daily Prayer App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Technology: </a:t>
              </a:r>
              <a:r>
                <a:rPr lang="en-US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Figma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React JS, SASS, Progressive Web App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Role: 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UI/UX </a:t>
              </a: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Designer, Front-end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Developer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 to project: </a:t>
              </a:r>
              <a:r>
                <a:rPr lang="en-US" u="sng" dirty="0">
                  <a:solidFill>
                    <a:srgbClr val="006D77"/>
                  </a:solidFill>
                </a:rPr>
                <a:t>daily-prayer-app.herokuapp.com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8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DDDA6E1-71CB-49B8-B580-30B1AD13B6F8}"/>
              </a:ext>
            </a:extLst>
          </p:cNvPr>
          <p:cNvGrpSpPr/>
          <p:nvPr/>
        </p:nvGrpSpPr>
        <p:grpSpPr>
          <a:xfrm>
            <a:off x="1322439" y="413147"/>
            <a:ext cx="9547123" cy="6031707"/>
            <a:chOff x="1152833" y="449830"/>
            <a:chExt cx="9547123" cy="603170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DB052F-A8A3-4ADF-8E98-F3A372219196}"/>
                </a:ext>
              </a:extLst>
            </p:cNvPr>
            <p:cNvGrpSpPr/>
            <p:nvPr/>
          </p:nvGrpSpPr>
          <p:grpSpPr>
            <a:xfrm>
              <a:off x="1152833" y="449830"/>
              <a:ext cx="9547123" cy="4572000"/>
              <a:chOff x="1152833" y="449830"/>
              <a:chExt cx="9547123" cy="4572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282FF1B-5607-4108-A308-4D9CD0161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833" y="449830"/>
                <a:ext cx="4572000" cy="45720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ECAB482-E6A3-49ED-955B-BAFB37F2D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7956" y="449830"/>
                <a:ext cx="4572000" cy="45720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6D6601-15F3-49A8-A474-623F0E38ADBD}"/>
                </a:ext>
              </a:extLst>
            </p:cNvPr>
            <p:cNvSpPr txBox="1"/>
            <p:nvPr/>
          </p:nvSpPr>
          <p:spPr>
            <a:xfrm>
              <a:off x="1152833" y="5250431"/>
              <a:ext cx="954712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EJ BOOKS Website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Technology: 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Bootstrap 4.5, SASS, Vanilla JavaScript, Adobe XD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Role: 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UI/UX </a:t>
              </a:r>
              <a:r>
                <a:rPr lang="en-US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Desginer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, </a:t>
              </a:r>
              <a:r>
                <a:rPr lang="en-US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Fullstack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Engineer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 to project: </a:t>
              </a:r>
              <a:r>
                <a:rPr lang="en-US" u="sng" dirty="0">
                  <a:solidFill>
                    <a:srgbClr val="006D77"/>
                  </a:solidFill>
                </a:rPr>
                <a:t>penerbit-ejbooks.my.id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2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128A51-AEAB-4653-9609-BD56B4E13D28}"/>
              </a:ext>
            </a:extLst>
          </p:cNvPr>
          <p:cNvGrpSpPr/>
          <p:nvPr/>
        </p:nvGrpSpPr>
        <p:grpSpPr>
          <a:xfrm>
            <a:off x="553680" y="830749"/>
            <a:ext cx="11084641" cy="5196503"/>
            <a:chOff x="553679" y="693172"/>
            <a:chExt cx="11084641" cy="5196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8AA2F8-DE49-41ED-A4B7-419F3E3F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79" y="693172"/>
              <a:ext cx="6928670" cy="519650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B89343-455B-405F-9090-26792521CB57}"/>
                </a:ext>
              </a:extLst>
            </p:cNvPr>
            <p:cNvSpPr txBox="1"/>
            <p:nvPr/>
          </p:nvSpPr>
          <p:spPr>
            <a:xfrm>
              <a:off x="7610167" y="1704232"/>
              <a:ext cx="4028153" cy="3077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SIPEMA – Sistem Pembelajaran Matematika</a:t>
              </a: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Technology: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Adobe XD, Bootstrap 4.5, CodeIgniter 4, </a:t>
              </a:r>
              <a:r>
                <a:rPr lang="en-US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OwlCarousel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, jQuery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Role: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Full-stack Designer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 to project: </a:t>
              </a:r>
            </a:p>
            <a:p>
              <a:r>
                <a:rPr 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 Regular" panose="00000500000000000000" pitchFamily="2" charset="0"/>
                  <a:cs typeface="Poppins Regular" panose="00000500000000000000" pitchFamily="2" charset="0"/>
                </a:rPr>
                <a:t>https://sipemarpl.000webhostapp.com/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4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128A51-AEAB-4653-9609-BD56B4E13D28}"/>
              </a:ext>
            </a:extLst>
          </p:cNvPr>
          <p:cNvGrpSpPr/>
          <p:nvPr/>
        </p:nvGrpSpPr>
        <p:grpSpPr>
          <a:xfrm>
            <a:off x="553680" y="830749"/>
            <a:ext cx="11084641" cy="5196502"/>
            <a:chOff x="553679" y="693172"/>
            <a:chExt cx="11084641" cy="51965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8AA2F8-DE49-41ED-A4B7-419F3E3F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79" y="693172"/>
              <a:ext cx="6928670" cy="519650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B89343-455B-405F-9090-26792521CB57}"/>
                </a:ext>
              </a:extLst>
            </p:cNvPr>
            <p:cNvSpPr txBox="1"/>
            <p:nvPr/>
          </p:nvSpPr>
          <p:spPr>
            <a:xfrm>
              <a:off x="7610167" y="1832899"/>
              <a:ext cx="4028153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SMAN 1 Dayeuhkolot 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Landing Page</a:t>
              </a: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Technology: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Adobe XD, Bootstrap 4.5, Pure CSS, jQuery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Front-end Developer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 to project: </a:t>
              </a:r>
            </a:p>
            <a:p>
              <a:r>
                <a:rPr 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 Regular" panose="00000500000000000000" pitchFamily="2" charset="0"/>
                  <a:cs typeface="Poppins Regular" panose="00000500000000000000" pitchFamily="2" charset="0"/>
                </a:rPr>
                <a:t>https://smanday-landing.netlify.app/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60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C9C328-2EBF-4573-BB6A-74B3C10E13EA}"/>
              </a:ext>
            </a:extLst>
          </p:cNvPr>
          <p:cNvGrpSpPr/>
          <p:nvPr/>
        </p:nvGrpSpPr>
        <p:grpSpPr>
          <a:xfrm>
            <a:off x="892646" y="1143000"/>
            <a:ext cx="10406709" cy="4572000"/>
            <a:chOff x="1000800" y="776750"/>
            <a:chExt cx="10406709" cy="4572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14B1A9-4B71-4C8F-9C69-C6FE0250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00" y="776750"/>
              <a:ext cx="6098786" cy="4572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A4C76E-8526-4FB9-AF65-F0D6F0DA0FC9}"/>
                </a:ext>
              </a:extLst>
            </p:cNvPr>
            <p:cNvSpPr txBox="1"/>
            <p:nvPr/>
          </p:nvSpPr>
          <p:spPr>
            <a:xfrm>
              <a:off x="7425445" y="1121183"/>
              <a:ext cx="3982064" cy="357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EJ BOOKS Backend</a:t>
              </a: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Technology: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Native PHP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Full-stack Engineer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Serving API to be used in another EJ Books services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 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 to project: 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http://penerbit-ejbooks.my.id/ejbooks-backend</a:t>
              </a: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0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C9C328-2EBF-4573-BB6A-74B3C10E13EA}"/>
              </a:ext>
            </a:extLst>
          </p:cNvPr>
          <p:cNvGrpSpPr/>
          <p:nvPr/>
        </p:nvGrpSpPr>
        <p:grpSpPr>
          <a:xfrm>
            <a:off x="892646" y="1143000"/>
            <a:ext cx="10406709" cy="4571999"/>
            <a:chOff x="1000800" y="776750"/>
            <a:chExt cx="10406709" cy="4571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14B1A9-4B71-4C8F-9C69-C6FE0250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00" y="776750"/>
              <a:ext cx="6098786" cy="457199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A4C76E-8526-4FB9-AF65-F0D6F0DA0FC9}"/>
                </a:ext>
              </a:extLst>
            </p:cNvPr>
            <p:cNvSpPr txBox="1"/>
            <p:nvPr/>
          </p:nvSpPr>
          <p:spPr>
            <a:xfrm>
              <a:off x="7425445" y="1140847"/>
              <a:ext cx="3982064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EJ BOOKS Ruang Penulis</a:t>
              </a: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Technology: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Native PHP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Full-stack Engineer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Store writer and books data and create certificate for EJ Books authors automatically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 to project: 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http://penerbit-ejbooks.my.id/ruangpenulis</a:t>
              </a: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80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ACACA8-367B-48E2-8427-3FDE3ECCF38E}"/>
              </a:ext>
            </a:extLst>
          </p:cNvPr>
          <p:cNvGrpSpPr/>
          <p:nvPr/>
        </p:nvGrpSpPr>
        <p:grpSpPr>
          <a:xfrm>
            <a:off x="785409" y="971624"/>
            <a:ext cx="10621182" cy="4914752"/>
            <a:chOff x="785409" y="803787"/>
            <a:chExt cx="10621182" cy="49147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5F5EE4-22DD-4A55-8812-9FDC8ED12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22" b="6297"/>
            <a:stretch/>
          </p:blipFill>
          <p:spPr>
            <a:xfrm>
              <a:off x="4095136" y="803787"/>
              <a:ext cx="2743200" cy="491475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1868B1-1147-4B43-B12E-1E6D42BAF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2" b="6477"/>
            <a:stretch/>
          </p:blipFill>
          <p:spPr>
            <a:xfrm>
              <a:off x="785409" y="803787"/>
              <a:ext cx="2743200" cy="491475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D1C618-248A-4687-9401-A02AEF4AB7F1}"/>
                </a:ext>
              </a:extLst>
            </p:cNvPr>
            <p:cNvSpPr txBox="1"/>
            <p:nvPr/>
          </p:nvSpPr>
          <p:spPr>
            <a:xfrm>
              <a:off x="7424527" y="1165110"/>
              <a:ext cx="3982064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Dompetku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Technology: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Flutter SDK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Mobile Developer</a:t>
              </a:r>
              <a:b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(Still) static mobile app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Type: 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Ebrima" panose="02000000000000000000" pitchFamily="2" charset="0"/>
                  <a:cs typeface="Ebrima" panose="02000000000000000000" pitchFamily="2" charset="0"/>
                </a:rPr>
                <a:t>Multiplatform Mobile App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 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 to project: </a:t>
              </a:r>
            </a:p>
            <a:p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Not deployed to play/app store yet</a:t>
              </a:r>
              <a:endPara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02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E3FB-C495-4523-A63D-D67E6331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4434"/>
            <a:ext cx="9144000" cy="1071562"/>
          </a:xfrm>
        </p:spPr>
        <p:txBody>
          <a:bodyPr/>
          <a:lstStyle/>
          <a:p>
            <a:r>
              <a:rPr lang="en-US" dirty="0">
                <a:solidFill>
                  <a:srgbClr val="EDF6F9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8E7C6-1D84-471E-B1D3-86D134057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071"/>
            <a:ext cx="9144000" cy="488183"/>
          </a:xfrm>
        </p:spPr>
        <p:txBody>
          <a:bodyPr/>
          <a:lstStyle/>
          <a:p>
            <a:r>
              <a:rPr lang="en-US" dirty="0">
                <a:solidFill>
                  <a:srgbClr val="EDF6F9"/>
                </a:solidFill>
              </a:rPr>
              <a:t>https://estotriramdani.github.io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7F34D-35F8-4314-A9FC-333AE7E2E109}"/>
              </a:ext>
            </a:extLst>
          </p:cNvPr>
          <p:cNvSpPr/>
          <p:nvPr/>
        </p:nvSpPr>
        <p:spPr>
          <a:xfrm>
            <a:off x="5132439" y="3824742"/>
            <a:ext cx="1927122" cy="88490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7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Ebrima</vt:lpstr>
      <vt:lpstr>Poppins</vt:lpstr>
      <vt:lpstr>Poppins Regular</vt:lpstr>
      <vt:lpstr>Poppins SemiBold</vt:lpstr>
      <vt:lpstr>Office Theme</vt:lpstr>
      <vt:lpstr>MY FINISHED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FINISHED PROJECTS</dc:title>
  <dc:creator>Esto Triramdani</dc:creator>
  <cp:lastModifiedBy>Esto Triramdani</cp:lastModifiedBy>
  <cp:revision>19</cp:revision>
  <dcterms:created xsi:type="dcterms:W3CDTF">2021-03-18T03:57:37Z</dcterms:created>
  <dcterms:modified xsi:type="dcterms:W3CDTF">2021-03-18T05:20:37Z</dcterms:modified>
</cp:coreProperties>
</file>