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italic r:id="rId17"/>
    </p:embeddedFont>
    <p:embeddedFont>
      <p:font typeface="Poppins SemiBold" panose="00000700000000000000" pitchFamily="2" charset="0"/>
      <p:bold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6398-309B-484C-BD22-87D31F35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BBAC7-C728-481A-9994-AFA69245E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9D85-A354-448A-AD7F-91790098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F464-6DE8-448D-A0C4-9049042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49B-BAAF-4673-894A-D7E7410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90C2-A3B8-46E5-8F2C-3E8C29A2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56C9A-39BA-4741-81AB-F378AA3C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1959-B7B3-49F4-9B24-DA88A988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D23A-911F-4EFD-B1FF-FEA61FB1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3B2E-4AB2-44BD-A2CB-ACD1954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D8096-9A3D-400A-B6A4-7D7FF3467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0F264-5A11-41FD-A96E-173CE5723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B07E-C1CA-4A22-AB20-203A2C5C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BEC8-173D-41CE-AF07-40697A6B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29ED-0A88-4D2D-9379-32542642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199C-98EF-4225-92C2-B3195CAF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D98D-D0A7-42EA-BCBC-9A864C4E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CBC3-6DBB-4A29-B2FA-A547ECC7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CA74-C109-43C2-A41E-D7B557A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C976-5BE5-4290-917C-8E86E23B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3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BCD2-A9EE-4698-B9C1-04900CF0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CC54-4084-4117-8C52-B78A8E99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6B2-8A72-4F38-A224-C74ACAA3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153A-3CA2-4CAD-A055-0CE628DD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6E6B-5410-438F-B152-F1367465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7192-1311-423C-8FCB-0C357A50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C293-3D35-481F-9998-1DF6118A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D00FE-7C7F-4CDD-B416-E52FF387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86050-1DE8-4CF2-8206-4A2D0C82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E450B-8795-4C26-A206-F4C43211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1EDCB-CD95-4218-93AC-2D21014B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3FC4-9710-49D7-94B7-3ED0F58B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605D-9F45-4871-B86C-4393CF36A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A6F48-CA78-4938-BD6C-FCA741BB5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2DCD5-2613-49D7-8FD4-0E975AE5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4751C-C241-4AA6-9866-BF61028F5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E01E2-913A-49C7-9591-C0D1C914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5D106-09C8-4DBC-B21E-3E611388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C7FAE-8132-4E06-BE98-7E640AA0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0CE-C952-4A78-AA46-3DC64AC7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5A850-2B4F-4787-8AB7-2554CE64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BCC4F-71E8-44C4-80B9-0C442F33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0D1F6-64F0-481B-8B99-D5625713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4595C-C2D8-4477-B606-BDB9E388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5D9A-40E4-45A5-A24C-11E662A1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571A8-0F87-421A-BC8F-AF540AE6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0CBE-8C0A-4C01-80D2-313A85CD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2882-19A9-4F39-A2A6-119A7233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9BBA-03F9-41A8-852E-0C1C1E7B7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C6A5-773D-476A-B0F1-EB5AAAD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18A94-F2F4-4DB6-8CE4-54870758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E9C5-A008-49CD-8E16-165D1D55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6FD-D9FA-4227-8134-8DC91790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1838E-1C67-4FDD-9CE6-9E8DC7333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358F-5683-4C37-BF47-DE6E45845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EEE6-0F5B-418A-854A-69EAEDFD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3016E-12AE-47FE-8FFB-6687EC7D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EF74-8A00-4883-9755-052EBC1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9CC0A-7C1C-41AE-B08E-2FFF6F7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7FDD-0742-4A5D-A9DD-38318DA6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DF7D-BC3E-4D12-9479-B8FF41A3C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0BD4-2B60-4FB5-8B60-36148B21A26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72F4-9F89-4CD5-A621-27FA9425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ED60-DBBE-4728-8F4C-66DD9AE06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37E4F4-B7C3-4BBC-804B-BB46D352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12" y="0"/>
            <a:ext cx="12232312" cy="68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64F6-4E3A-44C0-8056-09B9A2473E3A}"/>
              </a:ext>
            </a:extLst>
          </p:cNvPr>
          <p:cNvSpPr txBox="1"/>
          <p:nvPr/>
        </p:nvSpPr>
        <p:spPr>
          <a:xfrm>
            <a:off x="4257195" y="2222339"/>
            <a:ext cx="367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TERIMA KASIH!</a:t>
            </a:r>
          </a:p>
        </p:txBody>
      </p:sp>
      <p:pic>
        <p:nvPicPr>
          <p:cNvPr id="6" name="Graphic 5" descr="Glasses">
            <a:extLst>
              <a:ext uri="{FF2B5EF4-FFF2-40B4-BE49-F238E27FC236}">
                <a16:creationId xmlns:a16="http://schemas.microsoft.com/office/drawing/2014/main" id="{FDBEC99C-6DF8-4A3A-801A-27C76EFC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334" y="2682433"/>
            <a:ext cx="1433332" cy="14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63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7551A0-C3AC-46C0-B6D4-E17BC6030943}"/>
              </a:ext>
            </a:extLst>
          </p:cNvPr>
          <p:cNvGrpSpPr/>
          <p:nvPr/>
        </p:nvGrpSpPr>
        <p:grpSpPr>
          <a:xfrm>
            <a:off x="1317523" y="1787013"/>
            <a:ext cx="9556954" cy="3283975"/>
            <a:chOff x="1091381" y="1769806"/>
            <a:chExt cx="9556954" cy="32839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450181-187E-40B1-BA87-024F87911EE5}"/>
                </a:ext>
              </a:extLst>
            </p:cNvPr>
            <p:cNvSpPr/>
            <p:nvPr/>
          </p:nvSpPr>
          <p:spPr>
            <a:xfrm>
              <a:off x="1091381" y="1769806"/>
              <a:ext cx="9556954" cy="32839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E07DD2-992A-4739-A8E5-518A5A592F7D}"/>
                </a:ext>
              </a:extLst>
            </p:cNvPr>
            <p:cNvSpPr/>
            <p:nvPr/>
          </p:nvSpPr>
          <p:spPr>
            <a:xfrm>
              <a:off x="1466581" y="2220419"/>
              <a:ext cx="2417162" cy="2417162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57150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FC0DD2-6683-4F56-B815-99A94CDBE26C}"/>
                </a:ext>
              </a:extLst>
            </p:cNvPr>
            <p:cNvSpPr txBox="1"/>
            <p:nvPr/>
          </p:nvSpPr>
          <p:spPr>
            <a:xfrm>
              <a:off x="4159045" y="2297165"/>
              <a:ext cx="5958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2A9D8F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Esto Triramdani 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42B7AA-7157-4CC3-BD5D-EFBB40510891}"/>
                </a:ext>
              </a:extLst>
            </p:cNvPr>
            <p:cNvSpPr txBox="1"/>
            <p:nvPr/>
          </p:nvSpPr>
          <p:spPr>
            <a:xfrm>
              <a:off x="4159045" y="3224882"/>
              <a:ext cx="5860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2A9D8F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Software Engineer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91B7D6-BC74-4C35-8FD0-1F770CF7E691}"/>
                </a:ext>
              </a:extLst>
            </p:cNvPr>
            <p:cNvSpPr txBox="1"/>
            <p:nvPr/>
          </p:nvSpPr>
          <p:spPr>
            <a:xfrm>
              <a:off x="4159045" y="3962363"/>
              <a:ext cx="5860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2A9D8F"/>
                  </a:solidFill>
                </a:rPr>
                <a:t>estotriramdani.github.io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rgbClr val="2A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67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PENDAHULUAN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418DD-93F8-4081-8269-E4EE7FB30AF3}"/>
              </a:ext>
            </a:extLst>
          </p:cNvPr>
          <p:cNvSpPr txBox="1"/>
          <p:nvPr/>
        </p:nvSpPr>
        <p:spPr>
          <a:xfrm>
            <a:off x="1325473" y="2137416"/>
            <a:ext cx="6093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Pengenalan kembali kepada</a:t>
            </a:r>
          </a:p>
          <a:p>
            <a:r>
              <a:rPr lang="en-US" sz="3200" u="sng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konsep pemrograman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A8A37C-8981-45B0-B1CD-DF7C69849F16}"/>
              </a:ext>
            </a:extLst>
          </p:cNvPr>
          <p:cNvGrpSpPr/>
          <p:nvPr/>
        </p:nvGrpSpPr>
        <p:grpSpPr>
          <a:xfrm>
            <a:off x="1649938" y="3521600"/>
            <a:ext cx="3893574" cy="2064774"/>
            <a:chOff x="4726651" y="4188544"/>
            <a:chExt cx="3893574" cy="20647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118BCE-BED1-4C09-AF4D-8401B6AE8C36}"/>
                </a:ext>
              </a:extLst>
            </p:cNvPr>
            <p:cNvSpPr/>
            <p:nvPr/>
          </p:nvSpPr>
          <p:spPr>
            <a:xfrm>
              <a:off x="4726651" y="4188544"/>
              <a:ext cx="3893574" cy="206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83074-6BED-4FD2-9AE4-21C895DA74F1}"/>
                </a:ext>
              </a:extLst>
            </p:cNvPr>
            <p:cNvSpPr txBox="1"/>
            <p:nvPr/>
          </p:nvSpPr>
          <p:spPr>
            <a:xfrm>
              <a:off x="5001954" y="4679379"/>
              <a:ext cx="33429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A9D8F"/>
                  </a:solidFill>
                </a:rPr>
                <a:t>Pernah belajar </a:t>
              </a:r>
            </a:p>
            <a:p>
              <a:pPr algn="ctr"/>
              <a:r>
                <a:rPr lang="en-US" sz="2800" dirty="0">
                  <a:solidFill>
                    <a:srgbClr val="2A9D8F"/>
                  </a:solidFill>
                </a:rPr>
                <a:t>pemrograman</a:t>
              </a:r>
            </a:p>
          </p:txBody>
        </p:sp>
      </p:grpSp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91CC86C6-C753-4C70-A6D0-BA1D0FA3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2847" y="1677793"/>
            <a:ext cx="3073681" cy="3073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6486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9D8F"/>
                </a:solidFill>
              </a:rPr>
              <a:t>PENDAHULUAN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rgbClr val="2A9D8F"/>
          </a:solidFill>
          <a:ln>
            <a:solidFill>
              <a:srgbClr val="2A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418DD-93F8-4081-8269-E4EE7FB30AF3}"/>
              </a:ext>
            </a:extLst>
          </p:cNvPr>
          <p:cNvSpPr txBox="1"/>
          <p:nvPr/>
        </p:nvSpPr>
        <p:spPr>
          <a:xfrm>
            <a:off x="1347861" y="2137416"/>
            <a:ext cx="4647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2A9D8F"/>
                </a:solidFill>
              </a:rPr>
              <a:t>Mulai berkenalan </a:t>
            </a:r>
            <a:r>
              <a:rPr lang="en-US" sz="3200" dirty="0">
                <a:solidFill>
                  <a:srgbClr val="2A9D8F"/>
                </a:solidFill>
              </a:rPr>
              <a:t>dan</a:t>
            </a:r>
          </a:p>
          <a:p>
            <a:r>
              <a:rPr lang="en-US" sz="3200" u="sng" dirty="0">
                <a:solidFill>
                  <a:srgbClr val="2A9D8F"/>
                </a:solidFill>
              </a:rPr>
              <a:t>mencoba</a:t>
            </a:r>
            <a:r>
              <a:rPr lang="en-US" sz="3200" dirty="0">
                <a:solidFill>
                  <a:srgbClr val="2A9D8F"/>
                </a:solidFill>
              </a:rPr>
              <a:t> terjun ke </a:t>
            </a:r>
          </a:p>
          <a:p>
            <a:r>
              <a:rPr lang="en-US" sz="3200" dirty="0">
                <a:solidFill>
                  <a:srgbClr val="2A9D8F"/>
                </a:solidFill>
              </a:rPr>
              <a:t>dunia pemrograman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A8A37C-8981-45B0-B1CD-DF7C69849F16}"/>
              </a:ext>
            </a:extLst>
          </p:cNvPr>
          <p:cNvGrpSpPr/>
          <p:nvPr/>
        </p:nvGrpSpPr>
        <p:grpSpPr>
          <a:xfrm>
            <a:off x="6950566" y="3788605"/>
            <a:ext cx="3893574" cy="2064774"/>
            <a:chOff x="4726651" y="4188544"/>
            <a:chExt cx="3893574" cy="20647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118BCE-BED1-4C09-AF4D-8401B6AE8C36}"/>
                </a:ext>
              </a:extLst>
            </p:cNvPr>
            <p:cNvSpPr/>
            <p:nvPr/>
          </p:nvSpPr>
          <p:spPr>
            <a:xfrm>
              <a:off x="4726651" y="4188544"/>
              <a:ext cx="3893574" cy="2064774"/>
            </a:xfrm>
            <a:prstGeom prst="ellipse">
              <a:avLst/>
            </a:prstGeom>
            <a:solidFill>
              <a:srgbClr val="2A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83074-6BED-4FD2-9AE4-21C895DA74F1}"/>
                </a:ext>
              </a:extLst>
            </p:cNvPr>
            <p:cNvSpPr txBox="1"/>
            <p:nvPr/>
          </p:nvSpPr>
          <p:spPr>
            <a:xfrm>
              <a:off x="5001954" y="4679379"/>
              <a:ext cx="33429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Belum belajar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pemrograman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336E20-EB2B-4635-97E3-620BD12FF4F5}"/>
              </a:ext>
            </a:extLst>
          </p:cNvPr>
          <p:cNvSpPr txBox="1"/>
          <p:nvPr/>
        </p:nvSpPr>
        <p:spPr>
          <a:xfrm>
            <a:off x="1382274" y="3918661"/>
            <a:ext cx="3558152" cy="1477328"/>
          </a:xfrm>
          <a:prstGeom prst="rect">
            <a:avLst/>
          </a:prstGeom>
          <a:solidFill>
            <a:srgbClr val="2A9D8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Syarat: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Mengerti tentang operasi matematika dasar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Mengerti dasar logika matematika</a:t>
            </a:r>
          </a:p>
        </p:txBody>
      </p:sp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07DF8CF3-BE15-4128-96DC-681C09336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4966" y="1853887"/>
            <a:ext cx="2064774" cy="20647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8495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TUJUAN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BB4171-A415-4F38-94A5-D097305B7FD3}"/>
              </a:ext>
            </a:extLst>
          </p:cNvPr>
          <p:cNvGrpSpPr/>
          <p:nvPr/>
        </p:nvGrpSpPr>
        <p:grpSpPr>
          <a:xfrm>
            <a:off x="678426" y="1856339"/>
            <a:ext cx="10835148" cy="3145321"/>
            <a:chOff x="678426" y="1856339"/>
            <a:chExt cx="10835148" cy="31453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7FF016-E918-4BF6-8CD3-18C580C6884F}"/>
                </a:ext>
              </a:extLst>
            </p:cNvPr>
            <p:cNvGrpSpPr/>
            <p:nvPr/>
          </p:nvGrpSpPr>
          <p:grpSpPr>
            <a:xfrm>
              <a:off x="678426" y="2054401"/>
              <a:ext cx="7275872" cy="2749199"/>
              <a:chOff x="678426" y="1865324"/>
              <a:chExt cx="7275872" cy="274919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9C7BEEC-4FB8-42BB-8CF5-7391D36B1572}"/>
                  </a:ext>
                </a:extLst>
              </p:cNvPr>
              <p:cNvSpPr/>
              <p:nvPr/>
            </p:nvSpPr>
            <p:spPr>
              <a:xfrm>
                <a:off x="678426" y="1865324"/>
                <a:ext cx="1032387" cy="10323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2A9D8F"/>
                    </a:solidFill>
                  </a:rPr>
                  <a:t>1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FB2D54-3DFD-4767-A959-664AD98558DA}"/>
                  </a:ext>
                </a:extLst>
              </p:cNvPr>
              <p:cNvSpPr txBox="1"/>
              <p:nvPr/>
            </p:nvSpPr>
            <p:spPr>
              <a:xfrm>
                <a:off x="1936956" y="1966019"/>
                <a:ext cx="60173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>
                    <a:solidFill>
                      <a:schemeClr val="bg1"/>
                    </a:solidFill>
                  </a:rPr>
                  <a:t>Menyegarkan kembali</a:t>
                </a:r>
                <a:r>
                  <a:rPr lang="en-US" sz="2400" dirty="0">
                    <a:solidFill>
                      <a:schemeClr val="bg1"/>
                    </a:solidFill>
                  </a:rPr>
                  <a:t> ingatan kita mengenai pemrograman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EB07E3-DE40-410C-8189-BE820463EBB5}"/>
                  </a:ext>
                </a:extLst>
              </p:cNvPr>
              <p:cNvSpPr/>
              <p:nvPr/>
            </p:nvSpPr>
            <p:spPr>
              <a:xfrm>
                <a:off x="678426" y="3313499"/>
                <a:ext cx="1032387" cy="10323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2A9D8F"/>
                    </a:solidFill>
                  </a:rPr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6CC6D7-B475-4C80-83B3-2274FE120839}"/>
                  </a:ext>
                </a:extLst>
              </p:cNvPr>
              <p:cNvSpPr txBox="1"/>
              <p:nvPr/>
            </p:nvSpPr>
            <p:spPr>
              <a:xfrm>
                <a:off x="1936955" y="3414194"/>
                <a:ext cx="6017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Membuat </a:t>
                </a:r>
                <a:r>
                  <a:rPr lang="en-US" sz="2400" u="sng" dirty="0">
                    <a:solidFill>
                      <a:schemeClr val="bg1"/>
                    </a:solidFill>
                  </a:rPr>
                  <a:t>aplikasi penyedia informasi COVID-19</a:t>
                </a:r>
                <a:r>
                  <a:rPr lang="en-US" sz="2400" dirty="0">
                    <a:solidFill>
                      <a:schemeClr val="bg1"/>
                    </a:solidFill>
                  </a:rPr>
                  <a:t> berbasis web (di seri selanjutnya)</a:t>
                </a:r>
                <a:endParaRPr lang="en-US" sz="2400" u="sng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" name="Graphic 17" descr="Web design">
              <a:extLst>
                <a:ext uri="{FF2B5EF4-FFF2-40B4-BE49-F238E27FC236}">
                  <a16:creationId xmlns:a16="http://schemas.microsoft.com/office/drawing/2014/main" id="{BB5734FC-064F-4EA0-A2F6-19775F895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8253" y="1856339"/>
              <a:ext cx="3145321" cy="3145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8565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MATERI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B93244-E287-4EDD-88B2-6EB203E4A5E1}"/>
              </a:ext>
            </a:extLst>
          </p:cNvPr>
          <p:cNvGrpSpPr/>
          <p:nvPr/>
        </p:nvGrpSpPr>
        <p:grpSpPr>
          <a:xfrm>
            <a:off x="1168005" y="1962961"/>
            <a:ext cx="9855990" cy="4016560"/>
            <a:chOff x="1168005" y="2054401"/>
            <a:chExt cx="9855990" cy="40165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1597CB-1829-471B-9D46-B7343B14ABFF}"/>
                </a:ext>
              </a:extLst>
            </p:cNvPr>
            <p:cNvGrpSpPr/>
            <p:nvPr/>
          </p:nvGrpSpPr>
          <p:grpSpPr>
            <a:xfrm>
              <a:off x="1168005" y="2054401"/>
              <a:ext cx="9855990" cy="3893531"/>
              <a:chOff x="678426" y="2054401"/>
              <a:chExt cx="9855990" cy="389353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9C7BEEC-4FB8-42BB-8CF5-7391D36B1572}"/>
                  </a:ext>
                </a:extLst>
              </p:cNvPr>
              <p:cNvSpPr/>
              <p:nvPr/>
            </p:nvSpPr>
            <p:spPr>
              <a:xfrm>
                <a:off x="678426" y="2054401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1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pic>
            <p:nvPicPr>
              <p:cNvPr id="4" name="Graphic 3" descr="Programmer">
                <a:extLst>
                  <a:ext uri="{FF2B5EF4-FFF2-40B4-BE49-F238E27FC236}">
                    <a16:creationId xmlns:a16="http://schemas.microsoft.com/office/drawing/2014/main" id="{AB64D998-9C90-4B3A-8E9D-D443B88BA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5860" y="3148769"/>
                <a:ext cx="2799163" cy="279916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B09B8E-6A2D-4C46-BFD2-7A7CC0E94B14}"/>
                  </a:ext>
                </a:extLst>
              </p:cNvPr>
              <p:cNvSpPr txBox="1"/>
              <p:nvPr/>
            </p:nvSpPr>
            <p:spPr>
              <a:xfrm>
                <a:off x="1320449" y="2103787"/>
                <a:ext cx="3661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Pengenalan Front-end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761F66D-0CBA-416F-9A45-5B4790B3355D}"/>
                  </a:ext>
                </a:extLst>
              </p:cNvPr>
              <p:cNvSpPr/>
              <p:nvPr/>
            </p:nvSpPr>
            <p:spPr>
              <a:xfrm>
                <a:off x="678426" y="2765322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2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75A0CA-39F9-48F1-80C4-BBBD5D061AED}"/>
                  </a:ext>
                </a:extLst>
              </p:cNvPr>
              <p:cNvSpPr txBox="1"/>
              <p:nvPr/>
            </p:nvSpPr>
            <p:spPr>
              <a:xfrm>
                <a:off x="1307691" y="2810134"/>
                <a:ext cx="962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HTML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E2636F5-7157-4785-B36F-11E40A3112B5}"/>
                  </a:ext>
                </a:extLst>
              </p:cNvPr>
              <p:cNvSpPr/>
              <p:nvPr/>
            </p:nvSpPr>
            <p:spPr>
              <a:xfrm>
                <a:off x="678426" y="3476243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3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F1FB73-158C-4ABD-9A7B-E4319BBAA2E2}"/>
                  </a:ext>
                </a:extLst>
              </p:cNvPr>
              <p:cNvSpPr txBox="1"/>
              <p:nvPr/>
            </p:nvSpPr>
            <p:spPr>
              <a:xfrm>
                <a:off x="1307691" y="3525629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CSS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8DCF5E5-AAFE-41B8-A73C-F5BCC9D13EA0}"/>
                  </a:ext>
                </a:extLst>
              </p:cNvPr>
              <p:cNvSpPr/>
              <p:nvPr/>
            </p:nvSpPr>
            <p:spPr>
              <a:xfrm>
                <a:off x="678426" y="4187164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4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D16C07-9DB8-42F1-B496-D2D65D0524C6}"/>
                  </a:ext>
                </a:extLst>
              </p:cNvPr>
              <p:cNvSpPr txBox="1"/>
              <p:nvPr/>
            </p:nvSpPr>
            <p:spPr>
              <a:xfrm>
                <a:off x="1307691" y="4236550"/>
                <a:ext cx="1818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JavaScript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BCABAA-6E46-48E1-8F9C-9B0877970F3D}"/>
                  </a:ext>
                </a:extLst>
              </p:cNvPr>
              <p:cNvSpPr txBox="1"/>
              <p:nvPr/>
            </p:nvSpPr>
            <p:spPr>
              <a:xfrm>
                <a:off x="1396181" y="4747603"/>
                <a:ext cx="35101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Dasar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Document Object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Fetch with JS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EB27C6E-4D57-4D9A-8BA8-CB73AEB820F7}"/>
                  </a:ext>
                </a:extLst>
              </p:cNvPr>
              <p:cNvSpPr/>
              <p:nvPr/>
            </p:nvSpPr>
            <p:spPr>
              <a:xfrm>
                <a:off x="5467718" y="2056783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5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1A7406-FD6D-43BA-8A4B-990A832C819A}"/>
                  </a:ext>
                </a:extLst>
              </p:cNvPr>
              <p:cNvSpPr txBox="1"/>
              <p:nvPr/>
            </p:nvSpPr>
            <p:spPr>
              <a:xfrm>
                <a:off x="6096983" y="2103786"/>
                <a:ext cx="3677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jQuery (JS Framework)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A9ADF2A-5664-4F52-8FCB-668569A5D288}"/>
                  </a:ext>
                </a:extLst>
              </p:cNvPr>
              <p:cNvSpPr/>
              <p:nvPr/>
            </p:nvSpPr>
            <p:spPr>
              <a:xfrm>
                <a:off x="5467718" y="2765322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A9D8F"/>
                    </a:solidFill>
                  </a:rPr>
                  <a:t>6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6F2967-9A73-4253-B3C4-5FA6692551C8}"/>
                  </a:ext>
                </a:extLst>
              </p:cNvPr>
              <p:cNvSpPr txBox="1"/>
              <p:nvPr/>
            </p:nvSpPr>
            <p:spPr>
              <a:xfrm>
                <a:off x="6096983" y="2810133"/>
                <a:ext cx="4437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Bootstrap (CSS Framework)</a:t>
                </a:r>
              </a:p>
            </p:txBody>
          </p:sp>
        </p:grpSp>
        <p:pic>
          <p:nvPicPr>
            <p:cNvPr id="26" name="Graphic 25" descr="Books on shelf">
              <a:extLst>
                <a:ext uri="{FF2B5EF4-FFF2-40B4-BE49-F238E27FC236}">
                  <a16:creationId xmlns:a16="http://schemas.microsoft.com/office/drawing/2014/main" id="{913D84F0-7F38-40C7-BE02-EF9432DBE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4832" y="3271798"/>
              <a:ext cx="2799163" cy="2799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6796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0A7BF7-1601-4BA5-8AF1-B47A029CE280}"/>
              </a:ext>
            </a:extLst>
          </p:cNvPr>
          <p:cNvSpPr/>
          <p:nvPr/>
        </p:nvSpPr>
        <p:spPr>
          <a:xfrm>
            <a:off x="3741173" y="4942952"/>
            <a:ext cx="4572000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MATERI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F2A4C8-3DCB-49A0-BEBA-FC470EF65A35}"/>
              </a:ext>
            </a:extLst>
          </p:cNvPr>
          <p:cNvSpPr/>
          <p:nvPr/>
        </p:nvSpPr>
        <p:spPr>
          <a:xfrm>
            <a:off x="3862725" y="4473720"/>
            <a:ext cx="4328897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…….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B9D69-EB16-4F44-BD5F-ABB5DF03C84B}"/>
              </a:ext>
            </a:extLst>
          </p:cNvPr>
          <p:cNvSpPr/>
          <p:nvPr/>
        </p:nvSpPr>
        <p:spPr>
          <a:xfrm>
            <a:off x="4015493" y="4063222"/>
            <a:ext cx="4023360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……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E868A7-4754-4B4D-8DEC-1229D9A64F9E}"/>
              </a:ext>
            </a:extLst>
          </p:cNvPr>
          <p:cNvSpPr/>
          <p:nvPr/>
        </p:nvSpPr>
        <p:spPr>
          <a:xfrm>
            <a:off x="4166369" y="3593990"/>
            <a:ext cx="3721608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.....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688B32-9D7A-4B26-852A-2BB4FF5739EF}"/>
              </a:ext>
            </a:extLst>
          </p:cNvPr>
          <p:cNvSpPr/>
          <p:nvPr/>
        </p:nvSpPr>
        <p:spPr>
          <a:xfrm>
            <a:off x="4317245" y="3127131"/>
            <a:ext cx="3419856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....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A2628-9FAE-4A7B-B95C-0AE468FFF734}"/>
              </a:ext>
            </a:extLst>
          </p:cNvPr>
          <p:cNvSpPr/>
          <p:nvPr/>
        </p:nvSpPr>
        <p:spPr>
          <a:xfrm>
            <a:off x="4468121" y="2687266"/>
            <a:ext cx="3118104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658FB-D936-4FCC-A4EF-20CA04BFBA96}"/>
              </a:ext>
            </a:extLst>
          </p:cNvPr>
          <p:cNvSpPr/>
          <p:nvPr/>
        </p:nvSpPr>
        <p:spPr>
          <a:xfrm>
            <a:off x="4618997" y="2220405"/>
            <a:ext cx="2816352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..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5C4FBB-4E35-41B6-8E1E-C8539C48F809}"/>
              </a:ext>
            </a:extLst>
          </p:cNvPr>
          <p:cNvSpPr/>
          <p:nvPr/>
        </p:nvSpPr>
        <p:spPr>
          <a:xfrm>
            <a:off x="4769873" y="1762299"/>
            <a:ext cx="2514600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66704B-01BB-4D51-AA04-515764C14DBA}"/>
              </a:ext>
            </a:extLst>
          </p:cNvPr>
          <p:cNvSpPr/>
          <p:nvPr/>
        </p:nvSpPr>
        <p:spPr>
          <a:xfrm>
            <a:off x="4920749" y="1297763"/>
            <a:ext cx="2212848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2A9D8F"/>
                </a:solidFill>
              </a:rPr>
              <a:t>TUJUAN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507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13F06-74C7-4B2F-9F62-972BE4EA953C}"/>
              </a:ext>
            </a:extLst>
          </p:cNvPr>
          <p:cNvSpPr txBox="1"/>
          <p:nvPr/>
        </p:nvSpPr>
        <p:spPr>
          <a:xfrm>
            <a:off x="2327270" y="1652410"/>
            <a:ext cx="7863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“RAMAH PEMULA”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3533C-A850-4381-B3D1-9AB05DF919D8}"/>
              </a:ext>
            </a:extLst>
          </p:cNvPr>
          <p:cNvSpPr txBox="1"/>
          <p:nvPr/>
        </p:nvSpPr>
        <p:spPr>
          <a:xfrm>
            <a:off x="4697220" y="2809566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SUPAYA KITA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FD38F-35E5-4DD4-867B-969A1EF92BAD}"/>
              </a:ext>
            </a:extLst>
          </p:cNvPr>
          <p:cNvSpPr txBox="1"/>
          <p:nvPr/>
        </p:nvSpPr>
        <p:spPr>
          <a:xfrm>
            <a:off x="4877648" y="1144146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SERI INI AKAN DIBUAT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4D8C8-D67C-405C-80B4-8708AB38BD7A}"/>
              </a:ext>
            </a:extLst>
          </p:cNvPr>
          <p:cNvSpPr txBox="1"/>
          <p:nvPr/>
        </p:nvSpPr>
        <p:spPr>
          <a:xfrm>
            <a:off x="2107659" y="4207737"/>
            <a:ext cx="8302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BARENG-BARENG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70582-2C01-4876-BDBD-C555F6941479}"/>
              </a:ext>
            </a:extLst>
          </p:cNvPr>
          <p:cNvSpPr txBox="1"/>
          <p:nvPr/>
        </p:nvSpPr>
        <p:spPr>
          <a:xfrm>
            <a:off x="4400664" y="3622962"/>
            <a:ext cx="3390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BISA DAN JAGO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7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41F1B12D-1983-4867-B96B-D8C37C4AF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121" y="-1116997"/>
            <a:ext cx="9861755" cy="8629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EF64DE-30E3-44D0-8BC4-DD99B33E2AAF}"/>
              </a:ext>
            </a:extLst>
          </p:cNvPr>
          <p:cNvSpPr txBox="1"/>
          <p:nvPr/>
        </p:nvSpPr>
        <p:spPr>
          <a:xfrm>
            <a:off x="4634701" y="2351782"/>
            <a:ext cx="2922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APLIKASI WEB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COVID-19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8F4E-6B2A-4013-A01C-577E552F1831}"/>
              </a:ext>
            </a:extLst>
          </p:cNvPr>
          <p:cNvSpPr txBox="1"/>
          <p:nvPr/>
        </p:nvSpPr>
        <p:spPr>
          <a:xfrm>
            <a:off x="5061099" y="3637344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NEXT SERIES/PROJECT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786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1|1|0.8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126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Poppins Medium</vt:lpstr>
      <vt:lpstr>Poppins SemiBold</vt:lpstr>
      <vt:lpstr>Poppins</vt:lpstr>
      <vt:lpstr>Arial</vt:lpstr>
      <vt:lpstr>Office Theme</vt:lpstr>
      <vt:lpstr>PowerPoint Presentation</vt:lpstr>
      <vt:lpstr>INTRO</vt:lpstr>
      <vt:lpstr>PENDAHULUAN</vt:lpstr>
      <vt:lpstr>PENDAHULUAN</vt:lpstr>
      <vt:lpstr>TUJUAN</vt:lpstr>
      <vt:lpstr>MATERI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Esto Triramdani</dc:creator>
  <cp:lastModifiedBy>Esto Triramdani</cp:lastModifiedBy>
  <cp:revision>26</cp:revision>
  <dcterms:created xsi:type="dcterms:W3CDTF">2021-01-18T08:01:43Z</dcterms:created>
  <dcterms:modified xsi:type="dcterms:W3CDTF">2021-01-19T04:36:56Z</dcterms:modified>
</cp:coreProperties>
</file>