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sldIdLst>
    <p:sldId id="256" r:id="rId2"/>
    <p:sldId id="268" r:id="rId3"/>
    <p:sldId id="259" r:id="rId4"/>
    <p:sldId id="269" r:id="rId5"/>
    <p:sldId id="270" r:id="rId6"/>
    <p:sldId id="267" r:id="rId7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SemiBold" panose="00000700000000000000" pitchFamily="2" charset="0"/>
      <p:bold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6398-309B-484C-BD22-87D31F35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BBAC7-C728-481A-9994-AFA69245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9D85-A354-448A-AD7F-91790098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F464-6DE8-448D-A0C4-9049042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49B-BAAF-4673-894A-D7E7410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90C2-A3B8-46E5-8F2C-3E8C29A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56C9A-39BA-4741-81AB-F378AA3C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1959-B7B3-49F4-9B24-DA88A988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D23A-911F-4EFD-B1FF-FEA61FB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3B2E-4AB2-44BD-A2CB-ACD1954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D8096-9A3D-400A-B6A4-7D7FF3467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F264-5A11-41FD-A96E-173CE572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B07E-C1CA-4A22-AB20-203A2C5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BEC8-173D-41CE-AF07-40697A6B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29ED-0A88-4D2D-9379-32542642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99C-98EF-4225-92C2-B3195CAF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D98D-D0A7-42EA-BCBC-9A864C4E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CBC3-6DBB-4A29-B2FA-A547ECC7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CA74-C109-43C2-A41E-D7B557A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976-5BE5-4290-917C-8E86E23B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BCD2-A9EE-4698-B9C1-04900CF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CC54-4084-4117-8C52-B78A8E99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6B2-8A72-4F38-A224-C74ACAA3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153A-3CA2-4CAD-A055-0CE628D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E6B-5410-438F-B152-F1367465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192-1311-423C-8FCB-0C357A5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C293-3D35-481F-9998-1DF6118A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00FE-7C7F-4CDD-B416-E52FF387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6050-1DE8-4CF2-8206-4A2D0C82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E450B-8795-4C26-A206-F4C43211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EDCB-CD95-4218-93AC-2D21014B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3FC4-9710-49D7-94B7-3ED0F58B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605D-9F45-4871-B86C-4393CF36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A6F48-CA78-4938-BD6C-FCA741BB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2DCD5-2613-49D7-8FD4-0E975AE5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751C-C241-4AA6-9866-BF61028F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01E2-913A-49C7-9591-C0D1C91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5D106-09C8-4DBC-B21E-3E611388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7FAE-8132-4E06-BE98-7E640AA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0CE-C952-4A78-AA46-3DC64AC7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5A850-2B4F-4787-8AB7-2554CE64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CC4F-71E8-44C4-80B9-0C442F33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D1F6-64F0-481B-8B99-D562571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4595C-C2D8-4477-B606-BDB9E388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5D9A-40E4-45A5-A24C-11E662A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571A8-0F87-421A-BC8F-AF540AE6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0CBE-8C0A-4C01-80D2-313A85C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2882-19A9-4F39-A2A6-119A7233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BBA-03F9-41A8-852E-0C1C1E7B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C6A5-773D-476A-B0F1-EB5AAAD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8A94-F2F4-4DB6-8CE4-5487075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E9C5-A008-49CD-8E16-165D1D5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6FD-D9FA-4227-8134-8DC91790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1838E-1C67-4FDD-9CE6-9E8DC733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358F-5683-4C37-BF47-DE6E4584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EEE6-0F5B-418A-854A-69EAEDF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016E-12AE-47FE-8FFB-6687EC7D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EF74-8A00-4883-9755-052EBC1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9CC0A-7C1C-41AE-B08E-2FFF6F7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7FDD-0742-4A5D-A9DD-38318DA6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7D-BC3E-4D12-9479-B8FF41A3C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72F4-9F89-4CD5-A621-27FA9425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ED60-DBBE-4728-8F4C-66DD9AE06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37E4F4-B7C3-4BBC-804B-BB46D352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6" y="0"/>
            <a:ext cx="12232312" cy="68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DAD8EF9-8484-48CB-809F-3A5168DB061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8AE3A-F0C6-4856-A7D7-7BC851AA7FD7}"/>
              </a:ext>
            </a:extLst>
          </p:cNvPr>
          <p:cNvSpPr txBox="1"/>
          <p:nvPr/>
        </p:nvSpPr>
        <p:spPr>
          <a:xfrm flipH="1">
            <a:off x="624838" y="406400"/>
            <a:ext cx="3215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8F6E6-C662-4A7E-9854-C964224507D5}"/>
              </a:ext>
            </a:extLst>
          </p:cNvPr>
          <p:cNvSpPr txBox="1"/>
          <p:nvPr/>
        </p:nvSpPr>
        <p:spPr>
          <a:xfrm flipH="1">
            <a:off x="8554720" y="5638800"/>
            <a:ext cx="301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2A9D8F"/>
                </a:solidFill>
              </a:rPr>
              <a:t>BACK-END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D6481-1B76-4617-8461-EF2B418046B0}"/>
              </a:ext>
            </a:extLst>
          </p:cNvPr>
          <p:cNvSpPr txBox="1"/>
          <p:nvPr/>
        </p:nvSpPr>
        <p:spPr>
          <a:xfrm>
            <a:off x="624838" y="133602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Client-side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3FD48-F64A-4969-AA60-D4B1BB612B51}"/>
              </a:ext>
            </a:extLst>
          </p:cNvPr>
          <p:cNvSpPr txBox="1"/>
          <p:nvPr/>
        </p:nvSpPr>
        <p:spPr>
          <a:xfrm>
            <a:off x="8768080" y="506474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A9D8F"/>
                </a:solidFill>
              </a:rPr>
              <a:t>Server-side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E0934-5A48-4356-B590-BE9F3EF25B50}"/>
              </a:ext>
            </a:extLst>
          </p:cNvPr>
          <p:cNvSpPr txBox="1"/>
          <p:nvPr/>
        </p:nvSpPr>
        <p:spPr>
          <a:xfrm>
            <a:off x="6096000" y="4561583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A9D8F"/>
                </a:solidFill>
              </a:rPr>
              <a:t>PHP, Python, Ruby, dan teman-</a:t>
            </a:r>
            <a:r>
              <a:rPr lang="en-US" dirty="0" err="1">
                <a:solidFill>
                  <a:srgbClr val="2A9D8F"/>
                </a:solidFill>
              </a:rPr>
              <a:t>temannya</a:t>
            </a:r>
            <a:endParaRPr lang="en-US" dirty="0">
              <a:solidFill>
                <a:srgbClr val="2A9D8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CA87-3F97-4E46-909B-ED9B7E681DF1}"/>
              </a:ext>
            </a:extLst>
          </p:cNvPr>
          <p:cNvSpPr txBox="1"/>
          <p:nvPr/>
        </p:nvSpPr>
        <p:spPr>
          <a:xfrm>
            <a:off x="624838" y="1797009"/>
            <a:ext cx="54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JavaScript, HTML, CSS, dan teman-</a:t>
            </a:r>
            <a:r>
              <a:rPr lang="en-US" dirty="0" err="1">
                <a:solidFill>
                  <a:schemeClr val="bg1"/>
                </a:solidFill>
              </a:rPr>
              <a:t>temannya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2AFDA-E988-47DF-8476-1F331EA5C441}"/>
              </a:ext>
            </a:extLst>
          </p:cNvPr>
          <p:cNvSpPr txBox="1"/>
          <p:nvPr/>
        </p:nvSpPr>
        <p:spPr>
          <a:xfrm>
            <a:off x="624838" y="2282062"/>
            <a:ext cx="54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Ngoding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sesuai desain dari UI/UX Designer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64542-0799-47D5-8A39-2F8D67747B6B}"/>
              </a:ext>
            </a:extLst>
          </p:cNvPr>
          <p:cNvSpPr txBox="1"/>
          <p:nvPr/>
        </p:nvSpPr>
        <p:spPr>
          <a:xfrm>
            <a:off x="6096000" y="4058426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rgbClr val="2A9D8F"/>
                </a:solidFill>
              </a:rPr>
              <a:t>Ngoding</a:t>
            </a:r>
            <a:r>
              <a:rPr lang="en-US" i="1" dirty="0">
                <a:solidFill>
                  <a:srgbClr val="2A9D8F"/>
                </a:solidFill>
              </a:rPr>
              <a:t> </a:t>
            </a:r>
            <a:r>
              <a:rPr lang="en-US" dirty="0">
                <a:solidFill>
                  <a:srgbClr val="2A9D8F"/>
                </a:solidFill>
              </a:rPr>
              <a:t>berdasarkan </a:t>
            </a:r>
            <a:r>
              <a:rPr lang="en-US" u="sng" dirty="0">
                <a:solidFill>
                  <a:srgbClr val="2A9D8F"/>
                </a:solidFill>
              </a:rPr>
              <a:t>model database</a:t>
            </a:r>
            <a:endParaRPr lang="en-US" i="1" u="sng" dirty="0">
              <a:solidFill>
                <a:srgbClr val="2A9D8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DF2B2-C90C-42BD-8414-42567230929D}"/>
              </a:ext>
            </a:extLst>
          </p:cNvPr>
          <p:cNvSpPr txBox="1"/>
          <p:nvPr/>
        </p:nvSpPr>
        <p:spPr>
          <a:xfrm>
            <a:off x="624838" y="2749422"/>
            <a:ext cx="54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Menangkap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C4CE7-A387-4FA4-8AEE-BB45206F4E2C}"/>
              </a:ext>
            </a:extLst>
          </p:cNvPr>
          <p:cNvSpPr txBox="1"/>
          <p:nvPr/>
        </p:nvSpPr>
        <p:spPr>
          <a:xfrm>
            <a:off x="6096000" y="3555269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A9D8F"/>
                </a:solidFill>
              </a:rPr>
              <a:t>Membuat API</a:t>
            </a:r>
            <a:endParaRPr lang="en-US" u="sng" dirty="0">
              <a:solidFill>
                <a:srgbClr val="2A9D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9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91667E-6 3.7037E-7 L 0.15847 3.7037E-7 C 0.22943 3.7037E-7 0.31693 0.09491 0.31693 0.17199 L 0.31693 0.34398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719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8" grpId="1"/>
      <p:bldP spid="9" grpId="0"/>
      <p:bldP spid="10" grpId="0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PENGERTIAN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9DED4-8C33-4526-9F39-64FAB6318E59}"/>
              </a:ext>
            </a:extLst>
          </p:cNvPr>
          <p:cNvSpPr txBox="1"/>
          <p:nvPr/>
        </p:nvSpPr>
        <p:spPr>
          <a:xfrm>
            <a:off x="1366520" y="1808480"/>
            <a:ext cx="5887720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Pengembangan web front-end adalah praktik mengubah</a:t>
            </a:r>
            <a:r>
              <a:rPr lang="en-US" sz="2400" u="sn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data ke antarmuka grafis, melalui penggunaan HTML, CSS, dan JavaScript, sehingga pengguna dapat melihat dan berinteraksi dengan data itu.*</a:t>
            </a:r>
          </a:p>
        </p:txBody>
      </p:sp>
      <p:pic>
        <p:nvPicPr>
          <p:cNvPr id="10" name="Graphic 9" descr="Internet">
            <a:extLst>
              <a:ext uri="{FF2B5EF4-FFF2-40B4-BE49-F238E27FC236}">
                <a16:creationId xmlns:a16="http://schemas.microsoft.com/office/drawing/2014/main" id="{5A9A5054-AEEF-44C0-964E-24657EA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1808480"/>
            <a:ext cx="3738516" cy="3738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10357-5E99-4331-8590-E74E0ADFB241}"/>
              </a:ext>
            </a:extLst>
          </p:cNvPr>
          <p:cNvSpPr txBox="1"/>
          <p:nvPr/>
        </p:nvSpPr>
        <p:spPr>
          <a:xfrm>
            <a:off x="1366520" y="6238240"/>
            <a:ext cx="836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https://en.wikipedia.org/wiki/Front-end_web_development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5CB6F-7412-4B48-8116-617092D3BD63}"/>
              </a:ext>
            </a:extLst>
          </p:cNvPr>
          <p:cNvSpPr/>
          <p:nvPr/>
        </p:nvSpPr>
        <p:spPr>
          <a:xfrm>
            <a:off x="1473200" y="3500120"/>
            <a:ext cx="26314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8F358-3806-4635-ABC3-B48E3E89BBE6}"/>
              </a:ext>
            </a:extLst>
          </p:cNvPr>
          <p:cNvSpPr/>
          <p:nvPr/>
        </p:nvSpPr>
        <p:spPr>
          <a:xfrm>
            <a:off x="2465355" y="5144433"/>
            <a:ext cx="3657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8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JOB DESC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C5A6BD-480C-401D-87DE-A5C896A29988}"/>
              </a:ext>
            </a:extLst>
          </p:cNvPr>
          <p:cNvGrpSpPr/>
          <p:nvPr/>
        </p:nvGrpSpPr>
        <p:grpSpPr>
          <a:xfrm>
            <a:off x="1280160" y="1828800"/>
            <a:ext cx="3850640" cy="876716"/>
            <a:chOff x="1280160" y="1828800"/>
            <a:chExt cx="3850640" cy="8767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D3F4BB-AFDB-4909-AD09-BFA33EF4CA06}"/>
                </a:ext>
              </a:extLst>
            </p:cNvPr>
            <p:cNvSpPr txBox="1"/>
            <p:nvPr/>
          </p:nvSpPr>
          <p:spPr>
            <a:xfrm>
              <a:off x="1280160" y="1828800"/>
              <a:ext cx="3850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Menerjemahkan desain dari UI/UX Designer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619F78-CE7F-48FA-AEDD-1C88A412E39A}"/>
                </a:ext>
              </a:extLst>
            </p:cNvPr>
            <p:cNvSpPr/>
            <p:nvPr/>
          </p:nvSpPr>
          <p:spPr>
            <a:xfrm>
              <a:off x="1382088" y="2659797"/>
              <a:ext cx="93406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794CE-7E65-4C1D-A7CC-38A3F0337F7D}"/>
              </a:ext>
            </a:extLst>
          </p:cNvPr>
          <p:cNvGrpSpPr/>
          <p:nvPr/>
        </p:nvGrpSpPr>
        <p:grpSpPr>
          <a:xfrm>
            <a:off x="5344160" y="2805975"/>
            <a:ext cx="5547360" cy="846236"/>
            <a:chOff x="5354320" y="2934586"/>
            <a:chExt cx="5547360" cy="8462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750326-A569-4C2C-ACA9-2A9F7586567F}"/>
                </a:ext>
              </a:extLst>
            </p:cNvPr>
            <p:cNvSpPr txBox="1"/>
            <p:nvPr/>
          </p:nvSpPr>
          <p:spPr>
            <a:xfrm>
              <a:off x="5354320" y="2934586"/>
              <a:ext cx="5547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Memanfaatkan data yang </a:t>
              </a:r>
              <a:r>
                <a:rPr lang="en-US" sz="2400" b="1" dirty="0">
                  <a:solidFill>
                    <a:schemeClr val="bg1"/>
                  </a:solidFill>
                </a:rPr>
                <a:t>sudah diolah </a:t>
              </a:r>
              <a:r>
                <a:rPr lang="en-US" sz="2400" dirty="0">
                  <a:solidFill>
                    <a:schemeClr val="bg1"/>
                  </a:solidFill>
                </a:rPr>
                <a:t>oleh backend developer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26CDEB-8DA9-4D8D-A836-88DEB58D4AC4}"/>
                </a:ext>
              </a:extLst>
            </p:cNvPr>
            <p:cNvSpPr/>
            <p:nvPr/>
          </p:nvSpPr>
          <p:spPr>
            <a:xfrm>
              <a:off x="5446088" y="3735103"/>
              <a:ext cx="93406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85060-9BE2-4E7B-918A-B01F4E5E3126}"/>
              </a:ext>
            </a:extLst>
          </p:cNvPr>
          <p:cNvGrpSpPr/>
          <p:nvPr/>
        </p:nvGrpSpPr>
        <p:grpSpPr>
          <a:xfrm>
            <a:off x="1280160" y="4198202"/>
            <a:ext cx="6004560" cy="932378"/>
            <a:chOff x="1280160" y="4198202"/>
            <a:chExt cx="6004560" cy="9323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C6166F-DCF4-448E-A7B2-968B56541897}"/>
                </a:ext>
              </a:extLst>
            </p:cNvPr>
            <p:cNvSpPr txBox="1"/>
            <p:nvPr/>
          </p:nvSpPr>
          <p:spPr>
            <a:xfrm>
              <a:off x="1280160" y="4198202"/>
              <a:ext cx="60045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Memanjakan pengguna/pengunjung website/aplikasi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A502B2-6E6E-4B3B-8ECC-08A1EF589C37}"/>
                </a:ext>
              </a:extLst>
            </p:cNvPr>
            <p:cNvSpPr/>
            <p:nvPr/>
          </p:nvSpPr>
          <p:spPr>
            <a:xfrm>
              <a:off x="1382088" y="5084861"/>
              <a:ext cx="93406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Checklist">
            <a:extLst>
              <a:ext uri="{FF2B5EF4-FFF2-40B4-BE49-F238E27FC236}">
                <a16:creationId xmlns:a16="http://schemas.microsoft.com/office/drawing/2014/main" id="{EB0FDE61-5559-4624-AC7D-51796F40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4719" y="3992704"/>
            <a:ext cx="2072989" cy="2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57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43FBFE-1C06-4424-8EFA-0690377C74AC}"/>
              </a:ext>
            </a:extLst>
          </p:cNvPr>
          <p:cNvSpPr/>
          <p:nvPr/>
        </p:nvSpPr>
        <p:spPr>
          <a:xfrm>
            <a:off x="4902200" y="1700848"/>
            <a:ext cx="6060440" cy="3658505"/>
          </a:xfrm>
          <a:prstGeom prst="rect">
            <a:avLst/>
          </a:prstGeom>
          <a:solidFill>
            <a:srgbClr val="2A9D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72DC6C-8A0A-455D-A8B6-810693786729}"/>
              </a:ext>
            </a:extLst>
          </p:cNvPr>
          <p:cNvSpPr/>
          <p:nvPr/>
        </p:nvSpPr>
        <p:spPr>
          <a:xfrm>
            <a:off x="650240" y="1700848"/>
            <a:ext cx="2702560" cy="2474912"/>
          </a:xfrm>
          <a:prstGeom prst="rect">
            <a:avLst/>
          </a:prstGeom>
          <a:solidFill>
            <a:srgbClr val="2A9D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KEAHLIAN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4E3FC-C869-4349-BCAD-72110EF87549}"/>
              </a:ext>
            </a:extLst>
          </p:cNvPr>
          <p:cNvSpPr txBox="1"/>
          <p:nvPr/>
        </p:nvSpPr>
        <p:spPr>
          <a:xfrm>
            <a:off x="838200" y="1700848"/>
            <a:ext cx="2199640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Native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2706D-C4FA-4CEE-8049-4062897E4CAC}"/>
              </a:ext>
            </a:extLst>
          </p:cNvPr>
          <p:cNvSpPr txBox="1"/>
          <p:nvPr/>
        </p:nvSpPr>
        <p:spPr>
          <a:xfrm>
            <a:off x="5318760" y="1690688"/>
            <a:ext cx="2463800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React.js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Vue.js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Angular.js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BA945F-128A-4F6D-9717-41104DFD9C3F}"/>
              </a:ext>
            </a:extLst>
          </p:cNvPr>
          <p:cNvSpPr txBox="1"/>
          <p:nvPr/>
        </p:nvSpPr>
        <p:spPr>
          <a:xfrm>
            <a:off x="8153400" y="1690688"/>
            <a:ext cx="2463800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Slick.js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dan lain-lain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4C319-B246-4D84-9F54-EEA47AB4B262}"/>
              </a:ext>
            </a:extLst>
          </p:cNvPr>
          <p:cNvSpPr txBox="1"/>
          <p:nvPr/>
        </p:nvSpPr>
        <p:spPr>
          <a:xfrm>
            <a:off x="1363183" y="4338320"/>
            <a:ext cx="1149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WAJIB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dikuasai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BEC20-1A1C-489E-8FD6-BC0ABB14A6F2}"/>
              </a:ext>
            </a:extLst>
          </p:cNvPr>
          <p:cNvSpPr txBox="1"/>
          <p:nvPr/>
        </p:nvSpPr>
        <p:spPr>
          <a:xfrm>
            <a:off x="7243770" y="54994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E0F44-FE69-4B2B-B698-A437D862B9B1}"/>
              </a:ext>
            </a:extLst>
          </p:cNvPr>
          <p:cNvSpPr txBox="1"/>
          <p:nvPr/>
        </p:nvSpPr>
        <p:spPr>
          <a:xfrm>
            <a:off x="5803497" y="5499407"/>
            <a:ext cx="3958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Pilih beberapa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untuk mempermudah pekerjaan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37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64F6-4E3A-44C0-8056-09B9A2473E3A}"/>
              </a:ext>
            </a:extLst>
          </p:cNvPr>
          <p:cNvSpPr txBox="1"/>
          <p:nvPr/>
        </p:nvSpPr>
        <p:spPr>
          <a:xfrm>
            <a:off x="4257195" y="2222339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TERIMA KASIH!</a:t>
            </a:r>
          </a:p>
        </p:txBody>
      </p:sp>
      <p:pic>
        <p:nvPicPr>
          <p:cNvPr id="6" name="Graphic 5" descr="Glasses">
            <a:extLst>
              <a:ext uri="{FF2B5EF4-FFF2-40B4-BE49-F238E27FC236}">
                <a16:creationId xmlns:a16="http://schemas.microsoft.com/office/drawing/2014/main" id="{FDBEC99C-6DF8-4A3A-801A-27C76EFC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334" y="2682433"/>
            <a:ext cx="1433332" cy="1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63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139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Poppins SemiBold</vt:lpstr>
      <vt:lpstr>Poppins</vt:lpstr>
      <vt:lpstr>Arial</vt:lpstr>
      <vt:lpstr>Office Theme</vt:lpstr>
      <vt:lpstr>PowerPoint Presentation</vt:lpstr>
      <vt:lpstr>PowerPoint Presentation</vt:lpstr>
      <vt:lpstr>PENGERTIAN</vt:lpstr>
      <vt:lpstr>JOB DESC</vt:lpstr>
      <vt:lpstr>KEAHLIAN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Esto Triramdani</dc:creator>
  <cp:lastModifiedBy>Esto Triramdani</cp:lastModifiedBy>
  <cp:revision>35</cp:revision>
  <dcterms:created xsi:type="dcterms:W3CDTF">2021-01-18T08:01:43Z</dcterms:created>
  <dcterms:modified xsi:type="dcterms:W3CDTF">2021-01-18T15:46:40Z</dcterms:modified>
</cp:coreProperties>
</file>