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CA4D-6407-4270-8082-9D7F4CD2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5E61D-39C7-4941-843D-00F06A85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1290-5075-48CD-A754-D00848F4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BA63-EA67-40BC-BF16-F43ACFCB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71C5-4B2A-44AA-8E79-653B7C3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62BE-4EB9-443B-A46E-3F173584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5D934-B211-4780-9D76-B769A32D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EA6B-6736-4201-A9BA-D62F9DE0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58A5-FD8E-4EC0-966A-B8DC8BA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B9DF-EF85-4DE4-97DE-7540C9F0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94F98-C1E4-47DF-82A7-5E22436AB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510BE-A952-4CE9-A537-24BE9C193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AB8A-0A10-42A1-B96A-8D49C7EA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696CA-9E95-442A-B717-899742DB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6DE2-3393-47E9-AB9F-B972020C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D22-9407-4E5B-9CC2-04EA347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CCE8-8A7E-4443-B83C-3FA0EBA6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549F-E135-495B-93D2-0287B6B4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1D42-6005-4B89-B37B-98ED717A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F77A-A741-401D-9C6C-71A8A700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93F4-E957-4C5D-9F06-E793B5B8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49B6-8AB3-408D-A07B-9AFEECD3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31473-1E90-46ED-BA37-753A7CCD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36C6-0978-4CE9-A1AC-32AC6C42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1489-E00F-4B32-BA7B-9369A73E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F72D-C562-4C9C-AEB6-D5408269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609D-8CDA-4F89-A665-4975F94D1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ACCD1-466C-4754-910E-B6208F8C2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1BC73-B9C2-4A3A-8A11-7C7F9865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6109C-C0A7-419C-AF60-2809B7E8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90F1D-DCED-4BD7-82DD-DB9F6A4F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3200-A016-49BC-9E3C-DA3D2B6D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BCF2-9ABD-4668-B719-FB6FDD422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BFAC-9D36-4F7C-8FE4-2689C979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D26E-5BFF-41C6-93EE-F4401E185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B967C-6472-4C83-8DAE-601CEC344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6CDED-7562-42DC-8D9F-DCEB897E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99129-ADA6-43D7-84E7-78F27446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7D293-9185-4400-A997-C860EAF3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3ED7-E42C-43E8-B01B-01515E01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C1134-B535-44AD-8CA1-EF8858E7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818B2-2F3B-49CC-9DAD-ACA2CA67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C283A-C867-4570-9B3D-C5A5C705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2BC5F-FE87-44F4-A289-74AF4BD7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EDCCF-E7FF-49E6-B97B-32706A96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5E38C-86B7-4764-8B67-A9182EDD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4904-3D82-4ADE-9741-DED31699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396F-B946-4802-8E3B-EBDC3470B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651A0-0834-4703-98B9-7A1C6AF9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D26A-A7CE-4E47-ACCA-4900C50C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3C74-AB82-4BB0-90B5-139BFA05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18DBF-9993-4A31-9CB5-95923F3D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685-48BD-4B44-90C9-83D64DA6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C8FA0-CD9E-4854-91E0-F66C3337E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5EAB9-7296-4A4B-9582-B910D5EE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9AAE-6A40-497B-90E3-F736D328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093C6-8E79-4960-9435-F9A7E911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60F18-9C2C-4ACF-AF04-F30C2957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CB2FB-00E8-4478-B3C1-3EF582DA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1D24-2C72-4A1A-B5AA-4D1CAAAE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968E-6AF1-41AB-B17D-B8391EAE6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11C9-9D80-42E5-B9D7-6A3E89E8F6F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A72-0214-4C2D-BC2C-A645F4982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DD6-5B70-44D5-9E07-6CB3AE68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9BEE-5FAE-42D0-A1BD-EF1D6AEE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6204B77C-4D46-4E88-B4BD-1192AB601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EA1E165D-0CE2-4CC0-B1DB-F19C51F26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2245" y="3505258"/>
            <a:ext cx="914400" cy="914400"/>
          </a:xfrm>
          <a:prstGeom prst="rect">
            <a:avLst/>
          </a:prstGeom>
        </p:spPr>
      </p:pic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EA705FF5-CF80-4ABE-AE1A-D17CB5A76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1207" y="4419658"/>
            <a:ext cx="914400" cy="914400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DC23DB8-76E8-4B20-8B30-184C175F2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8157" y="4132006"/>
            <a:ext cx="914400" cy="914400"/>
          </a:xfrm>
          <a:prstGeom prst="rect">
            <a:avLst/>
          </a:prstGeom>
        </p:spPr>
      </p:pic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ACFCEFDE-F9F6-4198-8688-B36C5B73FC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4456" y="1322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Esto Triramdani</dc:creator>
  <cp:lastModifiedBy>Esto Triramdani</cp:lastModifiedBy>
  <cp:revision>4</cp:revision>
  <dcterms:created xsi:type="dcterms:W3CDTF">2021-01-18T12:42:16Z</dcterms:created>
  <dcterms:modified xsi:type="dcterms:W3CDTF">2021-01-18T13:57:55Z</dcterms:modified>
</cp:coreProperties>
</file>