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66E8AB-42DA-4C8A-9C34-CCF50B8D2B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458B79-B3D5-49F5-A2ED-B35A2E87EC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73AD8F-CF97-4CC8-860B-6C59FBA2F1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9F234C-9041-4B68-890F-E27F47A7FEE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1155F7-9722-44E5-8F75-F58CBB9CAD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67436A-3891-4BD3-8005-9CDAAAB594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21CEEA-E31E-4B3F-965B-57177C079B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0C15AD-8BE0-4EE1-8CC4-2F163F51DB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AE5F7B-C5D0-45CA-86B6-73F4362CD8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BE4F9C-202E-4631-85A3-83B042178B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FD3A27-F11B-4CFC-AD3F-1E6CD71C75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3E50B0-48E1-4E50-A8C3-03025928A8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5821F4-AF81-4241-99EE-E1FB9CC826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EBF66E-0517-416F-AA9F-8BB81468AA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3E2AD6-622C-4D24-A17B-4EE8EBEF7A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6B4CFB-CE3F-4AB4-B00A-9DEB629FAAF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EF0BC5-D3C9-4AEB-87D5-A51BA31214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0FD36E-B5BF-41FE-A52A-6C4A1FBB3A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ADA9D9-EC88-4E83-8963-57C7EE2835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3DE124-ECF7-42D5-A183-B205423CB4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CFA174-4383-47D6-8E47-0BCF331990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BFD8CC-8EF0-40AB-8829-5B2C8AEF3B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C58128-6096-404B-A013-6D2B5E1F6C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910CF3-8584-4C6F-BBB4-09D16D40A1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9280" cy="188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8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de-AT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40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280" cy="44928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AT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cs-CZ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9280" cy="44928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6BFE41-04CB-4783-A511-8FA093B5BF68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cs-CZ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9280" cy="44928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cs-CZ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s-CZ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cs-CZ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-720"/>
            <a:ext cx="10079280" cy="10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de-AT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cs-CZ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3B5380-87B6-4A85-A3B7-CBF8C0352BE1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cs-CZ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540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cs-CZ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s-CZ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cs-CZ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REST API</a:t>
            </a:r>
            <a:endParaRPr b="0" lang="cs-CZ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9280" cy="11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Autor</a:t>
            </a:r>
            <a:endParaRPr b="0" lang="cs-CZ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REST API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21240" cy="349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</a:rPr>
              <a:t>Jedná se o velmi oblíbený a hojně rozšířený druh API.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</a:rPr>
              <a:t>Vyniká svou jednoduchostí a dobrou čitelností.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</a:rPr>
              <a:t>Využívá zásady REST (representational state transfer)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</a:rPr>
              <a:t>Komunikuje přes HTTP protokoly pomocí požadavků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</a:rPr>
              <a:t>Nejčastěji pracuje s daty ve formátu JSON, XML, txt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REST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2124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</a:rPr>
              <a:t>Reprezentuje stav dat (databáze) v určitém čase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</a:rPr>
              <a:t>Cílí na jednoduchost a dostupnost, je definován jednotný přístup k manipulaci z daty v podobě čtyř základních operací CRUD  (create, read, update, delete – reference na akce s databází)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</a:rPr>
              <a:t>Klient vždy pracuje pouze s reprezentací dat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</a:rPr>
              <a:t>Velice snadno lze informace uchovávat (ukládat chache)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HTTP Požadvaky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2124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</a:rPr>
              <a:t>Pro komunikaci s REST API využíváme čtyči základní HTTP požadavky POST, GET, PUT, DELETE, každý  z nich reprezentuje jeden typ CRUD operace: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</a:pP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2" name=""/>
          <p:cNvGraphicFramePr/>
          <p:nvPr/>
        </p:nvGraphicFramePr>
        <p:xfrm>
          <a:off x="1407600" y="2960280"/>
          <a:ext cx="5709600" cy="2014200"/>
        </p:xfrm>
        <a:graphic>
          <a:graphicData uri="http://schemas.openxmlformats.org/drawingml/2006/table">
            <a:tbl>
              <a:tblPr/>
              <a:tblGrid>
                <a:gridCol w="1789920"/>
                <a:gridCol w="1856520"/>
                <a:gridCol w="2063160"/>
              </a:tblGrid>
              <a:tr h="4028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 Požadavek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CRUD Operace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Popis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028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POST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CREATE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Vytvoří zápis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28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GET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READ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Získá zápis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28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PUT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UPDATE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Přepíše zápis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28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DELETE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DELETE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cs-CZ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Smaže zápis</a:t>
                      </a:r>
                      <a:endParaRPr b="0" lang="cs-CZ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Architektura</a:t>
            </a:r>
            <a:endParaRPr b="0" lang="cs-CZ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680000" y="2340000"/>
            <a:ext cx="4140000" cy="1800000"/>
          </a:xfrm>
          <a:prstGeom prst="rect">
            <a:avLst/>
          </a:prstGeom>
          <a:solidFill>
            <a:srgbClr val="729fc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4860000" y="2520000"/>
            <a:ext cx="1800000" cy="1440000"/>
          </a:xfrm>
          <a:prstGeom prst="rect">
            <a:avLst/>
          </a:prstGeom>
          <a:solidFill>
            <a:srgbClr val="ffb66c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WEB SERVER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840000" y="2520000"/>
            <a:ext cx="1800000" cy="1440000"/>
          </a:xfrm>
          <a:prstGeom prst="rect">
            <a:avLst/>
          </a:prstGeom>
          <a:solidFill>
            <a:srgbClr val="77bc65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DATABÁZE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5040000" y="2700000"/>
            <a:ext cx="144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REST API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652680" y="2160000"/>
            <a:ext cx="2227320" cy="1980000"/>
          </a:xfrm>
          <a:prstGeom prst="ellipse">
            <a:avLst/>
          </a:prstGeom>
          <a:solidFill>
            <a:srgbClr val="eeeeee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Klient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3420000" y="2700000"/>
            <a:ext cx="1080000" cy="1800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000000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cs-CZ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420000" y="3600000"/>
            <a:ext cx="1080000" cy="180000"/>
          </a:xfrm>
          <a:prstGeom prst="leftArrow">
            <a:avLst>
              <a:gd name="adj1" fmla="val 50000"/>
              <a:gd name="adj2" fmla="val 150000"/>
            </a:avLst>
          </a:prstGeom>
          <a:solidFill>
            <a:srgbClr val="000000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cs-CZ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 flipH="1">
            <a:off x="1618560" y="3420000"/>
            <a:ext cx="361440" cy="36144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2160000" y="3420000"/>
            <a:ext cx="360000" cy="3600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4"/>
          <a:stretch/>
        </p:blipFill>
        <p:spPr>
          <a:xfrm>
            <a:off x="1080000" y="3420000"/>
            <a:ext cx="360000" cy="36000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5"/>
          <a:stretch/>
        </p:blipFill>
        <p:spPr>
          <a:xfrm>
            <a:off x="7020000" y="3420000"/>
            <a:ext cx="360000" cy="36000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6"/>
          <a:stretch/>
        </p:blipFill>
        <p:spPr>
          <a:xfrm>
            <a:off x="8100000" y="3420000"/>
            <a:ext cx="360000" cy="36000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7"/>
          <a:stretch/>
        </p:blipFill>
        <p:spPr>
          <a:xfrm>
            <a:off x="7560000" y="3420000"/>
            <a:ext cx="360000" cy="36000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8"/>
          <a:stretch/>
        </p:blipFill>
        <p:spPr>
          <a:xfrm>
            <a:off x="5220000" y="3420000"/>
            <a:ext cx="360000" cy="36000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9"/>
          <a:stretch/>
        </p:blipFill>
        <p:spPr>
          <a:xfrm>
            <a:off x="5940000" y="3420000"/>
            <a:ext cx="360000" cy="3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Application>LibreOffice/7.4.4.2$Windows_X86_64 LibreOffice_project/85569322deea74ec9134968a29af2df5663baa21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2023-01-14T09:04:08Z</dcterms:created>
  <dc:creator/>
  <dc:description/>
  <dc:language>cs-CZ</dc:language>
  <cp:lastModifiedBy/>
  <dcterms:modified xsi:type="dcterms:W3CDTF">2023-01-15T13:51:46Z</dcterms:modified>
  <cp:revision>7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