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52"/>
    <p:restoredTop sz="94657"/>
  </p:normalViewPr>
  <p:slideViewPr>
    <p:cSldViewPr snapToGrid="0" snapToObjects="1">
      <p:cViewPr varScale="1">
        <p:scale>
          <a:sx n="102" d="100"/>
          <a:sy n="102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927DF3-2AC8-E34E-99E7-A968ED27EBC4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444B9F4-1AB7-9E49-87AE-2A1D92BB822A}">
      <dgm:prSet phldrT="[文本]"/>
      <dgm:spPr/>
      <dgm:t>
        <a:bodyPr/>
        <a:lstStyle/>
        <a:p>
          <a:r>
            <a:rPr lang="es-ES" altLang="zh-CN" dirty="0" err="1"/>
            <a:t>Relevant</a:t>
          </a:r>
          <a:endParaRPr lang="zh-CN" altLang="en-US" dirty="0"/>
        </a:p>
      </dgm:t>
    </dgm:pt>
    <dgm:pt modelId="{DF068E38-CFA6-854A-A620-1476E0BAED53}" type="parTrans" cxnId="{3C5A5CF7-BB8D-5A44-BBCA-8F11D615927F}">
      <dgm:prSet/>
      <dgm:spPr/>
      <dgm:t>
        <a:bodyPr/>
        <a:lstStyle/>
        <a:p>
          <a:endParaRPr lang="zh-CN" altLang="en-US"/>
        </a:p>
      </dgm:t>
    </dgm:pt>
    <dgm:pt modelId="{4E677E09-77E6-6046-9078-2130F1D76C53}" type="sibTrans" cxnId="{3C5A5CF7-BB8D-5A44-BBCA-8F11D615927F}">
      <dgm:prSet/>
      <dgm:spPr/>
      <dgm:t>
        <a:bodyPr/>
        <a:lstStyle/>
        <a:p>
          <a:endParaRPr lang="zh-CN" altLang="en-US"/>
        </a:p>
      </dgm:t>
    </dgm:pt>
    <dgm:pt modelId="{FAF6D74C-0FF0-F344-BCDF-1EF37E70BFAF}">
      <dgm:prSet phldrT="[文本]"/>
      <dgm:spPr/>
      <dgm:t>
        <a:bodyPr/>
        <a:lstStyle/>
        <a:p>
          <a:r>
            <a:rPr lang="es-ES" altLang="zh-CN" dirty="0" err="1">
              <a:latin typeface="Consolas" panose="020B0609020204030204" pitchFamily="49" charset="0"/>
              <a:cs typeface="Consolas" panose="020B0609020204030204" pitchFamily="49" charset="0"/>
            </a:rPr>
            <a:t>meanfun</a:t>
          </a:r>
          <a:endParaRPr lang="zh-CN" alt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96C58D0-6E6D-3644-AA0A-9810DD093392}" type="parTrans" cxnId="{07DC08E3-56A8-7242-9CE1-EE7B0E7292DE}">
      <dgm:prSet/>
      <dgm:spPr/>
      <dgm:t>
        <a:bodyPr/>
        <a:lstStyle/>
        <a:p>
          <a:endParaRPr lang="zh-CN" altLang="en-US"/>
        </a:p>
      </dgm:t>
    </dgm:pt>
    <dgm:pt modelId="{FE5D6C4F-468D-3B48-8E4B-D51FF530BF57}" type="sibTrans" cxnId="{07DC08E3-56A8-7242-9CE1-EE7B0E7292DE}">
      <dgm:prSet/>
      <dgm:spPr/>
      <dgm:t>
        <a:bodyPr/>
        <a:lstStyle/>
        <a:p>
          <a:endParaRPr lang="zh-CN" altLang="en-US"/>
        </a:p>
      </dgm:t>
    </dgm:pt>
    <dgm:pt modelId="{5CC99031-6723-D447-BB68-22DBC22042B2}">
      <dgm:prSet phldrT="[文本]"/>
      <dgm:spPr/>
      <dgm:t>
        <a:bodyPr/>
        <a:lstStyle/>
        <a:p>
          <a:r>
            <a:rPr lang="es-ES" altLang="zh-CN" dirty="0" err="1"/>
            <a:t>Redundant</a:t>
          </a:r>
          <a:endParaRPr lang="zh-CN" altLang="en-US" dirty="0"/>
        </a:p>
      </dgm:t>
    </dgm:pt>
    <dgm:pt modelId="{4A6E1566-E5F2-CF4B-9D67-ADAF1985B689}" type="parTrans" cxnId="{8A53E3CD-6F31-5A49-A59B-234000B1CEB7}">
      <dgm:prSet/>
      <dgm:spPr/>
      <dgm:t>
        <a:bodyPr/>
        <a:lstStyle/>
        <a:p>
          <a:endParaRPr lang="zh-CN" altLang="en-US"/>
        </a:p>
      </dgm:t>
    </dgm:pt>
    <dgm:pt modelId="{560CED9D-DCB6-4846-86CA-D9DD4BDAD3C1}" type="sibTrans" cxnId="{8A53E3CD-6F31-5A49-A59B-234000B1CEB7}">
      <dgm:prSet/>
      <dgm:spPr/>
      <dgm:t>
        <a:bodyPr/>
        <a:lstStyle/>
        <a:p>
          <a:endParaRPr lang="zh-CN" altLang="en-US"/>
        </a:p>
      </dgm:t>
    </dgm:pt>
    <dgm:pt modelId="{3B57FBAB-D880-3C49-982F-14BE7AA7F331}">
      <dgm:prSet phldrT="[文本]"/>
      <dgm:spPr/>
      <dgm:t>
        <a:bodyPr/>
        <a:lstStyle/>
        <a:p>
          <a:r>
            <a:rPr lang="es-ES" altLang="zh-CN" dirty="0" err="1">
              <a:latin typeface="Consolas" panose="020B0609020204030204" pitchFamily="49" charset="0"/>
              <a:cs typeface="Consolas" panose="020B0609020204030204" pitchFamily="49" charset="0"/>
            </a:rPr>
            <a:t>kurt</a:t>
          </a:r>
          <a:endParaRPr lang="zh-CN" alt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71BAA8B2-4768-7043-A555-90C889144DB7}" type="parTrans" cxnId="{2632315B-71BA-884E-B08A-22BF25DD6440}">
      <dgm:prSet/>
      <dgm:spPr/>
      <dgm:t>
        <a:bodyPr/>
        <a:lstStyle/>
        <a:p>
          <a:endParaRPr lang="zh-CN" altLang="en-US"/>
        </a:p>
      </dgm:t>
    </dgm:pt>
    <dgm:pt modelId="{5922917F-D3DA-BF48-99F3-5C6B50D97A13}" type="sibTrans" cxnId="{2632315B-71BA-884E-B08A-22BF25DD6440}">
      <dgm:prSet/>
      <dgm:spPr/>
      <dgm:t>
        <a:bodyPr/>
        <a:lstStyle/>
        <a:p>
          <a:endParaRPr lang="zh-CN" altLang="en-US"/>
        </a:p>
      </dgm:t>
    </dgm:pt>
    <dgm:pt modelId="{A63C0AF9-2163-0E4D-AD5A-2A6C872097A0}">
      <dgm:prSet phldrT="[文本]"/>
      <dgm:spPr/>
      <dgm:t>
        <a:bodyPr/>
        <a:lstStyle/>
        <a:p>
          <a:endParaRPr lang="zh-CN" altLang="en-US" dirty="0"/>
        </a:p>
      </dgm:t>
    </dgm:pt>
    <dgm:pt modelId="{A4E205E5-3C8E-6444-AC38-2595BF97345C}" type="parTrans" cxnId="{4ECEB212-48ED-DF4A-A685-80F095C97352}">
      <dgm:prSet/>
      <dgm:spPr/>
      <dgm:t>
        <a:bodyPr/>
        <a:lstStyle/>
        <a:p>
          <a:endParaRPr lang="zh-CN" altLang="en-US"/>
        </a:p>
      </dgm:t>
    </dgm:pt>
    <dgm:pt modelId="{57CCF54F-34BD-8940-B309-266E9A98CEF5}" type="sibTrans" cxnId="{4ECEB212-48ED-DF4A-A685-80F095C97352}">
      <dgm:prSet/>
      <dgm:spPr/>
      <dgm:t>
        <a:bodyPr/>
        <a:lstStyle/>
        <a:p>
          <a:endParaRPr lang="zh-CN" altLang="en-US"/>
        </a:p>
      </dgm:t>
    </dgm:pt>
    <dgm:pt modelId="{448E8A21-74FE-F04C-887B-F4BD48F97240}">
      <dgm:prSet phldrT="[文本]"/>
      <dgm:spPr/>
      <dgm:t>
        <a:bodyPr/>
        <a:lstStyle/>
        <a:p>
          <a:endParaRPr lang="zh-CN" alt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0FFF5088-E16C-F842-9170-9E6EFEB0CAEB}" type="parTrans" cxnId="{93D088F9-5BE2-7143-88F0-19034F87EC83}">
      <dgm:prSet/>
      <dgm:spPr/>
    </dgm:pt>
    <dgm:pt modelId="{5DB65BE2-0F81-6545-9DF0-1D8D4519CFF8}" type="sibTrans" cxnId="{93D088F9-5BE2-7143-88F0-19034F87EC83}">
      <dgm:prSet/>
      <dgm:spPr/>
    </dgm:pt>
    <dgm:pt modelId="{B0FB668D-E69C-B54E-9161-A52DD69F1C9F}" type="pres">
      <dgm:prSet presAssocID="{11927DF3-2AC8-E34E-99E7-A968ED27EBC4}" presName="Name0" presStyleCnt="0">
        <dgm:presLayoutVars>
          <dgm:dir/>
          <dgm:animLvl val="lvl"/>
          <dgm:resizeHandles val="exact"/>
        </dgm:presLayoutVars>
      </dgm:prSet>
      <dgm:spPr/>
    </dgm:pt>
    <dgm:pt modelId="{359576FB-03BD-7149-B72E-BB39FE785A68}" type="pres">
      <dgm:prSet presAssocID="{D444B9F4-1AB7-9E49-87AE-2A1D92BB822A}" presName="composite" presStyleCnt="0"/>
      <dgm:spPr/>
    </dgm:pt>
    <dgm:pt modelId="{8EC4EAC8-9080-CA4E-8A83-98951A37122D}" type="pres">
      <dgm:prSet presAssocID="{D444B9F4-1AB7-9E49-87AE-2A1D92BB822A}" presName="parTx" presStyleLbl="alignNode1" presStyleIdx="0" presStyleCnt="2" custScaleY="126730">
        <dgm:presLayoutVars>
          <dgm:chMax val="0"/>
          <dgm:chPref val="0"/>
          <dgm:bulletEnabled val="1"/>
        </dgm:presLayoutVars>
      </dgm:prSet>
      <dgm:spPr/>
    </dgm:pt>
    <dgm:pt modelId="{CA3896ED-D1DA-E740-85BC-78ED6E1AB96D}" type="pres">
      <dgm:prSet presAssocID="{D444B9F4-1AB7-9E49-87AE-2A1D92BB822A}" presName="desTx" presStyleLbl="alignAccFollowNode1" presStyleIdx="0" presStyleCnt="2">
        <dgm:presLayoutVars>
          <dgm:bulletEnabled val="1"/>
        </dgm:presLayoutVars>
      </dgm:prSet>
      <dgm:spPr/>
    </dgm:pt>
    <dgm:pt modelId="{86C3AB57-07F3-414E-96C2-FE30A1C78F78}" type="pres">
      <dgm:prSet presAssocID="{4E677E09-77E6-6046-9078-2130F1D76C53}" presName="space" presStyleCnt="0"/>
      <dgm:spPr/>
    </dgm:pt>
    <dgm:pt modelId="{3E4102F1-7B7A-0046-9DF6-1FF7BE197A65}" type="pres">
      <dgm:prSet presAssocID="{5CC99031-6723-D447-BB68-22DBC22042B2}" presName="composite" presStyleCnt="0"/>
      <dgm:spPr/>
    </dgm:pt>
    <dgm:pt modelId="{6AA96137-85CC-E34E-B948-AF8122F30940}" type="pres">
      <dgm:prSet presAssocID="{5CC99031-6723-D447-BB68-22DBC22042B2}" presName="parTx" presStyleLbl="alignNode1" presStyleIdx="1" presStyleCnt="2" custScaleY="126089">
        <dgm:presLayoutVars>
          <dgm:chMax val="0"/>
          <dgm:chPref val="0"/>
          <dgm:bulletEnabled val="1"/>
        </dgm:presLayoutVars>
      </dgm:prSet>
      <dgm:spPr/>
    </dgm:pt>
    <dgm:pt modelId="{0E9A04E7-852D-F044-887A-0567318B0E4C}" type="pres">
      <dgm:prSet presAssocID="{5CC99031-6723-D447-BB68-22DBC22042B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ECEB212-48ED-DF4A-A685-80F095C97352}" srcId="{D444B9F4-1AB7-9E49-87AE-2A1D92BB822A}" destId="{A63C0AF9-2163-0E4D-AD5A-2A6C872097A0}" srcOrd="2" destOrd="0" parTransId="{A4E205E5-3C8E-6444-AC38-2595BF97345C}" sibTransId="{57CCF54F-34BD-8940-B309-266E9A98CEF5}"/>
    <dgm:cxn modelId="{E370A827-0822-5545-97A6-8E647F20E0AC}" type="presOf" srcId="{5CC99031-6723-D447-BB68-22DBC22042B2}" destId="{6AA96137-85CC-E34E-B948-AF8122F30940}" srcOrd="0" destOrd="0" presId="urn:microsoft.com/office/officeart/2005/8/layout/hList1"/>
    <dgm:cxn modelId="{84667231-15F5-CC4E-BB3C-DBCED328B784}" type="presOf" srcId="{448E8A21-74FE-F04C-887B-F4BD48F97240}" destId="{CA3896ED-D1DA-E740-85BC-78ED6E1AB96D}" srcOrd="0" destOrd="1" presId="urn:microsoft.com/office/officeart/2005/8/layout/hList1"/>
    <dgm:cxn modelId="{CA275535-B2D2-1948-8537-AD6183EC4C1F}" type="presOf" srcId="{11927DF3-2AC8-E34E-99E7-A968ED27EBC4}" destId="{B0FB668D-E69C-B54E-9161-A52DD69F1C9F}" srcOrd="0" destOrd="0" presId="urn:microsoft.com/office/officeart/2005/8/layout/hList1"/>
    <dgm:cxn modelId="{BF9CCA51-B843-7B4A-B626-52EE74A25ABE}" type="presOf" srcId="{A63C0AF9-2163-0E4D-AD5A-2A6C872097A0}" destId="{CA3896ED-D1DA-E740-85BC-78ED6E1AB96D}" srcOrd="0" destOrd="2" presId="urn:microsoft.com/office/officeart/2005/8/layout/hList1"/>
    <dgm:cxn modelId="{2632315B-71BA-884E-B08A-22BF25DD6440}" srcId="{5CC99031-6723-D447-BB68-22DBC22042B2}" destId="{3B57FBAB-D880-3C49-982F-14BE7AA7F331}" srcOrd="0" destOrd="0" parTransId="{71BAA8B2-4768-7043-A555-90C889144DB7}" sibTransId="{5922917F-D3DA-BF48-99F3-5C6B50D97A13}"/>
    <dgm:cxn modelId="{CCD7F69B-80BF-6B44-928B-56A6DF5D6C5C}" type="presOf" srcId="{D444B9F4-1AB7-9E49-87AE-2A1D92BB822A}" destId="{8EC4EAC8-9080-CA4E-8A83-98951A37122D}" srcOrd="0" destOrd="0" presId="urn:microsoft.com/office/officeart/2005/8/layout/hList1"/>
    <dgm:cxn modelId="{67208AA4-5D93-7E46-B9BB-EF9772359C97}" type="presOf" srcId="{3B57FBAB-D880-3C49-982F-14BE7AA7F331}" destId="{0E9A04E7-852D-F044-887A-0567318B0E4C}" srcOrd="0" destOrd="0" presId="urn:microsoft.com/office/officeart/2005/8/layout/hList1"/>
    <dgm:cxn modelId="{8A53E3CD-6F31-5A49-A59B-234000B1CEB7}" srcId="{11927DF3-2AC8-E34E-99E7-A968ED27EBC4}" destId="{5CC99031-6723-D447-BB68-22DBC22042B2}" srcOrd="1" destOrd="0" parTransId="{4A6E1566-E5F2-CF4B-9D67-ADAF1985B689}" sibTransId="{560CED9D-DCB6-4846-86CA-D9DD4BDAD3C1}"/>
    <dgm:cxn modelId="{FC9667CF-918C-4643-8596-7B8F2508EFBC}" type="presOf" srcId="{FAF6D74C-0FF0-F344-BCDF-1EF37E70BFAF}" destId="{CA3896ED-D1DA-E740-85BC-78ED6E1AB96D}" srcOrd="0" destOrd="0" presId="urn:microsoft.com/office/officeart/2005/8/layout/hList1"/>
    <dgm:cxn modelId="{07DC08E3-56A8-7242-9CE1-EE7B0E7292DE}" srcId="{D444B9F4-1AB7-9E49-87AE-2A1D92BB822A}" destId="{FAF6D74C-0FF0-F344-BCDF-1EF37E70BFAF}" srcOrd="0" destOrd="0" parTransId="{696C58D0-6E6D-3644-AA0A-9810DD093392}" sibTransId="{FE5D6C4F-468D-3B48-8E4B-D51FF530BF57}"/>
    <dgm:cxn modelId="{3C5A5CF7-BB8D-5A44-BBCA-8F11D615927F}" srcId="{11927DF3-2AC8-E34E-99E7-A968ED27EBC4}" destId="{D444B9F4-1AB7-9E49-87AE-2A1D92BB822A}" srcOrd="0" destOrd="0" parTransId="{DF068E38-CFA6-854A-A620-1476E0BAED53}" sibTransId="{4E677E09-77E6-6046-9078-2130F1D76C53}"/>
    <dgm:cxn modelId="{93D088F9-5BE2-7143-88F0-19034F87EC83}" srcId="{D444B9F4-1AB7-9E49-87AE-2A1D92BB822A}" destId="{448E8A21-74FE-F04C-887B-F4BD48F97240}" srcOrd="1" destOrd="0" parTransId="{0FFF5088-E16C-F842-9170-9E6EFEB0CAEB}" sibTransId="{5DB65BE2-0F81-6545-9DF0-1D8D4519CFF8}"/>
    <dgm:cxn modelId="{B8718C45-66BC-3B4A-9C41-81B335C074A5}" type="presParOf" srcId="{B0FB668D-E69C-B54E-9161-A52DD69F1C9F}" destId="{359576FB-03BD-7149-B72E-BB39FE785A68}" srcOrd="0" destOrd="0" presId="urn:microsoft.com/office/officeart/2005/8/layout/hList1"/>
    <dgm:cxn modelId="{9CC6B913-DC2F-4F40-8DD7-5228AFDCFAC6}" type="presParOf" srcId="{359576FB-03BD-7149-B72E-BB39FE785A68}" destId="{8EC4EAC8-9080-CA4E-8A83-98951A37122D}" srcOrd="0" destOrd="0" presId="urn:microsoft.com/office/officeart/2005/8/layout/hList1"/>
    <dgm:cxn modelId="{356E05B3-ADF0-8F4D-99B1-A771C8A1D932}" type="presParOf" srcId="{359576FB-03BD-7149-B72E-BB39FE785A68}" destId="{CA3896ED-D1DA-E740-85BC-78ED6E1AB96D}" srcOrd="1" destOrd="0" presId="urn:microsoft.com/office/officeart/2005/8/layout/hList1"/>
    <dgm:cxn modelId="{E4541C43-EAC5-1A45-8D18-A351F0CE1D5B}" type="presParOf" srcId="{B0FB668D-E69C-B54E-9161-A52DD69F1C9F}" destId="{86C3AB57-07F3-414E-96C2-FE30A1C78F78}" srcOrd="1" destOrd="0" presId="urn:microsoft.com/office/officeart/2005/8/layout/hList1"/>
    <dgm:cxn modelId="{330E469E-7F4E-6A48-ACBC-11839A01150B}" type="presParOf" srcId="{B0FB668D-E69C-B54E-9161-A52DD69F1C9F}" destId="{3E4102F1-7B7A-0046-9DF6-1FF7BE197A65}" srcOrd="2" destOrd="0" presId="urn:microsoft.com/office/officeart/2005/8/layout/hList1"/>
    <dgm:cxn modelId="{3743A8C4-F733-3948-A61B-E056D8B04E00}" type="presParOf" srcId="{3E4102F1-7B7A-0046-9DF6-1FF7BE197A65}" destId="{6AA96137-85CC-E34E-B948-AF8122F30940}" srcOrd="0" destOrd="0" presId="urn:microsoft.com/office/officeart/2005/8/layout/hList1"/>
    <dgm:cxn modelId="{3F4FCC7C-A9E6-3845-81FB-ABE4E58F5C87}" type="presParOf" srcId="{3E4102F1-7B7A-0046-9DF6-1FF7BE197A65}" destId="{0E9A04E7-852D-F044-887A-0567318B0E4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968B68-A0A4-094F-B6CA-34F3B3F87C6C}" type="doc">
      <dgm:prSet loTypeId="urn:microsoft.com/office/officeart/2005/8/layout/list1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D6C79AE7-7F9C-3A40-8CDF-7C6E3F514E77}">
      <dgm:prSet phldrT="[文本]"/>
      <dgm:spPr/>
      <dgm:t>
        <a:bodyPr/>
        <a:lstStyle/>
        <a:p>
          <a:r>
            <a:rPr lang="es-ES" altLang="zh-CN" dirty="0">
              <a:latin typeface="Calibri" panose="020F0502020204030204" pitchFamily="34" charset="0"/>
              <a:cs typeface="Calibri" panose="020F0502020204030204" pitchFamily="34" charset="0"/>
            </a:rPr>
            <a:t>KNN &amp; RIPPER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2ADAF5B-C0AA-C247-AC38-61E617FB317F}" type="parTrans" cxnId="{2C971C83-5C06-9742-B2B1-8604F449D935}">
      <dgm:prSet/>
      <dgm:spPr/>
      <dgm:t>
        <a:bodyPr/>
        <a:lstStyle/>
        <a:p>
          <a:endParaRPr lang="zh-CN" altLang="en-US"/>
        </a:p>
      </dgm:t>
    </dgm:pt>
    <dgm:pt modelId="{8EEFAD31-DDFC-6049-B8AC-4688F8395111}" type="sibTrans" cxnId="{2C971C83-5C06-9742-B2B1-8604F449D935}">
      <dgm:prSet/>
      <dgm:spPr/>
      <dgm:t>
        <a:bodyPr/>
        <a:lstStyle/>
        <a:p>
          <a:endParaRPr lang="zh-CN" altLang="en-US"/>
        </a:p>
      </dgm:t>
    </dgm:pt>
    <dgm:pt modelId="{DDBCDE63-DC60-364E-80B9-62038D3F4DED}">
      <dgm:prSet phldrT="[文本]"/>
      <dgm:spPr/>
      <dgm:t>
        <a:bodyPr/>
        <a:lstStyle/>
        <a:p>
          <a:r>
            <a:rPr lang="es-ES" altLang="zh-CN" dirty="0" err="1">
              <a:latin typeface="Calibri" panose="020F0502020204030204" pitchFamily="34" charset="0"/>
              <a:cs typeface="Calibri" panose="020F0502020204030204" pitchFamily="34" charset="0"/>
            </a:rPr>
            <a:t>Wrapper</a:t>
          </a:r>
          <a:r>
            <a:rPr lang="es-ES" altLang="zh-CN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ES" altLang="zh-CN" dirty="0" err="1">
              <a:latin typeface="Calibri" panose="020F0502020204030204" pitchFamily="34" charset="0"/>
              <a:cs typeface="Calibri" panose="020F0502020204030204" pitchFamily="34" charset="0"/>
            </a:rPr>
            <a:t>approach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C65CFAA-D7F0-FE4E-A66D-1A4DDE828BE3}" type="parTrans" cxnId="{7E210A92-9714-9647-89B4-C1F66FCE226B}">
      <dgm:prSet/>
      <dgm:spPr/>
      <dgm:t>
        <a:bodyPr/>
        <a:lstStyle/>
        <a:p>
          <a:endParaRPr lang="zh-CN" altLang="en-US"/>
        </a:p>
      </dgm:t>
    </dgm:pt>
    <dgm:pt modelId="{103B25AE-F2AE-DC49-BD4C-5AF83393B3FD}" type="sibTrans" cxnId="{7E210A92-9714-9647-89B4-C1F66FCE226B}">
      <dgm:prSet/>
      <dgm:spPr/>
      <dgm:t>
        <a:bodyPr/>
        <a:lstStyle/>
        <a:p>
          <a:endParaRPr lang="zh-CN" altLang="en-US"/>
        </a:p>
      </dgm:t>
    </dgm:pt>
    <dgm:pt modelId="{7A627EDD-1272-7E47-9A1A-79CA9645F78A}">
      <dgm:prSet/>
      <dgm:spPr/>
      <dgm:t>
        <a:bodyPr/>
        <a:lstStyle/>
        <a:p>
          <a:r>
            <a:rPr kumimoji="1" lang="es-ES" altLang="zh-CN" dirty="0" err="1">
              <a:latin typeface="Consolas" panose="020B0609020204030204" pitchFamily="49" charset="0"/>
              <a:cs typeface="Consolas" panose="020B0609020204030204" pitchFamily="49" charset="0"/>
            </a:rPr>
            <a:t>meanfun</a:t>
          </a:r>
          <a:r>
            <a:rPr kumimoji="1" lang="es-ES" altLang="zh-CN" dirty="0"/>
            <a:t> </a:t>
          </a:r>
          <a:r>
            <a:rPr kumimoji="1" lang="es-ES" altLang="zh-CN" dirty="0">
              <a:latin typeface="Calibri" panose="020F0502020204030204" pitchFamily="34" charset="0"/>
              <a:cs typeface="Calibri" panose="020F0502020204030204" pitchFamily="34" charset="0"/>
            </a:rPr>
            <a:t>&amp;</a:t>
          </a:r>
          <a:r>
            <a:rPr kumimoji="1" lang="es-ES" altLang="zh-CN" dirty="0"/>
            <a:t> </a:t>
          </a:r>
          <a:r>
            <a:rPr kumimoji="1" lang="es-ES" altLang="zh-CN" dirty="0">
              <a:latin typeface="Consolas" panose="020B0609020204030204" pitchFamily="49" charset="0"/>
              <a:cs typeface="Consolas" panose="020B0609020204030204" pitchFamily="49" charset="0"/>
            </a:rPr>
            <a:t>IQR</a:t>
          </a:r>
          <a:r>
            <a:rPr kumimoji="1" lang="es-ES" altLang="zh-CN" dirty="0"/>
            <a:t> </a:t>
          </a:r>
          <a:r>
            <a:rPr kumimoji="1" lang="es-ES" altLang="zh-CN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rPr>
            <a:t> 95%</a:t>
          </a:r>
        </a:p>
      </dgm:t>
    </dgm:pt>
    <dgm:pt modelId="{FE0A9A1D-97F7-7C46-A8F3-24F4BA953715}" type="parTrans" cxnId="{F8DAA7BE-E5C9-9646-8B92-E345D0BCEE9A}">
      <dgm:prSet/>
      <dgm:spPr/>
      <dgm:t>
        <a:bodyPr/>
        <a:lstStyle/>
        <a:p>
          <a:endParaRPr lang="zh-CN" altLang="en-US"/>
        </a:p>
      </dgm:t>
    </dgm:pt>
    <dgm:pt modelId="{F6F70791-629F-364F-B217-1F6333C5AC42}" type="sibTrans" cxnId="{F8DAA7BE-E5C9-9646-8B92-E345D0BCEE9A}">
      <dgm:prSet/>
      <dgm:spPr/>
      <dgm:t>
        <a:bodyPr/>
        <a:lstStyle/>
        <a:p>
          <a:endParaRPr lang="zh-CN" altLang="en-US"/>
        </a:p>
      </dgm:t>
    </dgm:pt>
    <dgm:pt modelId="{46F5CA81-2580-0245-B46B-20AFA334D71E}" type="pres">
      <dgm:prSet presAssocID="{46968B68-A0A4-094F-B6CA-34F3B3F87C6C}" presName="linear" presStyleCnt="0">
        <dgm:presLayoutVars>
          <dgm:dir/>
          <dgm:animLvl val="lvl"/>
          <dgm:resizeHandles val="exact"/>
        </dgm:presLayoutVars>
      </dgm:prSet>
      <dgm:spPr/>
    </dgm:pt>
    <dgm:pt modelId="{8F26357C-0F1E-174F-AF5A-AEFBFE7A96BA}" type="pres">
      <dgm:prSet presAssocID="{7A627EDD-1272-7E47-9A1A-79CA9645F78A}" presName="parentLin" presStyleCnt="0"/>
      <dgm:spPr/>
    </dgm:pt>
    <dgm:pt modelId="{55E985BF-50BD-EB41-8A7F-7E96F9712E12}" type="pres">
      <dgm:prSet presAssocID="{7A627EDD-1272-7E47-9A1A-79CA9645F78A}" presName="parentLeftMargin" presStyleLbl="node1" presStyleIdx="0" presStyleCnt="3"/>
      <dgm:spPr/>
    </dgm:pt>
    <dgm:pt modelId="{3BF62C17-731C-F047-A515-1EC6BAD654B6}" type="pres">
      <dgm:prSet presAssocID="{7A627EDD-1272-7E47-9A1A-79CA9645F7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2AA4E8-3D3F-BA44-B872-73FFAC39C4BD}" type="pres">
      <dgm:prSet presAssocID="{7A627EDD-1272-7E47-9A1A-79CA9645F78A}" presName="negativeSpace" presStyleCnt="0"/>
      <dgm:spPr/>
    </dgm:pt>
    <dgm:pt modelId="{6C0C9BEE-4AE9-994F-B609-913E48E15ED2}" type="pres">
      <dgm:prSet presAssocID="{7A627EDD-1272-7E47-9A1A-79CA9645F78A}" presName="childText" presStyleLbl="conFgAcc1" presStyleIdx="0" presStyleCnt="3">
        <dgm:presLayoutVars>
          <dgm:bulletEnabled val="1"/>
        </dgm:presLayoutVars>
      </dgm:prSet>
      <dgm:spPr/>
    </dgm:pt>
    <dgm:pt modelId="{CC8A6411-80B3-FF48-9693-483ACA3113DA}" type="pres">
      <dgm:prSet presAssocID="{F6F70791-629F-364F-B217-1F6333C5AC42}" presName="spaceBetweenRectangles" presStyleCnt="0"/>
      <dgm:spPr/>
    </dgm:pt>
    <dgm:pt modelId="{E643A95F-C028-394F-BE6A-03A843EEFEA1}" type="pres">
      <dgm:prSet presAssocID="{D6C79AE7-7F9C-3A40-8CDF-7C6E3F514E77}" presName="parentLin" presStyleCnt="0"/>
      <dgm:spPr/>
    </dgm:pt>
    <dgm:pt modelId="{6115C417-003C-EC46-B5D3-19C19E7F267D}" type="pres">
      <dgm:prSet presAssocID="{D6C79AE7-7F9C-3A40-8CDF-7C6E3F514E77}" presName="parentLeftMargin" presStyleLbl="node1" presStyleIdx="0" presStyleCnt="3"/>
      <dgm:spPr/>
    </dgm:pt>
    <dgm:pt modelId="{CF9F864D-0581-EB4A-BE89-0F34C1227F4D}" type="pres">
      <dgm:prSet presAssocID="{D6C79AE7-7F9C-3A40-8CDF-7C6E3F514E7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800E8B5-672E-F64F-8758-AFE92599D9CE}" type="pres">
      <dgm:prSet presAssocID="{D6C79AE7-7F9C-3A40-8CDF-7C6E3F514E77}" presName="negativeSpace" presStyleCnt="0"/>
      <dgm:spPr/>
    </dgm:pt>
    <dgm:pt modelId="{747AE700-DBBD-484F-8915-1004AA8D75BA}" type="pres">
      <dgm:prSet presAssocID="{D6C79AE7-7F9C-3A40-8CDF-7C6E3F514E77}" presName="childText" presStyleLbl="conFgAcc1" presStyleIdx="1" presStyleCnt="3">
        <dgm:presLayoutVars>
          <dgm:bulletEnabled val="1"/>
        </dgm:presLayoutVars>
      </dgm:prSet>
      <dgm:spPr/>
    </dgm:pt>
    <dgm:pt modelId="{4D1FE315-E21D-CD4A-87C0-2340F13DBD9B}" type="pres">
      <dgm:prSet presAssocID="{8EEFAD31-DDFC-6049-B8AC-4688F8395111}" presName="spaceBetweenRectangles" presStyleCnt="0"/>
      <dgm:spPr/>
    </dgm:pt>
    <dgm:pt modelId="{9C484792-E67C-1C47-92E4-F6DADC6A2650}" type="pres">
      <dgm:prSet presAssocID="{DDBCDE63-DC60-364E-80B9-62038D3F4DED}" presName="parentLin" presStyleCnt="0"/>
      <dgm:spPr/>
    </dgm:pt>
    <dgm:pt modelId="{CE96FE51-FCB6-5F40-B698-49F961F7ACC9}" type="pres">
      <dgm:prSet presAssocID="{DDBCDE63-DC60-364E-80B9-62038D3F4DED}" presName="parentLeftMargin" presStyleLbl="node1" presStyleIdx="1" presStyleCnt="3"/>
      <dgm:spPr/>
    </dgm:pt>
    <dgm:pt modelId="{1FB161FD-DB1C-764C-9DCF-2998A792F207}" type="pres">
      <dgm:prSet presAssocID="{DDBCDE63-DC60-364E-80B9-62038D3F4DE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9796192-FC02-4840-A079-3F70A645E332}" type="pres">
      <dgm:prSet presAssocID="{DDBCDE63-DC60-364E-80B9-62038D3F4DED}" presName="negativeSpace" presStyleCnt="0"/>
      <dgm:spPr/>
    </dgm:pt>
    <dgm:pt modelId="{56399AB1-8066-AF45-8806-67FB6818386E}" type="pres">
      <dgm:prSet presAssocID="{DDBCDE63-DC60-364E-80B9-62038D3F4DE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FC75D00-E35E-6445-A157-6520C879FC3A}" type="presOf" srcId="{7A627EDD-1272-7E47-9A1A-79CA9645F78A}" destId="{3BF62C17-731C-F047-A515-1EC6BAD654B6}" srcOrd="1" destOrd="0" presId="urn:microsoft.com/office/officeart/2005/8/layout/list1"/>
    <dgm:cxn modelId="{23AEAA23-074C-934C-8494-4E94F3F5BC03}" type="presOf" srcId="{DDBCDE63-DC60-364E-80B9-62038D3F4DED}" destId="{1FB161FD-DB1C-764C-9DCF-2998A792F207}" srcOrd="1" destOrd="0" presId="urn:microsoft.com/office/officeart/2005/8/layout/list1"/>
    <dgm:cxn modelId="{9483162C-8A57-CC40-BFE9-0D8CD48A6E4D}" type="presOf" srcId="{7A627EDD-1272-7E47-9A1A-79CA9645F78A}" destId="{55E985BF-50BD-EB41-8A7F-7E96F9712E12}" srcOrd="0" destOrd="0" presId="urn:microsoft.com/office/officeart/2005/8/layout/list1"/>
    <dgm:cxn modelId="{E1113B4F-8225-6D4D-9618-6C72A2A7DA95}" type="presOf" srcId="{DDBCDE63-DC60-364E-80B9-62038D3F4DED}" destId="{CE96FE51-FCB6-5F40-B698-49F961F7ACC9}" srcOrd="0" destOrd="0" presId="urn:microsoft.com/office/officeart/2005/8/layout/list1"/>
    <dgm:cxn modelId="{1E22087D-3104-DF4A-B7E7-9D2E6FAB0202}" type="presOf" srcId="{46968B68-A0A4-094F-B6CA-34F3B3F87C6C}" destId="{46F5CA81-2580-0245-B46B-20AFA334D71E}" srcOrd="0" destOrd="0" presId="urn:microsoft.com/office/officeart/2005/8/layout/list1"/>
    <dgm:cxn modelId="{2C971C83-5C06-9742-B2B1-8604F449D935}" srcId="{46968B68-A0A4-094F-B6CA-34F3B3F87C6C}" destId="{D6C79AE7-7F9C-3A40-8CDF-7C6E3F514E77}" srcOrd="1" destOrd="0" parTransId="{F2ADAF5B-C0AA-C247-AC38-61E617FB317F}" sibTransId="{8EEFAD31-DDFC-6049-B8AC-4688F8395111}"/>
    <dgm:cxn modelId="{0D75A48F-9668-C341-BB9C-86485D7F758A}" type="presOf" srcId="{D6C79AE7-7F9C-3A40-8CDF-7C6E3F514E77}" destId="{6115C417-003C-EC46-B5D3-19C19E7F267D}" srcOrd="0" destOrd="0" presId="urn:microsoft.com/office/officeart/2005/8/layout/list1"/>
    <dgm:cxn modelId="{7E210A92-9714-9647-89B4-C1F66FCE226B}" srcId="{46968B68-A0A4-094F-B6CA-34F3B3F87C6C}" destId="{DDBCDE63-DC60-364E-80B9-62038D3F4DED}" srcOrd="2" destOrd="0" parTransId="{8C65CFAA-D7F0-FE4E-A66D-1A4DDE828BE3}" sibTransId="{103B25AE-F2AE-DC49-BD4C-5AF83393B3FD}"/>
    <dgm:cxn modelId="{2D83A5AF-D606-ED41-BC06-B040B84CFC4E}" type="presOf" srcId="{D6C79AE7-7F9C-3A40-8CDF-7C6E3F514E77}" destId="{CF9F864D-0581-EB4A-BE89-0F34C1227F4D}" srcOrd="1" destOrd="0" presId="urn:microsoft.com/office/officeart/2005/8/layout/list1"/>
    <dgm:cxn modelId="{F8DAA7BE-E5C9-9646-8B92-E345D0BCEE9A}" srcId="{46968B68-A0A4-094F-B6CA-34F3B3F87C6C}" destId="{7A627EDD-1272-7E47-9A1A-79CA9645F78A}" srcOrd="0" destOrd="0" parTransId="{FE0A9A1D-97F7-7C46-A8F3-24F4BA953715}" sibTransId="{F6F70791-629F-364F-B217-1F6333C5AC42}"/>
    <dgm:cxn modelId="{D0D3F36C-3FC7-294F-9A89-63C3E46449C1}" type="presParOf" srcId="{46F5CA81-2580-0245-B46B-20AFA334D71E}" destId="{8F26357C-0F1E-174F-AF5A-AEFBFE7A96BA}" srcOrd="0" destOrd="0" presId="urn:microsoft.com/office/officeart/2005/8/layout/list1"/>
    <dgm:cxn modelId="{21BF8BBB-A6B9-C24C-89EE-CBC4D0E0C54D}" type="presParOf" srcId="{8F26357C-0F1E-174F-AF5A-AEFBFE7A96BA}" destId="{55E985BF-50BD-EB41-8A7F-7E96F9712E12}" srcOrd="0" destOrd="0" presId="urn:microsoft.com/office/officeart/2005/8/layout/list1"/>
    <dgm:cxn modelId="{1FCBBD8B-21D3-7649-8743-965760077AA6}" type="presParOf" srcId="{8F26357C-0F1E-174F-AF5A-AEFBFE7A96BA}" destId="{3BF62C17-731C-F047-A515-1EC6BAD654B6}" srcOrd="1" destOrd="0" presId="urn:microsoft.com/office/officeart/2005/8/layout/list1"/>
    <dgm:cxn modelId="{C0A1D0CF-2BB6-4B41-8EEE-984E4E4C9109}" type="presParOf" srcId="{46F5CA81-2580-0245-B46B-20AFA334D71E}" destId="{612AA4E8-3D3F-BA44-B872-73FFAC39C4BD}" srcOrd="1" destOrd="0" presId="urn:microsoft.com/office/officeart/2005/8/layout/list1"/>
    <dgm:cxn modelId="{18D252E3-8679-5C40-8A1F-505BE56BDCE3}" type="presParOf" srcId="{46F5CA81-2580-0245-B46B-20AFA334D71E}" destId="{6C0C9BEE-4AE9-994F-B609-913E48E15ED2}" srcOrd="2" destOrd="0" presId="urn:microsoft.com/office/officeart/2005/8/layout/list1"/>
    <dgm:cxn modelId="{8C09DA54-09D6-D14F-A1E4-D79EBA702064}" type="presParOf" srcId="{46F5CA81-2580-0245-B46B-20AFA334D71E}" destId="{CC8A6411-80B3-FF48-9693-483ACA3113DA}" srcOrd="3" destOrd="0" presId="urn:microsoft.com/office/officeart/2005/8/layout/list1"/>
    <dgm:cxn modelId="{53108F41-6B76-C94E-A70C-5B7236D35D97}" type="presParOf" srcId="{46F5CA81-2580-0245-B46B-20AFA334D71E}" destId="{E643A95F-C028-394F-BE6A-03A843EEFEA1}" srcOrd="4" destOrd="0" presId="urn:microsoft.com/office/officeart/2005/8/layout/list1"/>
    <dgm:cxn modelId="{FB4A5501-4B26-744C-985D-8DF915B8C8E0}" type="presParOf" srcId="{E643A95F-C028-394F-BE6A-03A843EEFEA1}" destId="{6115C417-003C-EC46-B5D3-19C19E7F267D}" srcOrd="0" destOrd="0" presId="urn:microsoft.com/office/officeart/2005/8/layout/list1"/>
    <dgm:cxn modelId="{E7E9FBD4-CFEB-0541-806E-1CA657D55C03}" type="presParOf" srcId="{E643A95F-C028-394F-BE6A-03A843EEFEA1}" destId="{CF9F864D-0581-EB4A-BE89-0F34C1227F4D}" srcOrd="1" destOrd="0" presId="urn:microsoft.com/office/officeart/2005/8/layout/list1"/>
    <dgm:cxn modelId="{28B1D801-EBA9-F149-AD04-600E462212ED}" type="presParOf" srcId="{46F5CA81-2580-0245-B46B-20AFA334D71E}" destId="{E800E8B5-672E-F64F-8758-AFE92599D9CE}" srcOrd="5" destOrd="0" presId="urn:microsoft.com/office/officeart/2005/8/layout/list1"/>
    <dgm:cxn modelId="{F4B6983B-02B0-6B49-AB0E-2B68D194050B}" type="presParOf" srcId="{46F5CA81-2580-0245-B46B-20AFA334D71E}" destId="{747AE700-DBBD-484F-8915-1004AA8D75BA}" srcOrd="6" destOrd="0" presId="urn:microsoft.com/office/officeart/2005/8/layout/list1"/>
    <dgm:cxn modelId="{B3FFE826-0913-9746-8209-ABC9A62A412A}" type="presParOf" srcId="{46F5CA81-2580-0245-B46B-20AFA334D71E}" destId="{4D1FE315-E21D-CD4A-87C0-2340F13DBD9B}" srcOrd="7" destOrd="0" presId="urn:microsoft.com/office/officeart/2005/8/layout/list1"/>
    <dgm:cxn modelId="{CCE398F4-3E3A-A34B-834C-61B04B27D283}" type="presParOf" srcId="{46F5CA81-2580-0245-B46B-20AFA334D71E}" destId="{9C484792-E67C-1C47-92E4-F6DADC6A2650}" srcOrd="8" destOrd="0" presId="urn:microsoft.com/office/officeart/2005/8/layout/list1"/>
    <dgm:cxn modelId="{BE0378BF-8DD8-114A-B67E-FB110E027261}" type="presParOf" srcId="{9C484792-E67C-1C47-92E4-F6DADC6A2650}" destId="{CE96FE51-FCB6-5F40-B698-49F961F7ACC9}" srcOrd="0" destOrd="0" presId="urn:microsoft.com/office/officeart/2005/8/layout/list1"/>
    <dgm:cxn modelId="{D0E07CC8-80F7-6C4F-86A5-AB55001D5408}" type="presParOf" srcId="{9C484792-E67C-1C47-92E4-F6DADC6A2650}" destId="{1FB161FD-DB1C-764C-9DCF-2998A792F207}" srcOrd="1" destOrd="0" presId="urn:microsoft.com/office/officeart/2005/8/layout/list1"/>
    <dgm:cxn modelId="{77A56E79-5BE9-B643-9078-69FE8D920281}" type="presParOf" srcId="{46F5CA81-2580-0245-B46B-20AFA334D71E}" destId="{A9796192-FC02-4840-A079-3F70A645E332}" srcOrd="9" destOrd="0" presId="urn:microsoft.com/office/officeart/2005/8/layout/list1"/>
    <dgm:cxn modelId="{FF93BB2D-1598-514A-A278-A2183F2F15C3}" type="presParOf" srcId="{46F5CA81-2580-0245-B46B-20AFA334D71E}" destId="{56399AB1-8066-AF45-8806-67FB6818386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4EAC8-9080-CA4E-8A83-98951A37122D}">
      <dsp:nvSpPr>
        <dsp:cNvPr id="0" name=""/>
        <dsp:cNvSpPr/>
      </dsp:nvSpPr>
      <dsp:spPr>
        <a:xfrm>
          <a:off x="51" y="8079"/>
          <a:ext cx="4913783" cy="1569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zh-CN" sz="4300" kern="1200" dirty="0" err="1"/>
            <a:t>Relevant</a:t>
          </a:r>
          <a:endParaRPr lang="zh-CN" altLang="en-US" sz="4300" kern="1200" dirty="0"/>
        </a:p>
      </dsp:txBody>
      <dsp:txXfrm>
        <a:off x="51" y="8079"/>
        <a:ext cx="4913783" cy="1569424"/>
      </dsp:txXfrm>
    </dsp:sp>
    <dsp:sp modelId="{CA3896ED-D1DA-E740-85BC-78ED6E1AB96D}">
      <dsp:nvSpPr>
        <dsp:cNvPr id="0" name=""/>
        <dsp:cNvSpPr/>
      </dsp:nvSpPr>
      <dsp:spPr>
        <a:xfrm>
          <a:off x="51" y="1411992"/>
          <a:ext cx="4913783" cy="2832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62" tIns="229362" rIns="305816" bIns="344043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altLang="zh-CN" sz="4300" kern="1200" dirty="0" err="1">
              <a:latin typeface="Consolas" panose="020B0609020204030204" pitchFamily="49" charset="0"/>
              <a:cs typeface="Consolas" panose="020B0609020204030204" pitchFamily="49" charset="0"/>
            </a:rPr>
            <a:t>meanfun</a:t>
          </a:r>
          <a:endParaRPr lang="zh-CN" altLang="en-US" sz="43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43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4300" kern="1200" dirty="0"/>
        </a:p>
      </dsp:txBody>
      <dsp:txXfrm>
        <a:off x="51" y="1411992"/>
        <a:ext cx="4913783" cy="2832840"/>
      </dsp:txXfrm>
    </dsp:sp>
    <dsp:sp modelId="{6AA96137-85CC-E34E-B948-AF8122F30940}">
      <dsp:nvSpPr>
        <dsp:cNvPr id="0" name=""/>
        <dsp:cNvSpPr/>
      </dsp:nvSpPr>
      <dsp:spPr>
        <a:xfrm>
          <a:off x="5601764" y="10064"/>
          <a:ext cx="4913783" cy="1561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zh-CN" sz="4300" kern="1200" dirty="0" err="1"/>
            <a:t>Redundant</a:t>
          </a:r>
          <a:endParaRPr lang="zh-CN" altLang="en-US" sz="4300" kern="1200" dirty="0"/>
        </a:p>
      </dsp:txBody>
      <dsp:txXfrm>
        <a:off x="5601764" y="10064"/>
        <a:ext cx="4913783" cy="1561486"/>
      </dsp:txXfrm>
    </dsp:sp>
    <dsp:sp modelId="{0E9A04E7-852D-F044-887A-0567318B0E4C}">
      <dsp:nvSpPr>
        <dsp:cNvPr id="0" name=""/>
        <dsp:cNvSpPr/>
      </dsp:nvSpPr>
      <dsp:spPr>
        <a:xfrm>
          <a:off x="5601764" y="1410007"/>
          <a:ext cx="4913783" cy="2832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62" tIns="229362" rIns="305816" bIns="344043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altLang="zh-CN" sz="4300" kern="1200" dirty="0" err="1">
              <a:latin typeface="Consolas" panose="020B0609020204030204" pitchFamily="49" charset="0"/>
              <a:cs typeface="Consolas" panose="020B0609020204030204" pitchFamily="49" charset="0"/>
            </a:rPr>
            <a:t>kurt</a:t>
          </a:r>
          <a:endParaRPr lang="zh-CN" altLang="en-US" sz="43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5601764" y="1410007"/>
        <a:ext cx="4913783" cy="2832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C9BEE-4AE9-994F-B609-913E48E15ED2}">
      <dsp:nvSpPr>
        <dsp:cNvPr id="0" name=""/>
        <dsp:cNvSpPr/>
      </dsp:nvSpPr>
      <dsp:spPr>
        <a:xfrm>
          <a:off x="0" y="507896"/>
          <a:ext cx="10515600" cy="806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62C17-731C-F047-A515-1EC6BAD654B6}">
      <dsp:nvSpPr>
        <dsp:cNvPr id="0" name=""/>
        <dsp:cNvSpPr/>
      </dsp:nvSpPr>
      <dsp:spPr>
        <a:xfrm>
          <a:off x="525780" y="35576"/>
          <a:ext cx="7360920" cy="944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s-ES" altLang="zh-CN" sz="3200" kern="1200" dirty="0" err="1">
              <a:latin typeface="Consolas" panose="020B0609020204030204" pitchFamily="49" charset="0"/>
              <a:cs typeface="Consolas" panose="020B0609020204030204" pitchFamily="49" charset="0"/>
            </a:rPr>
            <a:t>meanfun</a:t>
          </a:r>
          <a:r>
            <a:rPr kumimoji="1" lang="es-ES" altLang="zh-CN" sz="3200" kern="1200" dirty="0"/>
            <a:t> </a:t>
          </a:r>
          <a:r>
            <a:rPr kumimoji="1" lang="es-ES" altLang="zh-CN" sz="3200" kern="1200" dirty="0">
              <a:latin typeface="Calibri" panose="020F0502020204030204" pitchFamily="34" charset="0"/>
              <a:cs typeface="Calibri" panose="020F0502020204030204" pitchFamily="34" charset="0"/>
            </a:rPr>
            <a:t>&amp;</a:t>
          </a:r>
          <a:r>
            <a:rPr kumimoji="1" lang="es-ES" altLang="zh-CN" sz="3200" kern="1200" dirty="0"/>
            <a:t> </a:t>
          </a:r>
          <a:r>
            <a:rPr kumimoji="1" lang="es-ES" altLang="zh-CN" sz="3200" kern="1200" dirty="0">
              <a:latin typeface="Consolas" panose="020B0609020204030204" pitchFamily="49" charset="0"/>
              <a:cs typeface="Consolas" panose="020B0609020204030204" pitchFamily="49" charset="0"/>
            </a:rPr>
            <a:t>IQR</a:t>
          </a:r>
          <a:r>
            <a:rPr kumimoji="1" lang="es-ES" altLang="zh-CN" sz="3200" kern="1200" dirty="0"/>
            <a:t> </a:t>
          </a:r>
          <a:r>
            <a:rPr kumimoji="1" lang="es-ES" altLang="zh-CN" sz="3200" kern="12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rPr>
            <a:t> 95%</a:t>
          </a:r>
        </a:p>
      </dsp:txBody>
      <dsp:txXfrm>
        <a:off x="571894" y="81690"/>
        <a:ext cx="7268692" cy="852412"/>
      </dsp:txXfrm>
    </dsp:sp>
    <dsp:sp modelId="{747AE700-DBBD-484F-8915-1004AA8D75BA}">
      <dsp:nvSpPr>
        <dsp:cNvPr id="0" name=""/>
        <dsp:cNvSpPr/>
      </dsp:nvSpPr>
      <dsp:spPr>
        <a:xfrm>
          <a:off x="0" y="1959416"/>
          <a:ext cx="10515600" cy="806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F864D-0581-EB4A-BE89-0F34C1227F4D}">
      <dsp:nvSpPr>
        <dsp:cNvPr id="0" name=""/>
        <dsp:cNvSpPr/>
      </dsp:nvSpPr>
      <dsp:spPr>
        <a:xfrm>
          <a:off x="525780" y="1487096"/>
          <a:ext cx="7360920" cy="944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zh-CN" sz="3200" kern="1200" dirty="0">
              <a:latin typeface="Calibri" panose="020F0502020204030204" pitchFamily="34" charset="0"/>
              <a:cs typeface="Calibri" panose="020F0502020204030204" pitchFamily="34" charset="0"/>
            </a:rPr>
            <a:t>KNN &amp; RIPPER</a:t>
          </a:r>
          <a:endParaRPr lang="zh-CN" altLang="en-US" sz="3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71894" y="1533210"/>
        <a:ext cx="7268692" cy="852412"/>
      </dsp:txXfrm>
    </dsp:sp>
    <dsp:sp modelId="{56399AB1-8066-AF45-8806-67FB6818386E}">
      <dsp:nvSpPr>
        <dsp:cNvPr id="0" name=""/>
        <dsp:cNvSpPr/>
      </dsp:nvSpPr>
      <dsp:spPr>
        <a:xfrm>
          <a:off x="0" y="3410935"/>
          <a:ext cx="10515600" cy="806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161FD-DB1C-764C-9DCF-2998A792F207}">
      <dsp:nvSpPr>
        <dsp:cNvPr id="0" name=""/>
        <dsp:cNvSpPr/>
      </dsp:nvSpPr>
      <dsp:spPr>
        <a:xfrm>
          <a:off x="525780" y="2938616"/>
          <a:ext cx="7360920" cy="944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zh-CN" sz="3200" kern="1200" dirty="0" err="1">
              <a:latin typeface="Calibri" panose="020F0502020204030204" pitchFamily="34" charset="0"/>
              <a:cs typeface="Calibri" panose="020F0502020204030204" pitchFamily="34" charset="0"/>
            </a:rPr>
            <a:t>Wrapper</a:t>
          </a:r>
          <a:r>
            <a:rPr lang="es-ES" altLang="zh-CN" sz="32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ES" altLang="zh-CN" sz="3200" kern="1200" dirty="0" err="1">
              <a:latin typeface="Calibri" panose="020F0502020204030204" pitchFamily="34" charset="0"/>
              <a:cs typeface="Calibri" panose="020F0502020204030204" pitchFamily="34" charset="0"/>
            </a:rPr>
            <a:t>approach</a:t>
          </a:r>
          <a:endParaRPr lang="zh-CN" altLang="en-US" sz="3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71894" y="2984730"/>
        <a:ext cx="7268692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52B38-F543-B340-B4F2-A263895D4B6E}" type="datetimeFigureOut">
              <a:rPr kumimoji="1" lang="zh-CN" altLang="en-US" smtClean="0"/>
              <a:t>2022/10/16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70071-5E38-2A40-9573-FEF37DD651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86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s-ES" altLang="zh-CN" dirty="0" err="1"/>
              <a:t>While</a:t>
            </a:r>
            <a:r>
              <a:rPr kumimoji="1" lang="es-ES" altLang="zh-CN" dirty="0"/>
              <a:t> </a:t>
            </a:r>
            <a:r>
              <a:rPr kumimoji="1" lang="es-ES" altLang="zh-CN" dirty="0" err="1"/>
              <a:t>the</a:t>
            </a:r>
            <a:r>
              <a:rPr kumimoji="1" lang="es-ES" altLang="zh-CN" dirty="0"/>
              <a:t> </a:t>
            </a:r>
            <a:r>
              <a:rPr kumimoji="1" lang="es-ES" altLang="zh-CN" dirty="0" err="1"/>
              <a:t>values</a:t>
            </a:r>
            <a:r>
              <a:rPr kumimoji="1" lang="es-ES" altLang="zh-CN" dirty="0"/>
              <a:t> </a:t>
            </a:r>
            <a:r>
              <a:rPr kumimoji="1" lang="es-ES" altLang="zh-CN" dirty="0" err="1"/>
              <a:t>of</a:t>
            </a:r>
            <a:r>
              <a:rPr kumimoji="1" lang="es-ES" altLang="zh-CN" dirty="0"/>
              <a:t> </a:t>
            </a:r>
            <a:r>
              <a:rPr kumimoji="1" lang="es-ES" altLang="zh-CN" dirty="0" err="1"/>
              <a:t>most</a:t>
            </a:r>
            <a:r>
              <a:rPr kumimoji="1" lang="es-ES" altLang="zh-CN" dirty="0"/>
              <a:t> </a:t>
            </a:r>
            <a:r>
              <a:rPr kumimoji="1" lang="es-ES" altLang="zh-CN" dirty="0" err="1"/>
              <a:t>attributes</a:t>
            </a:r>
            <a:r>
              <a:rPr kumimoji="1" lang="es-ES" altLang="zh-CN" dirty="0"/>
              <a:t> are </a:t>
            </a:r>
            <a:r>
              <a:rPr kumimoji="1" lang="es-ES" altLang="zh-CN" dirty="0" err="1"/>
              <a:t>between</a:t>
            </a:r>
            <a:r>
              <a:rPr kumimoji="1" lang="es-ES" altLang="zh-CN" dirty="0"/>
              <a:t> 0 and 2, </a:t>
            </a:r>
            <a:r>
              <a:rPr kumimoji="1" lang="es-ES" altLang="zh-CN" dirty="0" err="1"/>
              <a:t>kurt</a:t>
            </a:r>
            <a:r>
              <a:rPr kumimoji="1" lang="es-ES" altLang="zh-CN" dirty="0"/>
              <a:t> </a:t>
            </a:r>
            <a:r>
              <a:rPr kumimoji="1" lang="es-ES" altLang="zh-CN" dirty="0" err="1"/>
              <a:t>takes</a:t>
            </a:r>
            <a:r>
              <a:rPr kumimoji="1" lang="es-ES" altLang="zh-CN" dirty="0"/>
              <a:t> </a:t>
            </a:r>
            <a:r>
              <a:rPr kumimoji="1" lang="es-ES" altLang="zh-CN" dirty="0" err="1"/>
              <a:t>value</a:t>
            </a:r>
            <a:r>
              <a:rPr kumimoji="1" lang="es-ES" altLang="zh-CN" dirty="0"/>
              <a:t> </a:t>
            </a:r>
            <a:r>
              <a:rPr kumimoji="1" lang="es-ES" altLang="zh-CN" dirty="0" err="1"/>
              <a:t>from</a:t>
            </a:r>
            <a:r>
              <a:rPr kumimoji="1" lang="es-ES" altLang="zh-CN" dirty="0"/>
              <a:t> 2 </a:t>
            </a:r>
            <a:r>
              <a:rPr kumimoji="1" lang="es-ES" altLang="zh-CN" dirty="0" err="1"/>
              <a:t>to</a:t>
            </a:r>
            <a:r>
              <a:rPr kumimoji="1" lang="es-ES" altLang="zh-CN" dirty="0"/>
              <a:t> 1.31k.--&gt; </a:t>
            </a:r>
            <a:r>
              <a:rPr kumimoji="1" lang="es-ES" altLang="zh-CN" dirty="0" err="1"/>
              <a:t>normalization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70071-5E38-2A40-9573-FEF37DD6517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396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70071-5E38-2A40-9573-FEF37DD6517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0564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s-ES" altLang="zh-CN" dirty="0" err="1"/>
              <a:t>Accuracy</a:t>
            </a:r>
            <a:r>
              <a:rPr kumimoji="1" lang="es-ES" altLang="zh-CN" dirty="0"/>
              <a:t> </a:t>
            </a:r>
            <a:r>
              <a:rPr kumimoji="1" lang="es-ES" altLang="zh-CN" dirty="0" err="1"/>
              <a:t>decreases</a:t>
            </a:r>
            <a:r>
              <a:rPr kumimoji="1" lang="es-ES" altLang="zh-CN" dirty="0"/>
              <a:t> </a:t>
            </a:r>
            <a:r>
              <a:rPr kumimoji="1" lang="es-ES" altLang="zh-CN" dirty="0" err="1"/>
              <a:t>when</a:t>
            </a:r>
            <a:r>
              <a:rPr kumimoji="1" lang="es-ES" altLang="zh-CN" dirty="0"/>
              <a:t> </a:t>
            </a:r>
            <a:r>
              <a:rPr kumimoji="1" lang="es-ES" altLang="zh-CN" dirty="0" err="1"/>
              <a:t>discarding</a:t>
            </a:r>
            <a:r>
              <a:rPr kumimoji="1" lang="es-ES" altLang="zh-CN" dirty="0"/>
              <a:t> </a:t>
            </a:r>
            <a:r>
              <a:rPr kumimoji="1" lang="es-ES" altLang="zh-CN" dirty="0" err="1"/>
              <a:t>attributes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70071-5E38-2A40-9573-FEF37DD6517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7027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5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5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3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64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0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05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3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64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9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5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3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4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22D6A81-088F-832D-BD0B-C37F40ABB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>
              <a:lnSpc>
                <a:spcPct val="95000"/>
              </a:lnSpc>
            </a:pPr>
            <a:r>
              <a:rPr kumimoji="1"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Non-Probabilistic Supervised Classification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F2A938-A1F1-8988-20E6-D2164CE7B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r>
              <a:rPr kumimoji="1" lang="es-E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Yuxiao</a:t>
            </a:r>
            <a:r>
              <a:rPr kumimoji="1" lang="es-E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s-E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Xiong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7B54A"/>
          </a:solidFill>
          <a:ln w="38100" cap="rnd">
            <a:solidFill>
              <a:srgbClr val="47B54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EFF27-E17A-943D-3FA7-6713C5C07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" b="1983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9079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E4627-C157-ABFC-F031-C49D34CE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ES" altLang="zh-CN" dirty="0"/>
              <a:t>SVM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D47A544-1E25-BA0A-7AA5-15B4C7FE3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392593"/>
              </p:ext>
            </p:extLst>
          </p:nvPr>
        </p:nvGraphicFramePr>
        <p:xfrm>
          <a:off x="838199" y="1928813"/>
          <a:ext cx="400526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632">
                  <a:extLst>
                    <a:ext uri="{9D8B030D-6E8A-4147-A177-3AD203B41FA5}">
                      <a16:colId xmlns:a16="http://schemas.microsoft.com/office/drawing/2014/main" val="1036847500"/>
                    </a:ext>
                  </a:extLst>
                </a:gridCol>
                <a:gridCol w="2002632">
                  <a:extLst>
                    <a:ext uri="{9D8B030D-6E8A-4147-A177-3AD203B41FA5}">
                      <a16:colId xmlns:a16="http://schemas.microsoft.com/office/drawing/2014/main" val="914929353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endParaRPr lang="en-US" altLang="zh-CN" i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806004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All variables</a:t>
                      </a:r>
                    </a:p>
                    <a:p>
                      <a:r>
                        <a:rPr lang="en-US" altLang="zh-CN" i="0" noProof="0" dirty="0"/>
                        <a:t>(20 variables)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>
                          <a:effectLst/>
                          <a:latin typeface="Helvetica" pitchFamily="2" charset="0"/>
                        </a:rPr>
                        <a:t>97.7273% </a:t>
                      </a:r>
                      <a:endParaRPr lang="en-US" altLang="zh-CN" i="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207097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Univariate</a:t>
                      </a:r>
                    </a:p>
                    <a:p>
                      <a:r>
                        <a:rPr lang="en-US" altLang="zh-CN" i="0" noProof="0" dirty="0"/>
                        <a:t>(7 variables)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97.1907%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86236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Multivariate</a:t>
                      </a:r>
                    </a:p>
                    <a:p>
                      <a:r>
                        <a:rPr lang="en-US" altLang="zh-CN" i="0" noProof="0" dirty="0"/>
                        <a:t>(2 variables</a:t>
                      </a:r>
                    </a:p>
                    <a:p>
                      <a:r>
                        <a:rPr lang="en-US" altLang="zh-CN" i="0" noProof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meanfun</a:t>
                      </a:r>
                      <a:r>
                        <a:rPr lang="en-US" altLang="zh-CN" i="0" noProof="0" dirty="0"/>
                        <a:t>, </a:t>
                      </a:r>
                      <a:r>
                        <a:rPr lang="en-US" altLang="zh-CN" i="0" noProof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IQR</a:t>
                      </a:r>
                      <a:r>
                        <a:rPr lang="en-US" altLang="zh-CN" i="0" noProof="0" dirty="0"/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95.8018%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395349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Wrapper</a:t>
                      </a:r>
                    </a:p>
                    <a:p>
                      <a:r>
                        <a:rPr lang="en-US" altLang="zh-CN" i="0" noProof="0" dirty="0"/>
                        <a:t>(14 variables)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97.6957%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3052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1EB4F38-F736-7674-F597-827F2E1C1953}"/>
              </a:ext>
            </a:extLst>
          </p:cNvPr>
          <p:cNvSpPr txBox="1"/>
          <p:nvPr/>
        </p:nvSpPr>
        <p:spPr>
          <a:xfrm>
            <a:off x="5700714" y="3429000"/>
            <a:ext cx="553878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Accuracy decreases when discarding attributes</a:t>
            </a:r>
          </a:p>
        </p:txBody>
      </p:sp>
    </p:spTree>
    <p:extLst>
      <p:ext uri="{BB962C8B-B14F-4D97-AF65-F5344CB8AC3E}">
        <p14:creationId xmlns:p14="http://schemas.microsoft.com/office/powerpoint/2010/main" val="3051155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AC14F-1B73-A1D5-8869-728D2795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ES" altLang="zh-CN" dirty="0"/>
              <a:t>C4.5</a:t>
            </a:r>
            <a:endParaRPr kumimoji="1" lang="zh-CN" altLang="en-US" dirty="0"/>
          </a:p>
        </p:txBody>
      </p:sp>
      <p:pic>
        <p:nvPicPr>
          <p:cNvPr id="16" name="内容占位符 15" descr="图示&#10;&#10;描述已自动生成">
            <a:extLst>
              <a:ext uri="{FF2B5EF4-FFF2-40B4-BE49-F238E27FC236}">
                <a16:creationId xmlns:a16="http://schemas.microsoft.com/office/drawing/2014/main" id="{C06E533E-D253-2B4B-74BA-598CEC7D2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71" t="5039" r="2389"/>
          <a:stretch/>
        </p:blipFill>
        <p:spPr>
          <a:xfrm>
            <a:off x="4029077" y="563517"/>
            <a:ext cx="7805738" cy="5730966"/>
          </a:xfrm>
        </p:spPr>
      </p:pic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1B545089-26C7-B8F7-7740-DF907B18C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116312"/>
              </p:ext>
            </p:extLst>
          </p:nvPr>
        </p:nvGraphicFramePr>
        <p:xfrm>
          <a:off x="838199" y="1825625"/>
          <a:ext cx="309086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432">
                  <a:extLst>
                    <a:ext uri="{9D8B030D-6E8A-4147-A177-3AD203B41FA5}">
                      <a16:colId xmlns:a16="http://schemas.microsoft.com/office/drawing/2014/main" val="2481103601"/>
                    </a:ext>
                  </a:extLst>
                </a:gridCol>
                <a:gridCol w="1545432">
                  <a:extLst>
                    <a:ext uri="{9D8B030D-6E8A-4147-A177-3AD203B41FA5}">
                      <a16:colId xmlns:a16="http://schemas.microsoft.com/office/drawing/2014/main" val="631635329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endParaRPr lang="en-US" altLang="zh-CN" i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C4.5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132419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All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>
                          <a:effectLst/>
                          <a:latin typeface="Helvetica" pitchFamily="2" charset="0"/>
                        </a:rPr>
                        <a:t>96.6856%</a:t>
                      </a:r>
                      <a:endParaRPr lang="en-US" altLang="zh-CN" i="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129202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Univariate</a:t>
                      </a:r>
                    </a:p>
                    <a:p>
                      <a:r>
                        <a:rPr lang="en-US" altLang="zh-CN" i="0" noProof="0" dirty="0"/>
                        <a:t>(7 variables)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noProof="0" dirty="0"/>
                        <a:t>97.1907%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904624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Multivariate</a:t>
                      </a:r>
                    </a:p>
                    <a:p>
                      <a:r>
                        <a:rPr lang="en-US" altLang="zh-CN" i="0" noProof="0" dirty="0"/>
                        <a:t>(2 variables</a:t>
                      </a:r>
                    </a:p>
                    <a:p>
                      <a:r>
                        <a:rPr lang="en-US" altLang="zh-CN" i="0" noProof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meanfun</a:t>
                      </a:r>
                      <a:r>
                        <a:rPr lang="en-US" altLang="zh-CN" i="0" noProof="0" dirty="0"/>
                        <a:t>, </a:t>
                      </a:r>
                      <a:r>
                        <a:rPr lang="en-US" altLang="zh-CN" i="0" noProof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IQR</a:t>
                      </a:r>
                      <a:r>
                        <a:rPr lang="en-US" altLang="zh-CN" i="0" noProof="0" dirty="0"/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noProof="0" dirty="0"/>
                        <a:t>96.8119%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752284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Wrapper</a:t>
                      </a:r>
                    </a:p>
                    <a:p>
                      <a:r>
                        <a:rPr lang="en-US" altLang="zh-CN" i="0" noProof="0" dirty="0"/>
                        <a:t>(5 variables)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noProof="0" dirty="0"/>
                        <a:t>97.5694%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134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518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18CC25-1D84-0AB7-7097-92D8C805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533" y="1151196"/>
            <a:ext cx="8918467" cy="470246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0EC9776-14BF-8561-00A2-12DB5D087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86411" y="1151196"/>
            <a:ext cx="12058650" cy="5025286"/>
          </a:xfrm>
          <a:prstGeom prst="rect">
            <a:avLst/>
          </a:prstGeom>
        </p:spPr>
      </p:pic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A782D4C5-1A40-4F4D-22C2-6D1454933B4C}"/>
              </a:ext>
            </a:extLst>
          </p:cNvPr>
          <p:cNvCxnSpPr/>
          <p:nvPr/>
        </p:nvCxnSpPr>
        <p:spPr>
          <a:xfrm>
            <a:off x="6472239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1A18CF8-902A-8960-2FCF-32F6DEBEFDAA}"/>
              </a:ext>
            </a:extLst>
          </p:cNvPr>
          <p:cNvSpPr txBox="1"/>
          <p:nvPr/>
        </p:nvSpPr>
        <p:spPr>
          <a:xfrm>
            <a:off x="2300288" y="257175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s-ES" altLang="zh-CN" dirty="0" err="1"/>
              <a:t>All</a:t>
            </a:r>
            <a:r>
              <a:rPr kumimoji="1" lang="es-ES" altLang="zh-CN" dirty="0"/>
              <a:t> variables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7B5909-B63A-4A61-7E66-87AEE7552169}"/>
              </a:ext>
            </a:extLst>
          </p:cNvPr>
          <p:cNvSpPr txBox="1"/>
          <p:nvPr/>
        </p:nvSpPr>
        <p:spPr>
          <a:xfrm>
            <a:off x="7889082" y="257175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s-ES" altLang="zh-CN" dirty="0" err="1"/>
              <a:t>Wrapper</a:t>
            </a:r>
            <a:r>
              <a:rPr kumimoji="1" lang="es-ES" altLang="zh-CN" dirty="0"/>
              <a:t> (5 variables)</a:t>
            </a:r>
            <a:endParaRPr kumimoji="1" lang="zh-CN" altLang="en-US" dirty="0"/>
          </a:p>
        </p:txBody>
      </p:sp>
      <p:sp>
        <p:nvSpPr>
          <p:cNvPr id="8" name="任意形状 7">
            <a:extLst>
              <a:ext uri="{FF2B5EF4-FFF2-40B4-BE49-F238E27FC236}">
                <a16:creationId xmlns:a16="http://schemas.microsoft.com/office/drawing/2014/main" id="{1875183D-E720-FB5F-C09D-05A36265BBA4}"/>
              </a:ext>
            </a:extLst>
          </p:cNvPr>
          <p:cNvSpPr/>
          <p:nvPr/>
        </p:nvSpPr>
        <p:spPr>
          <a:xfrm>
            <a:off x="-53788" y="1030941"/>
            <a:ext cx="5192215" cy="4177553"/>
          </a:xfrm>
          <a:custGeom>
            <a:avLst/>
            <a:gdLst>
              <a:gd name="connsiteX0" fmla="*/ 224117 w 5192215"/>
              <a:gd name="connsiteY0" fmla="*/ 116541 h 4177553"/>
              <a:gd name="connsiteX1" fmla="*/ 116541 w 5192215"/>
              <a:gd name="connsiteY1" fmla="*/ 242047 h 4177553"/>
              <a:gd name="connsiteX2" fmla="*/ 71717 w 5192215"/>
              <a:gd name="connsiteY2" fmla="*/ 286871 h 4177553"/>
              <a:gd name="connsiteX3" fmla="*/ 44823 w 5192215"/>
              <a:gd name="connsiteY3" fmla="*/ 331694 h 4177553"/>
              <a:gd name="connsiteX4" fmla="*/ 17929 w 5192215"/>
              <a:gd name="connsiteY4" fmla="*/ 367553 h 4177553"/>
              <a:gd name="connsiteX5" fmla="*/ 0 w 5192215"/>
              <a:gd name="connsiteY5" fmla="*/ 430306 h 4177553"/>
              <a:gd name="connsiteX6" fmla="*/ 26894 w 5192215"/>
              <a:gd name="connsiteY6" fmla="*/ 519953 h 4177553"/>
              <a:gd name="connsiteX7" fmla="*/ 44823 w 5192215"/>
              <a:gd name="connsiteY7" fmla="*/ 537883 h 4177553"/>
              <a:gd name="connsiteX8" fmla="*/ 62753 w 5192215"/>
              <a:gd name="connsiteY8" fmla="*/ 564777 h 4177553"/>
              <a:gd name="connsiteX9" fmla="*/ 143435 w 5192215"/>
              <a:gd name="connsiteY9" fmla="*/ 627530 h 4177553"/>
              <a:gd name="connsiteX10" fmla="*/ 170329 w 5192215"/>
              <a:gd name="connsiteY10" fmla="*/ 645459 h 4177553"/>
              <a:gd name="connsiteX11" fmla="*/ 224117 w 5192215"/>
              <a:gd name="connsiteY11" fmla="*/ 663388 h 4177553"/>
              <a:gd name="connsiteX12" fmla="*/ 277906 w 5192215"/>
              <a:gd name="connsiteY12" fmla="*/ 672353 h 4177553"/>
              <a:gd name="connsiteX13" fmla="*/ 358588 w 5192215"/>
              <a:gd name="connsiteY13" fmla="*/ 681318 h 4177553"/>
              <a:gd name="connsiteX14" fmla="*/ 403412 w 5192215"/>
              <a:gd name="connsiteY14" fmla="*/ 690283 h 4177553"/>
              <a:gd name="connsiteX15" fmla="*/ 475129 w 5192215"/>
              <a:gd name="connsiteY15" fmla="*/ 708212 h 4177553"/>
              <a:gd name="connsiteX16" fmla="*/ 618564 w 5192215"/>
              <a:gd name="connsiteY16" fmla="*/ 717177 h 4177553"/>
              <a:gd name="connsiteX17" fmla="*/ 1147482 w 5192215"/>
              <a:gd name="connsiteY17" fmla="*/ 842683 h 4177553"/>
              <a:gd name="connsiteX18" fmla="*/ 1550894 w 5192215"/>
              <a:gd name="connsiteY18" fmla="*/ 977153 h 4177553"/>
              <a:gd name="connsiteX19" fmla="*/ 1837764 w 5192215"/>
              <a:gd name="connsiteY19" fmla="*/ 1084730 h 4177553"/>
              <a:gd name="connsiteX20" fmla="*/ 1927412 w 5192215"/>
              <a:gd name="connsiteY20" fmla="*/ 1120588 h 4177553"/>
              <a:gd name="connsiteX21" fmla="*/ 2026023 w 5192215"/>
              <a:gd name="connsiteY21" fmla="*/ 1147483 h 4177553"/>
              <a:gd name="connsiteX22" fmla="*/ 2079812 w 5192215"/>
              <a:gd name="connsiteY22" fmla="*/ 1156447 h 4177553"/>
              <a:gd name="connsiteX23" fmla="*/ 2196353 w 5192215"/>
              <a:gd name="connsiteY23" fmla="*/ 1219200 h 4177553"/>
              <a:gd name="connsiteX24" fmla="*/ 2277035 w 5192215"/>
              <a:gd name="connsiteY24" fmla="*/ 1264024 h 4177553"/>
              <a:gd name="connsiteX25" fmla="*/ 2366682 w 5192215"/>
              <a:gd name="connsiteY25" fmla="*/ 1308847 h 4177553"/>
              <a:gd name="connsiteX26" fmla="*/ 2447364 w 5192215"/>
              <a:gd name="connsiteY26" fmla="*/ 1362635 h 4177553"/>
              <a:gd name="connsiteX27" fmla="*/ 2519082 w 5192215"/>
              <a:gd name="connsiteY27" fmla="*/ 1398494 h 4177553"/>
              <a:gd name="connsiteX28" fmla="*/ 2599764 w 5192215"/>
              <a:gd name="connsiteY28" fmla="*/ 1443318 h 4177553"/>
              <a:gd name="connsiteX29" fmla="*/ 2671482 w 5192215"/>
              <a:gd name="connsiteY29" fmla="*/ 1470212 h 4177553"/>
              <a:gd name="connsiteX30" fmla="*/ 2725270 w 5192215"/>
              <a:gd name="connsiteY30" fmla="*/ 1497106 h 4177553"/>
              <a:gd name="connsiteX31" fmla="*/ 2904564 w 5192215"/>
              <a:gd name="connsiteY31" fmla="*/ 1586753 h 4177553"/>
              <a:gd name="connsiteX32" fmla="*/ 3003176 w 5192215"/>
              <a:gd name="connsiteY32" fmla="*/ 1649506 h 4177553"/>
              <a:gd name="connsiteX33" fmla="*/ 3424517 w 5192215"/>
              <a:gd name="connsiteY33" fmla="*/ 1864659 h 4177553"/>
              <a:gd name="connsiteX34" fmla="*/ 3469341 w 5192215"/>
              <a:gd name="connsiteY34" fmla="*/ 1882588 h 4177553"/>
              <a:gd name="connsiteX35" fmla="*/ 3496235 w 5192215"/>
              <a:gd name="connsiteY35" fmla="*/ 1900518 h 4177553"/>
              <a:gd name="connsiteX36" fmla="*/ 3541059 w 5192215"/>
              <a:gd name="connsiteY36" fmla="*/ 1909483 h 4177553"/>
              <a:gd name="connsiteX37" fmla="*/ 3693459 w 5192215"/>
              <a:gd name="connsiteY37" fmla="*/ 2008094 h 4177553"/>
              <a:gd name="connsiteX38" fmla="*/ 3792070 w 5192215"/>
              <a:gd name="connsiteY38" fmla="*/ 2097741 h 4177553"/>
              <a:gd name="connsiteX39" fmla="*/ 3845859 w 5192215"/>
              <a:gd name="connsiteY39" fmla="*/ 2169459 h 4177553"/>
              <a:gd name="connsiteX40" fmla="*/ 3872753 w 5192215"/>
              <a:gd name="connsiteY40" fmla="*/ 2205318 h 4177553"/>
              <a:gd name="connsiteX41" fmla="*/ 3962400 w 5192215"/>
              <a:gd name="connsiteY41" fmla="*/ 2312894 h 4177553"/>
              <a:gd name="connsiteX42" fmla="*/ 4034117 w 5192215"/>
              <a:gd name="connsiteY42" fmla="*/ 2402541 h 4177553"/>
              <a:gd name="connsiteX43" fmla="*/ 4069976 w 5192215"/>
              <a:gd name="connsiteY43" fmla="*/ 2456330 h 4177553"/>
              <a:gd name="connsiteX44" fmla="*/ 4078941 w 5192215"/>
              <a:gd name="connsiteY44" fmla="*/ 2483224 h 4177553"/>
              <a:gd name="connsiteX45" fmla="*/ 4034117 w 5192215"/>
              <a:gd name="connsiteY45" fmla="*/ 2537012 h 4177553"/>
              <a:gd name="connsiteX46" fmla="*/ 3971364 w 5192215"/>
              <a:gd name="connsiteY46" fmla="*/ 2626659 h 4177553"/>
              <a:gd name="connsiteX47" fmla="*/ 3953435 w 5192215"/>
              <a:gd name="connsiteY47" fmla="*/ 2653553 h 4177553"/>
              <a:gd name="connsiteX48" fmla="*/ 3935506 w 5192215"/>
              <a:gd name="connsiteY48" fmla="*/ 2671483 h 4177553"/>
              <a:gd name="connsiteX49" fmla="*/ 3899647 w 5192215"/>
              <a:gd name="connsiteY49" fmla="*/ 2734235 h 4177553"/>
              <a:gd name="connsiteX50" fmla="*/ 3881717 w 5192215"/>
              <a:gd name="connsiteY50" fmla="*/ 2752165 h 4177553"/>
              <a:gd name="connsiteX51" fmla="*/ 3854823 w 5192215"/>
              <a:gd name="connsiteY51" fmla="*/ 2805953 h 4177553"/>
              <a:gd name="connsiteX52" fmla="*/ 3818964 w 5192215"/>
              <a:gd name="connsiteY52" fmla="*/ 2868706 h 4177553"/>
              <a:gd name="connsiteX53" fmla="*/ 3801035 w 5192215"/>
              <a:gd name="connsiteY53" fmla="*/ 2931459 h 4177553"/>
              <a:gd name="connsiteX54" fmla="*/ 3792070 w 5192215"/>
              <a:gd name="connsiteY54" fmla="*/ 2958353 h 4177553"/>
              <a:gd name="connsiteX55" fmla="*/ 3765176 w 5192215"/>
              <a:gd name="connsiteY55" fmla="*/ 3074894 h 4177553"/>
              <a:gd name="connsiteX56" fmla="*/ 3747247 w 5192215"/>
              <a:gd name="connsiteY56" fmla="*/ 3146612 h 4177553"/>
              <a:gd name="connsiteX57" fmla="*/ 3738282 w 5192215"/>
              <a:gd name="connsiteY57" fmla="*/ 3173506 h 4177553"/>
              <a:gd name="connsiteX58" fmla="*/ 3720353 w 5192215"/>
              <a:gd name="connsiteY58" fmla="*/ 3236259 h 4177553"/>
              <a:gd name="connsiteX59" fmla="*/ 3702423 w 5192215"/>
              <a:gd name="connsiteY59" fmla="*/ 3433483 h 4177553"/>
              <a:gd name="connsiteX60" fmla="*/ 3711388 w 5192215"/>
              <a:gd name="connsiteY60" fmla="*/ 3657600 h 4177553"/>
              <a:gd name="connsiteX61" fmla="*/ 3720353 w 5192215"/>
              <a:gd name="connsiteY61" fmla="*/ 3765177 h 4177553"/>
              <a:gd name="connsiteX62" fmla="*/ 3738282 w 5192215"/>
              <a:gd name="connsiteY62" fmla="*/ 3872753 h 4177553"/>
              <a:gd name="connsiteX63" fmla="*/ 3756212 w 5192215"/>
              <a:gd name="connsiteY63" fmla="*/ 3908612 h 4177553"/>
              <a:gd name="connsiteX64" fmla="*/ 3810000 w 5192215"/>
              <a:gd name="connsiteY64" fmla="*/ 3980330 h 4177553"/>
              <a:gd name="connsiteX65" fmla="*/ 3872753 w 5192215"/>
              <a:gd name="connsiteY65" fmla="*/ 4016188 h 4177553"/>
              <a:gd name="connsiteX66" fmla="*/ 3935506 w 5192215"/>
              <a:gd name="connsiteY66" fmla="*/ 4052047 h 4177553"/>
              <a:gd name="connsiteX67" fmla="*/ 4034117 w 5192215"/>
              <a:gd name="connsiteY67" fmla="*/ 4105835 h 4177553"/>
              <a:gd name="connsiteX68" fmla="*/ 4078941 w 5192215"/>
              <a:gd name="connsiteY68" fmla="*/ 4114800 h 4177553"/>
              <a:gd name="connsiteX69" fmla="*/ 4105835 w 5192215"/>
              <a:gd name="connsiteY69" fmla="*/ 4123765 h 4177553"/>
              <a:gd name="connsiteX70" fmla="*/ 4258235 w 5192215"/>
              <a:gd name="connsiteY70" fmla="*/ 4141694 h 4177553"/>
              <a:gd name="connsiteX71" fmla="*/ 4616823 w 5192215"/>
              <a:gd name="connsiteY71" fmla="*/ 4159624 h 4177553"/>
              <a:gd name="connsiteX72" fmla="*/ 4805082 w 5192215"/>
              <a:gd name="connsiteY72" fmla="*/ 4177553 h 4177553"/>
              <a:gd name="connsiteX73" fmla="*/ 4966447 w 5192215"/>
              <a:gd name="connsiteY73" fmla="*/ 4168588 h 4177553"/>
              <a:gd name="connsiteX74" fmla="*/ 5074023 w 5192215"/>
              <a:gd name="connsiteY74" fmla="*/ 4132730 h 4177553"/>
              <a:gd name="connsiteX75" fmla="*/ 5127812 w 5192215"/>
              <a:gd name="connsiteY75" fmla="*/ 4096871 h 4177553"/>
              <a:gd name="connsiteX76" fmla="*/ 5145741 w 5192215"/>
              <a:gd name="connsiteY76" fmla="*/ 4069977 h 4177553"/>
              <a:gd name="connsiteX77" fmla="*/ 5163670 w 5192215"/>
              <a:gd name="connsiteY77" fmla="*/ 4025153 h 4177553"/>
              <a:gd name="connsiteX78" fmla="*/ 5181600 w 5192215"/>
              <a:gd name="connsiteY78" fmla="*/ 3989294 h 4177553"/>
              <a:gd name="connsiteX79" fmla="*/ 5181600 w 5192215"/>
              <a:gd name="connsiteY79" fmla="*/ 3621741 h 4177553"/>
              <a:gd name="connsiteX80" fmla="*/ 5172635 w 5192215"/>
              <a:gd name="connsiteY80" fmla="*/ 3541059 h 4177553"/>
              <a:gd name="connsiteX81" fmla="*/ 5127812 w 5192215"/>
              <a:gd name="connsiteY81" fmla="*/ 3442447 h 4177553"/>
              <a:gd name="connsiteX82" fmla="*/ 5082988 w 5192215"/>
              <a:gd name="connsiteY82" fmla="*/ 3379694 h 4177553"/>
              <a:gd name="connsiteX83" fmla="*/ 5074023 w 5192215"/>
              <a:gd name="connsiteY83" fmla="*/ 3352800 h 4177553"/>
              <a:gd name="connsiteX84" fmla="*/ 5065059 w 5192215"/>
              <a:gd name="connsiteY84" fmla="*/ 3272118 h 4177553"/>
              <a:gd name="connsiteX85" fmla="*/ 5056094 w 5192215"/>
              <a:gd name="connsiteY85" fmla="*/ 3164541 h 4177553"/>
              <a:gd name="connsiteX86" fmla="*/ 5047129 w 5192215"/>
              <a:gd name="connsiteY86" fmla="*/ 3119718 h 4177553"/>
              <a:gd name="connsiteX87" fmla="*/ 4984376 w 5192215"/>
              <a:gd name="connsiteY87" fmla="*/ 2635624 h 4177553"/>
              <a:gd name="connsiteX88" fmla="*/ 4957482 w 5192215"/>
              <a:gd name="connsiteY88" fmla="*/ 2545977 h 4177553"/>
              <a:gd name="connsiteX89" fmla="*/ 4948517 w 5192215"/>
              <a:gd name="connsiteY89" fmla="*/ 2474259 h 4177553"/>
              <a:gd name="connsiteX90" fmla="*/ 4921623 w 5192215"/>
              <a:gd name="connsiteY90" fmla="*/ 2402541 h 4177553"/>
              <a:gd name="connsiteX91" fmla="*/ 4903694 w 5192215"/>
              <a:gd name="connsiteY91" fmla="*/ 2339788 h 4177553"/>
              <a:gd name="connsiteX92" fmla="*/ 4867835 w 5192215"/>
              <a:gd name="connsiteY92" fmla="*/ 2250141 h 4177553"/>
              <a:gd name="connsiteX93" fmla="*/ 4858870 w 5192215"/>
              <a:gd name="connsiteY93" fmla="*/ 2205318 h 4177553"/>
              <a:gd name="connsiteX94" fmla="*/ 4840941 w 5192215"/>
              <a:gd name="connsiteY94" fmla="*/ 2133600 h 4177553"/>
              <a:gd name="connsiteX95" fmla="*/ 4823012 w 5192215"/>
              <a:gd name="connsiteY95" fmla="*/ 1963271 h 4177553"/>
              <a:gd name="connsiteX96" fmla="*/ 4589929 w 5192215"/>
              <a:gd name="connsiteY96" fmla="*/ 1353671 h 4177553"/>
              <a:gd name="connsiteX97" fmla="*/ 4482353 w 5192215"/>
              <a:gd name="connsiteY97" fmla="*/ 1048871 h 4177553"/>
              <a:gd name="connsiteX98" fmla="*/ 4455459 w 5192215"/>
              <a:gd name="connsiteY98" fmla="*/ 977153 h 4177553"/>
              <a:gd name="connsiteX99" fmla="*/ 4437529 w 5192215"/>
              <a:gd name="connsiteY99" fmla="*/ 932330 h 4177553"/>
              <a:gd name="connsiteX100" fmla="*/ 4428564 w 5192215"/>
              <a:gd name="connsiteY100" fmla="*/ 905435 h 4177553"/>
              <a:gd name="connsiteX101" fmla="*/ 4401670 w 5192215"/>
              <a:gd name="connsiteY101" fmla="*/ 878541 h 4177553"/>
              <a:gd name="connsiteX102" fmla="*/ 4329953 w 5192215"/>
              <a:gd name="connsiteY102" fmla="*/ 860612 h 4177553"/>
              <a:gd name="connsiteX103" fmla="*/ 4168588 w 5192215"/>
              <a:gd name="connsiteY103" fmla="*/ 806824 h 4177553"/>
              <a:gd name="connsiteX104" fmla="*/ 3756212 w 5192215"/>
              <a:gd name="connsiteY104" fmla="*/ 681318 h 4177553"/>
              <a:gd name="connsiteX105" fmla="*/ 3451412 w 5192215"/>
              <a:gd name="connsiteY105" fmla="*/ 573741 h 4177553"/>
              <a:gd name="connsiteX106" fmla="*/ 3272117 w 5192215"/>
              <a:gd name="connsiteY106" fmla="*/ 493059 h 4177553"/>
              <a:gd name="connsiteX107" fmla="*/ 3227294 w 5192215"/>
              <a:gd name="connsiteY107" fmla="*/ 466165 h 4177553"/>
              <a:gd name="connsiteX108" fmla="*/ 3200400 w 5192215"/>
              <a:gd name="connsiteY108" fmla="*/ 448235 h 4177553"/>
              <a:gd name="connsiteX109" fmla="*/ 3164541 w 5192215"/>
              <a:gd name="connsiteY109" fmla="*/ 439271 h 4177553"/>
              <a:gd name="connsiteX110" fmla="*/ 2976282 w 5192215"/>
              <a:gd name="connsiteY110" fmla="*/ 358588 h 4177553"/>
              <a:gd name="connsiteX111" fmla="*/ 2823882 w 5192215"/>
              <a:gd name="connsiteY111" fmla="*/ 286871 h 4177553"/>
              <a:gd name="connsiteX112" fmla="*/ 2698376 w 5192215"/>
              <a:gd name="connsiteY112" fmla="*/ 242047 h 4177553"/>
              <a:gd name="connsiteX113" fmla="*/ 2554941 w 5192215"/>
              <a:gd name="connsiteY113" fmla="*/ 179294 h 4177553"/>
              <a:gd name="connsiteX114" fmla="*/ 2492188 w 5192215"/>
              <a:gd name="connsiteY114" fmla="*/ 152400 h 4177553"/>
              <a:gd name="connsiteX115" fmla="*/ 2133600 w 5192215"/>
              <a:gd name="connsiteY115" fmla="*/ 125506 h 4177553"/>
              <a:gd name="connsiteX116" fmla="*/ 1954306 w 5192215"/>
              <a:gd name="connsiteY116" fmla="*/ 116541 h 4177553"/>
              <a:gd name="connsiteX117" fmla="*/ 1792941 w 5192215"/>
              <a:gd name="connsiteY117" fmla="*/ 98612 h 4177553"/>
              <a:gd name="connsiteX118" fmla="*/ 1685364 w 5192215"/>
              <a:gd name="connsiteY118" fmla="*/ 89647 h 4177553"/>
              <a:gd name="connsiteX119" fmla="*/ 1613647 w 5192215"/>
              <a:gd name="connsiteY119" fmla="*/ 71718 h 4177553"/>
              <a:gd name="connsiteX120" fmla="*/ 1559859 w 5192215"/>
              <a:gd name="connsiteY120" fmla="*/ 62753 h 4177553"/>
              <a:gd name="connsiteX121" fmla="*/ 1524000 w 5192215"/>
              <a:gd name="connsiteY121" fmla="*/ 44824 h 4177553"/>
              <a:gd name="connsiteX122" fmla="*/ 1353670 w 5192215"/>
              <a:gd name="connsiteY122" fmla="*/ 17930 h 4177553"/>
              <a:gd name="connsiteX123" fmla="*/ 1165412 w 5192215"/>
              <a:gd name="connsiteY123" fmla="*/ 0 h 4177553"/>
              <a:gd name="connsiteX124" fmla="*/ 878541 w 5192215"/>
              <a:gd name="connsiteY124" fmla="*/ 8965 h 4177553"/>
              <a:gd name="connsiteX125" fmla="*/ 779929 w 5192215"/>
              <a:gd name="connsiteY125" fmla="*/ 35859 h 4177553"/>
              <a:gd name="connsiteX126" fmla="*/ 744070 w 5192215"/>
              <a:gd name="connsiteY126" fmla="*/ 44824 h 4177553"/>
              <a:gd name="connsiteX127" fmla="*/ 654423 w 5192215"/>
              <a:gd name="connsiteY127" fmla="*/ 53788 h 4177553"/>
              <a:gd name="connsiteX128" fmla="*/ 528917 w 5192215"/>
              <a:gd name="connsiteY128" fmla="*/ 71718 h 4177553"/>
              <a:gd name="connsiteX129" fmla="*/ 448235 w 5192215"/>
              <a:gd name="connsiteY129" fmla="*/ 89647 h 4177553"/>
              <a:gd name="connsiteX130" fmla="*/ 394447 w 5192215"/>
              <a:gd name="connsiteY130" fmla="*/ 107577 h 4177553"/>
              <a:gd name="connsiteX131" fmla="*/ 313764 w 5192215"/>
              <a:gd name="connsiteY131" fmla="*/ 125506 h 4177553"/>
              <a:gd name="connsiteX132" fmla="*/ 268941 w 5192215"/>
              <a:gd name="connsiteY132" fmla="*/ 134471 h 4177553"/>
              <a:gd name="connsiteX133" fmla="*/ 224117 w 5192215"/>
              <a:gd name="connsiteY133" fmla="*/ 116541 h 41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5192215" h="4177553">
                <a:moveTo>
                  <a:pt x="224117" y="116541"/>
                </a:moveTo>
                <a:cubicBezTo>
                  <a:pt x="198717" y="134470"/>
                  <a:pt x="155503" y="203085"/>
                  <a:pt x="116541" y="242047"/>
                </a:cubicBezTo>
                <a:cubicBezTo>
                  <a:pt x="101600" y="256988"/>
                  <a:pt x="84917" y="270371"/>
                  <a:pt x="71717" y="286871"/>
                </a:cubicBezTo>
                <a:cubicBezTo>
                  <a:pt x="60832" y="300477"/>
                  <a:pt x="54488" y="317196"/>
                  <a:pt x="44823" y="331694"/>
                </a:cubicBezTo>
                <a:cubicBezTo>
                  <a:pt x="36535" y="344126"/>
                  <a:pt x="26894" y="355600"/>
                  <a:pt x="17929" y="367553"/>
                </a:cubicBezTo>
                <a:cubicBezTo>
                  <a:pt x="13700" y="380238"/>
                  <a:pt x="0" y="419045"/>
                  <a:pt x="0" y="430306"/>
                </a:cubicBezTo>
                <a:cubicBezTo>
                  <a:pt x="0" y="462815"/>
                  <a:pt x="9041" y="493173"/>
                  <a:pt x="26894" y="519953"/>
                </a:cubicBezTo>
                <a:cubicBezTo>
                  <a:pt x="31582" y="526986"/>
                  <a:pt x="39543" y="531283"/>
                  <a:pt x="44823" y="537883"/>
                </a:cubicBezTo>
                <a:cubicBezTo>
                  <a:pt x="51554" y="546296"/>
                  <a:pt x="55855" y="556500"/>
                  <a:pt x="62753" y="564777"/>
                </a:cubicBezTo>
                <a:cubicBezTo>
                  <a:pt x="89085" y="596375"/>
                  <a:pt x="105951" y="602541"/>
                  <a:pt x="143435" y="627530"/>
                </a:cubicBezTo>
                <a:cubicBezTo>
                  <a:pt x="152400" y="633506"/>
                  <a:pt x="160108" y="642052"/>
                  <a:pt x="170329" y="645459"/>
                </a:cubicBezTo>
                <a:cubicBezTo>
                  <a:pt x="188258" y="651435"/>
                  <a:pt x="205475" y="660281"/>
                  <a:pt x="224117" y="663388"/>
                </a:cubicBezTo>
                <a:cubicBezTo>
                  <a:pt x="242047" y="666376"/>
                  <a:pt x="259888" y="669951"/>
                  <a:pt x="277906" y="672353"/>
                </a:cubicBezTo>
                <a:cubicBezTo>
                  <a:pt x="304728" y="675929"/>
                  <a:pt x="331800" y="677491"/>
                  <a:pt x="358588" y="681318"/>
                </a:cubicBezTo>
                <a:cubicBezTo>
                  <a:pt x="373672" y="683473"/>
                  <a:pt x="388565" y="686857"/>
                  <a:pt x="403412" y="690283"/>
                </a:cubicBezTo>
                <a:cubicBezTo>
                  <a:pt x="427422" y="695824"/>
                  <a:pt x="450536" y="706675"/>
                  <a:pt x="475129" y="708212"/>
                </a:cubicBezTo>
                <a:lnTo>
                  <a:pt x="618564" y="717177"/>
                </a:lnTo>
                <a:cubicBezTo>
                  <a:pt x="844079" y="747245"/>
                  <a:pt x="842150" y="740906"/>
                  <a:pt x="1147482" y="842683"/>
                </a:cubicBezTo>
                <a:cubicBezTo>
                  <a:pt x="1281953" y="887506"/>
                  <a:pt x="1419826" y="923184"/>
                  <a:pt x="1550894" y="977153"/>
                </a:cubicBezTo>
                <a:cubicBezTo>
                  <a:pt x="1858714" y="1103903"/>
                  <a:pt x="1555084" y="982966"/>
                  <a:pt x="1837764" y="1084730"/>
                </a:cubicBezTo>
                <a:cubicBezTo>
                  <a:pt x="1868046" y="1095631"/>
                  <a:pt x="1897062" y="1109876"/>
                  <a:pt x="1927412" y="1120588"/>
                </a:cubicBezTo>
                <a:cubicBezTo>
                  <a:pt x="1936339" y="1123739"/>
                  <a:pt x="2006253" y="1143529"/>
                  <a:pt x="2026023" y="1147483"/>
                </a:cubicBezTo>
                <a:cubicBezTo>
                  <a:pt x="2043847" y="1151048"/>
                  <a:pt x="2061882" y="1153459"/>
                  <a:pt x="2079812" y="1156447"/>
                </a:cubicBezTo>
                <a:cubicBezTo>
                  <a:pt x="2171271" y="1211323"/>
                  <a:pt x="2072669" y="1153720"/>
                  <a:pt x="2196353" y="1219200"/>
                </a:cubicBezTo>
                <a:cubicBezTo>
                  <a:pt x="2223543" y="1233595"/>
                  <a:pt x="2249810" y="1249695"/>
                  <a:pt x="2277035" y="1264024"/>
                </a:cubicBezTo>
                <a:cubicBezTo>
                  <a:pt x="2306600" y="1279584"/>
                  <a:pt x="2337769" y="1292108"/>
                  <a:pt x="2366682" y="1308847"/>
                </a:cubicBezTo>
                <a:cubicBezTo>
                  <a:pt x="2394655" y="1325042"/>
                  <a:pt x="2419504" y="1346247"/>
                  <a:pt x="2447364" y="1362635"/>
                </a:cubicBezTo>
                <a:cubicBezTo>
                  <a:pt x="2470402" y="1376186"/>
                  <a:pt x="2495549" y="1385822"/>
                  <a:pt x="2519082" y="1398494"/>
                </a:cubicBezTo>
                <a:cubicBezTo>
                  <a:pt x="2563272" y="1422289"/>
                  <a:pt x="2557596" y="1425245"/>
                  <a:pt x="2599764" y="1443318"/>
                </a:cubicBezTo>
                <a:cubicBezTo>
                  <a:pt x="2730491" y="1499346"/>
                  <a:pt x="2467070" y="1377298"/>
                  <a:pt x="2671482" y="1470212"/>
                </a:cubicBezTo>
                <a:cubicBezTo>
                  <a:pt x="2689731" y="1478507"/>
                  <a:pt x="2707105" y="1488629"/>
                  <a:pt x="2725270" y="1497106"/>
                </a:cubicBezTo>
                <a:cubicBezTo>
                  <a:pt x="2824932" y="1543615"/>
                  <a:pt x="2799499" y="1524669"/>
                  <a:pt x="2904564" y="1586753"/>
                </a:cubicBezTo>
                <a:cubicBezTo>
                  <a:pt x="2938107" y="1606574"/>
                  <a:pt x="2969291" y="1630274"/>
                  <a:pt x="3003176" y="1649506"/>
                </a:cubicBezTo>
                <a:cubicBezTo>
                  <a:pt x="3091660" y="1699726"/>
                  <a:pt x="3318686" y="1822328"/>
                  <a:pt x="3424517" y="1864659"/>
                </a:cubicBezTo>
                <a:cubicBezTo>
                  <a:pt x="3439458" y="1870635"/>
                  <a:pt x="3454948" y="1875391"/>
                  <a:pt x="3469341" y="1882588"/>
                </a:cubicBezTo>
                <a:cubicBezTo>
                  <a:pt x="3478978" y="1887406"/>
                  <a:pt x="3486147" y="1896735"/>
                  <a:pt x="3496235" y="1900518"/>
                </a:cubicBezTo>
                <a:cubicBezTo>
                  <a:pt x="3510502" y="1905868"/>
                  <a:pt x="3526118" y="1906495"/>
                  <a:pt x="3541059" y="1909483"/>
                </a:cubicBezTo>
                <a:cubicBezTo>
                  <a:pt x="3603915" y="1940911"/>
                  <a:pt x="3619890" y="1946786"/>
                  <a:pt x="3693459" y="2008094"/>
                </a:cubicBezTo>
                <a:cubicBezTo>
                  <a:pt x="3728137" y="2036993"/>
                  <a:pt x="3762741" y="2063079"/>
                  <a:pt x="3792070" y="2097741"/>
                </a:cubicBezTo>
                <a:cubicBezTo>
                  <a:pt x="3811372" y="2120553"/>
                  <a:pt x="3827929" y="2145553"/>
                  <a:pt x="3845859" y="2169459"/>
                </a:cubicBezTo>
                <a:cubicBezTo>
                  <a:pt x="3854824" y="2181412"/>
                  <a:pt x="3862188" y="2194753"/>
                  <a:pt x="3872753" y="2205318"/>
                </a:cubicBezTo>
                <a:cubicBezTo>
                  <a:pt x="3924988" y="2257553"/>
                  <a:pt x="3888506" y="2218847"/>
                  <a:pt x="3962400" y="2312894"/>
                </a:cubicBezTo>
                <a:cubicBezTo>
                  <a:pt x="3962401" y="2312895"/>
                  <a:pt x="4034116" y="2402539"/>
                  <a:pt x="4034117" y="2402541"/>
                </a:cubicBezTo>
                <a:cubicBezTo>
                  <a:pt x="4046070" y="2420471"/>
                  <a:pt x="4063161" y="2435887"/>
                  <a:pt x="4069976" y="2456330"/>
                </a:cubicBezTo>
                <a:lnTo>
                  <a:pt x="4078941" y="2483224"/>
                </a:lnTo>
                <a:cubicBezTo>
                  <a:pt x="4039314" y="2542665"/>
                  <a:pt x="4085887" y="2476614"/>
                  <a:pt x="4034117" y="2537012"/>
                </a:cubicBezTo>
                <a:cubicBezTo>
                  <a:pt x="4014209" y="2560237"/>
                  <a:pt x="3986789" y="2603522"/>
                  <a:pt x="3971364" y="2626659"/>
                </a:cubicBezTo>
                <a:cubicBezTo>
                  <a:pt x="3965388" y="2635624"/>
                  <a:pt x="3961053" y="2645934"/>
                  <a:pt x="3953435" y="2653553"/>
                </a:cubicBezTo>
                <a:cubicBezTo>
                  <a:pt x="3947459" y="2659530"/>
                  <a:pt x="3940786" y="2664883"/>
                  <a:pt x="3935506" y="2671483"/>
                </a:cubicBezTo>
                <a:cubicBezTo>
                  <a:pt x="3898817" y="2717344"/>
                  <a:pt x="3936467" y="2679006"/>
                  <a:pt x="3899647" y="2734235"/>
                </a:cubicBezTo>
                <a:cubicBezTo>
                  <a:pt x="3894958" y="2741268"/>
                  <a:pt x="3887694" y="2746188"/>
                  <a:pt x="3881717" y="2752165"/>
                </a:cubicBezTo>
                <a:cubicBezTo>
                  <a:pt x="3865282" y="2801475"/>
                  <a:pt x="3882629" y="2757292"/>
                  <a:pt x="3854823" y="2805953"/>
                </a:cubicBezTo>
                <a:cubicBezTo>
                  <a:pt x="3809327" y="2885570"/>
                  <a:pt x="3862648" y="2803183"/>
                  <a:pt x="3818964" y="2868706"/>
                </a:cubicBezTo>
                <a:cubicBezTo>
                  <a:pt x="3797465" y="2933208"/>
                  <a:pt x="3823556" y="2852637"/>
                  <a:pt x="3801035" y="2931459"/>
                </a:cubicBezTo>
                <a:cubicBezTo>
                  <a:pt x="3798439" y="2940545"/>
                  <a:pt x="3795058" y="2949388"/>
                  <a:pt x="3792070" y="2958353"/>
                </a:cubicBezTo>
                <a:cubicBezTo>
                  <a:pt x="3774757" y="3096871"/>
                  <a:pt x="3796298" y="2973749"/>
                  <a:pt x="3765176" y="3074894"/>
                </a:cubicBezTo>
                <a:cubicBezTo>
                  <a:pt x="3757929" y="3098446"/>
                  <a:pt x="3755040" y="3123235"/>
                  <a:pt x="3747247" y="3146612"/>
                </a:cubicBezTo>
                <a:cubicBezTo>
                  <a:pt x="3744259" y="3155577"/>
                  <a:pt x="3740878" y="3164420"/>
                  <a:pt x="3738282" y="3173506"/>
                </a:cubicBezTo>
                <a:cubicBezTo>
                  <a:pt x="3715761" y="3252328"/>
                  <a:pt x="3741852" y="3171757"/>
                  <a:pt x="3720353" y="3236259"/>
                </a:cubicBezTo>
                <a:cubicBezTo>
                  <a:pt x="3714753" y="3286658"/>
                  <a:pt x="3702423" y="3389321"/>
                  <a:pt x="3702423" y="3433483"/>
                </a:cubicBezTo>
                <a:cubicBezTo>
                  <a:pt x="3702423" y="3508248"/>
                  <a:pt x="3707352" y="3582944"/>
                  <a:pt x="3711388" y="3657600"/>
                </a:cubicBezTo>
                <a:cubicBezTo>
                  <a:pt x="3713330" y="3693531"/>
                  <a:pt x="3716773" y="3729372"/>
                  <a:pt x="3720353" y="3765177"/>
                </a:cubicBezTo>
                <a:cubicBezTo>
                  <a:pt x="3722720" y="3788847"/>
                  <a:pt x="3727629" y="3844346"/>
                  <a:pt x="3738282" y="3872753"/>
                </a:cubicBezTo>
                <a:cubicBezTo>
                  <a:pt x="3742975" y="3885266"/>
                  <a:pt x="3749336" y="3897153"/>
                  <a:pt x="3756212" y="3908612"/>
                </a:cubicBezTo>
                <a:cubicBezTo>
                  <a:pt x="3769449" y="3930674"/>
                  <a:pt x="3787545" y="3962366"/>
                  <a:pt x="3810000" y="3980330"/>
                </a:cubicBezTo>
                <a:cubicBezTo>
                  <a:pt x="3845252" y="4008532"/>
                  <a:pt x="3830682" y="3989894"/>
                  <a:pt x="3872753" y="4016188"/>
                </a:cubicBezTo>
                <a:cubicBezTo>
                  <a:pt x="3934780" y="4054955"/>
                  <a:pt x="3882668" y="4034436"/>
                  <a:pt x="3935506" y="4052047"/>
                </a:cubicBezTo>
                <a:cubicBezTo>
                  <a:pt x="3963557" y="4070748"/>
                  <a:pt x="4005058" y="4100023"/>
                  <a:pt x="4034117" y="4105835"/>
                </a:cubicBezTo>
                <a:cubicBezTo>
                  <a:pt x="4049058" y="4108823"/>
                  <a:pt x="4064159" y="4111104"/>
                  <a:pt x="4078941" y="4114800"/>
                </a:cubicBezTo>
                <a:cubicBezTo>
                  <a:pt x="4088108" y="4117092"/>
                  <a:pt x="4096538" y="4122075"/>
                  <a:pt x="4105835" y="4123765"/>
                </a:cubicBezTo>
                <a:cubicBezTo>
                  <a:pt x="4122651" y="4126823"/>
                  <a:pt x="4245430" y="4140474"/>
                  <a:pt x="4258235" y="4141694"/>
                </a:cubicBezTo>
                <a:cubicBezTo>
                  <a:pt x="4411057" y="4156248"/>
                  <a:pt x="4418709" y="4152548"/>
                  <a:pt x="4616823" y="4159624"/>
                </a:cubicBezTo>
                <a:cubicBezTo>
                  <a:pt x="4673709" y="4166734"/>
                  <a:pt x="4751030" y="4177553"/>
                  <a:pt x="4805082" y="4177553"/>
                </a:cubicBezTo>
                <a:cubicBezTo>
                  <a:pt x="4858953" y="4177553"/>
                  <a:pt x="4912659" y="4171576"/>
                  <a:pt x="4966447" y="4168588"/>
                </a:cubicBezTo>
                <a:cubicBezTo>
                  <a:pt x="5020624" y="4155044"/>
                  <a:pt x="5032668" y="4157543"/>
                  <a:pt x="5074023" y="4132730"/>
                </a:cubicBezTo>
                <a:cubicBezTo>
                  <a:pt x="5092501" y="4121643"/>
                  <a:pt x="5127812" y="4096871"/>
                  <a:pt x="5127812" y="4096871"/>
                </a:cubicBezTo>
                <a:cubicBezTo>
                  <a:pt x="5133788" y="4087906"/>
                  <a:pt x="5140923" y="4079614"/>
                  <a:pt x="5145741" y="4069977"/>
                </a:cubicBezTo>
                <a:cubicBezTo>
                  <a:pt x="5152938" y="4055584"/>
                  <a:pt x="5157134" y="4039858"/>
                  <a:pt x="5163670" y="4025153"/>
                </a:cubicBezTo>
                <a:cubicBezTo>
                  <a:pt x="5169098" y="4012941"/>
                  <a:pt x="5175623" y="4001247"/>
                  <a:pt x="5181600" y="3989294"/>
                </a:cubicBezTo>
                <a:cubicBezTo>
                  <a:pt x="5196398" y="3811702"/>
                  <a:pt x="5195096" y="3878172"/>
                  <a:pt x="5181600" y="3621741"/>
                </a:cubicBezTo>
                <a:cubicBezTo>
                  <a:pt x="5180178" y="3594719"/>
                  <a:pt x="5177942" y="3567593"/>
                  <a:pt x="5172635" y="3541059"/>
                </a:cubicBezTo>
                <a:cubicBezTo>
                  <a:pt x="5164481" y="3500289"/>
                  <a:pt x="5150337" y="3476235"/>
                  <a:pt x="5127812" y="3442447"/>
                </a:cubicBezTo>
                <a:cubicBezTo>
                  <a:pt x="5119685" y="3430257"/>
                  <a:pt x="5091010" y="3395737"/>
                  <a:pt x="5082988" y="3379694"/>
                </a:cubicBezTo>
                <a:cubicBezTo>
                  <a:pt x="5078762" y="3371242"/>
                  <a:pt x="5077011" y="3361765"/>
                  <a:pt x="5074023" y="3352800"/>
                </a:cubicBezTo>
                <a:cubicBezTo>
                  <a:pt x="5071035" y="3325906"/>
                  <a:pt x="5067624" y="3299056"/>
                  <a:pt x="5065059" y="3272118"/>
                </a:cubicBezTo>
                <a:cubicBezTo>
                  <a:pt x="5061648" y="3236297"/>
                  <a:pt x="5060298" y="3200278"/>
                  <a:pt x="5056094" y="3164541"/>
                </a:cubicBezTo>
                <a:cubicBezTo>
                  <a:pt x="5054314" y="3149408"/>
                  <a:pt x="5048962" y="3134844"/>
                  <a:pt x="5047129" y="3119718"/>
                </a:cubicBezTo>
                <a:cubicBezTo>
                  <a:pt x="5037635" y="3041390"/>
                  <a:pt x="5008954" y="2717551"/>
                  <a:pt x="4984376" y="2635624"/>
                </a:cubicBezTo>
                <a:lnTo>
                  <a:pt x="4957482" y="2545977"/>
                </a:lnTo>
                <a:cubicBezTo>
                  <a:pt x="4954494" y="2522071"/>
                  <a:pt x="4954360" y="2497632"/>
                  <a:pt x="4948517" y="2474259"/>
                </a:cubicBezTo>
                <a:cubicBezTo>
                  <a:pt x="4942325" y="2449490"/>
                  <a:pt x="4929697" y="2426762"/>
                  <a:pt x="4921623" y="2402541"/>
                </a:cubicBezTo>
                <a:cubicBezTo>
                  <a:pt x="4914744" y="2381903"/>
                  <a:pt x="4910934" y="2360302"/>
                  <a:pt x="4903694" y="2339788"/>
                </a:cubicBezTo>
                <a:cubicBezTo>
                  <a:pt x="4892982" y="2309439"/>
                  <a:pt x="4874147" y="2281700"/>
                  <a:pt x="4867835" y="2250141"/>
                </a:cubicBezTo>
                <a:cubicBezTo>
                  <a:pt x="4864847" y="2235200"/>
                  <a:pt x="4862296" y="2220165"/>
                  <a:pt x="4858870" y="2205318"/>
                </a:cubicBezTo>
                <a:cubicBezTo>
                  <a:pt x="4853329" y="2181307"/>
                  <a:pt x="4840941" y="2133600"/>
                  <a:pt x="4840941" y="2133600"/>
                </a:cubicBezTo>
                <a:cubicBezTo>
                  <a:pt x="4834965" y="2076824"/>
                  <a:pt x="4838929" y="2018097"/>
                  <a:pt x="4823012" y="1963271"/>
                </a:cubicBezTo>
                <a:cubicBezTo>
                  <a:pt x="4733288" y="1654220"/>
                  <a:pt x="4682505" y="1615972"/>
                  <a:pt x="4589929" y="1353671"/>
                </a:cubicBezTo>
                <a:cubicBezTo>
                  <a:pt x="4554070" y="1252071"/>
                  <a:pt x="4518590" y="1150337"/>
                  <a:pt x="4482353" y="1048871"/>
                </a:cubicBezTo>
                <a:cubicBezTo>
                  <a:pt x="4473766" y="1024827"/>
                  <a:pt x="4464624" y="1000983"/>
                  <a:pt x="4455459" y="977153"/>
                </a:cubicBezTo>
                <a:cubicBezTo>
                  <a:pt x="4449682" y="962134"/>
                  <a:pt x="4442618" y="947596"/>
                  <a:pt x="4437529" y="932330"/>
                </a:cubicBezTo>
                <a:cubicBezTo>
                  <a:pt x="4434541" y="923365"/>
                  <a:pt x="4433806" y="913298"/>
                  <a:pt x="4428564" y="905435"/>
                </a:cubicBezTo>
                <a:cubicBezTo>
                  <a:pt x="4421532" y="894886"/>
                  <a:pt x="4413212" y="883787"/>
                  <a:pt x="4401670" y="878541"/>
                </a:cubicBezTo>
                <a:cubicBezTo>
                  <a:pt x="4379237" y="868344"/>
                  <a:pt x="4353505" y="867859"/>
                  <a:pt x="4329953" y="860612"/>
                </a:cubicBezTo>
                <a:cubicBezTo>
                  <a:pt x="4275762" y="843938"/>
                  <a:pt x="4222705" y="823736"/>
                  <a:pt x="4168588" y="806824"/>
                </a:cubicBezTo>
                <a:lnTo>
                  <a:pt x="3756212" y="681318"/>
                </a:lnTo>
                <a:cubicBezTo>
                  <a:pt x="3675633" y="656137"/>
                  <a:pt x="3531549" y="607132"/>
                  <a:pt x="3451412" y="573741"/>
                </a:cubicBezTo>
                <a:cubicBezTo>
                  <a:pt x="3390916" y="548534"/>
                  <a:pt x="3328315" y="526778"/>
                  <a:pt x="3272117" y="493059"/>
                </a:cubicBezTo>
                <a:cubicBezTo>
                  <a:pt x="3257176" y="484094"/>
                  <a:pt x="3242070" y="475400"/>
                  <a:pt x="3227294" y="466165"/>
                </a:cubicBezTo>
                <a:cubicBezTo>
                  <a:pt x="3218157" y="460455"/>
                  <a:pt x="3210303" y="452479"/>
                  <a:pt x="3200400" y="448235"/>
                </a:cubicBezTo>
                <a:cubicBezTo>
                  <a:pt x="3189075" y="443382"/>
                  <a:pt x="3175981" y="443847"/>
                  <a:pt x="3164541" y="439271"/>
                </a:cubicBezTo>
                <a:cubicBezTo>
                  <a:pt x="3101151" y="413915"/>
                  <a:pt x="3038603" y="386468"/>
                  <a:pt x="2976282" y="358588"/>
                </a:cubicBezTo>
                <a:cubicBezTo>
                  <a:pt x="2925033" y="335661"/>
                  <a:pt x="2876755" y="305754"/>
                  <a:pt x="2823882" y="286871"/>
                </a:cubicBezTo>
                <a:cubicBezTo>
                  <a:pt x="2782047" y="271930"/>
                  <a:pt x="2739622" y="258546"/>
                  <a:pt x="2698376" y="242047"/>
                </a:cubicBezTo>
                <a:cubicBezTo>
                  <a:pt x="2649921" y="222665"/>
                  <a:pt x="2601619" y="202632"/>
                  <a:pt x="2554941" y="179294"/>
                </a:cubicBezTo>
                <a:cubicBezTo>
                  <a:pt x="2535505" y="169576"/>
                  <a:pt x="2514170" y="156797"/>
                  <a:pt x="2492188" y="152400"/>
                </a:cubicBezTo>
                <a:cubicBezTo>
                  <a:pt x="2397506" y="133463"/>
                  <a:pt x="2142553" y="126013"/>
                  <a:pt x="2133600" y="125506"/>
                </a:cubicBezTo>
                <a:lnTo>
                  <a:pt x="1954306" y="116541"/>
                </a:lnTo>
                <a:lnTo>
                  <a:pt x="1792941" y="98612"/>
                </a:lnTo>
                <a:cubicBezTo>
                  <a:pt x="1757136" y="95032"/>
                  <a:pt x="1720949" y="94985"/>
                  <a:pt x="1685364" y="89647"/>
                </a:cubicBezTo>
                <a:cubicBezTo>
                  <a:pt x="1660995" y="85992"/>
                  <a:pt x="1637741" y="76881"/>
                  <a:pt x="1613647" y="71718"/>
                </a:cubicBezTo>
                <a:cubicBezTo>
                  <a:pt x="1595874" y="67909"/>
                  <a:pt x="1577788" y="65741"/>
                  <a:pt x="1559859" y="62753"/>
                </a:cubicBezTo>
                <a:cubicBezTo>
                  <a:pt x="1547906" y="56777"/>
                  <a:pt x="1536283" y="50088"/>
                  <a:pt x="1524000" y="44824"/>
                </a:cubicBezTo>
                <a:cubicBezTo>
                  <a:pt x="1474548" y="23631"/>
                  <a:pt x="1388421" y="21687"/>
                  <a:pt x="1353670" y="17930"/>
                </a:cubicBezTo>
                <a:cubicBezTo>
                  <a:pt x="1290999" y="11155"/>
                  <a:pt x="1165412" y="0"/>
                  <a:pt x="1165412" y="0"/>
                </a:cubicBezTo>
                <a:cubicBezTo>
                  <a:pt x="1069788" y="2988"/>
                  <a:pt x="973943" y="1810"/>
                  <a:pt x="878541" y="8965"/>
                </a:cubicBezTo>
                <a:cubicBezTo>
                  <a:pt x="835200" y="12216"/>
                  <a:pt x="815802" y="25609"/>
                  <a:pt x="779929" y="35859"/>
                </a:cubicBezTo>
                <a:cubicBezTo>
                  <a:pt x="768082" y="39244"/>
                  <a:pt x="756267" y="43082"/>
                  <a:pt x="744070" y="44824"/>
                </a:cubicBezTo>
                <a:cubicBezTo>
                  <a:pt x="714340" y="49071"/>
                  <a:pt x="684222" y="50063"/>
                  <a:pt x="654423" y="53788"/>
                </a:cubicBezTo>
                <a:cubicBezTo>
                  <a:pt x="612489" y="59030"/>
                  <a:pt x="528917" y="71718"/>
                  <a:pt x="528917" y="71718"/>
                </a:cubicBezTo>
                <a:cubicBezTo>
                  <a:pt x="451970" y="97368"/>
                  <a:pt x="574453" y="58092"/>
                  <a:pt x="448235" y="89647"/>
                </a:cubicBezTo>
                <a:cubicBezTo>
                  <a:pt x="429900" y="94231"/>
                  <a:pt x="412979" y="103871"/>
                  <a:pt x="394447" y="107577"/>
                </a:cubicBezTo>
                <a:cubicBezTo>
                  <a:pt x="259352" y="134594"/>
                  <a:pt x="427629" y="100202"/>
                  <a:pt x="313764" y="125506"/>
                </a:cubicBezTo>
                <a:cubicBezTo>
                  <a:pt x="298890" y="128811"/>
                  <a:pt x="283641" y="130462"/>
                  <a:pt x="268941" y="134471"/>
                </a:cubicBezTo>
                <a:cubicBezTo>
                  <a:pt x="250708" y="139444"/>
                  <a:pt x="249517" y="98612"/>
                  <a:pt x="224117" y="116541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D26EAA2A-2BC7-8E56-4CC3-85B10C7DD357}"/>
              </a:ext>
            </a:extLst>
          </p:cNvPr>
          <p:cNvSpPr/>
          <p:nvPr/>
        </p:nvSpPr>
        <p:spPr>
          <a:xfrm>
            <a:off x="7487478" y="954157"/>
            <a:ext cx="3617984" cy="5155095"/>
          </a:xfrm>
          <a:custGeom>
            <a:avLst/>
            <a:gdLst>
              <a:gd name="connsiteX0" fmla="*/ 172279 w 3617984"/>
              <a:gd name="connsiteY0" fmla="*/ 172278 h 5155095"/>
              <a:gd name="connsiteX1" fmla="*/ 132522 w 3617984"/>
              <a:gd name="connsiteY1" fmla="*/ 265043 h 5155095"/>
              <a:gd name="connsiteX2" fmla="*/ 79513 w 3617984"/>
              <a:gd name="connsiteY2" fmla="*/ 344556 h 5155095"/>
              <a:gd name="connsiteX3" fmla="*/ 13252 w 3617984"/>
              <a:gd name="connsiteY3" fmla="*/ 450573 h 5155095"/>
              <a:gd name="connsiteX4" fmla="*/ 0 w 3617984"/>
              <a:gd name="connsiteY4" fmla="*/ 490330 h 5155095"/>
              <a:gd name="connsiteX5" fmla="*/ 26505 w 3617984"/>
              <a:gd name="connsiteY5" fmla="*/ 649356 h 5155095"/>
              <a:gd name="connsiteX6" fmla="*/ 53009 w 3617984"/>
              <a:gd name="connsiteY6" fmla="*/ 689113 h 5155095"/>
              <a:gd name="connsiteX7" fmla="*/ 106018 w 3617984"/>
              <a:gd name="connsiteY7" fmla="*/ 702365 h 5155095"/>
              <a:gd name="connsiteX8" fmla="*/ 145774 w 3617984"/>
              <a:gd name="connsiteY8" fmla="*/ 728869 h 5155095"/>
              <a:gd name="connsiteX9" fmla="*/ 251792 w 3617984"/>
              <a:gd name="connsiteY9" fmla="*/ 781878 h 5155095"/>
              <a:gd name="connsiteX10" fmla="*/ 291548 w 3617984"/>
              <a:gd name="connsiteY10" fmla="*/ 808382 h 5155095"/>
              <a:gd name="connsiteX11" fmla="*/ 397565 w 3617984"/>
              <a:gd name="connsiteY11" fmla="*/ 834886 h 5155095"/>
              <a:gd name="connsiteX12" fmla="*/ 437322 w 3617984"/>
              <a:gd name="connsiteY12" fmla="*/ 848139 h 5155095"/>
              <a:gd name="connsiteX13" fmla="*/ 477079 w 3617984"/>
              <a:gd name="connsiteY13" fmla="*/ 874643 h 5155095"/>
              <a:gd name="connsiteX14" fmla="*/ 530087 w 3617984"/>
              <a:gd name="connsiteY14" fmla="*/ 901147 h 5155095"/>
              <a:gd name="connsiteX15" fmla="*/ 609600 w 3617984"/>
              <a:gd name="connsiteY15" fmla="*/ 940904 h 5155095"/>
              <a:gd name="connsiteX16" fmla="*/ 636105 w 3617984"/>
              <a:gd name="connsiteY16" fmla="*/ 967408 h 5155095"/>
              <a:gd name="connsiteX17" fmla="*/ 728870 w 3617984"/>
              <a:gd name="connsiteY17" fmla="*/ 1007165 h 5155095"/>
              <a:gd name="connsiteX18" fmla="*/ 781879 w 3617984"/>
              <a:gd name="connsiteY18" fmla="*/ 1033669 h 5155095"/>
              <a:gd name="connsiteX19" fmla="*/ 887896 w 3617984"/>
              <a:gd name="connsiteY19" fmla="*/ 1152939 h 5155095"/>
              <a:gd name="connsiteX20" fmla="*/ 914400 w 3617984"/>
              <a:gd name="connsiteY20" fmla="*/ 1205947 h 5155095"/>
              <a:gd name="connsiteX21" fmla="*/ 954157 w 3617984"/>
              <a:gd name="connsiteY21" fmla="*/ 1325217 h 5155095"/>
              <a:gd name="connsiteX22" fmla="*/ 980661 w 3617984"/>
              <a:gd name="connsiteY22" fmla="*/ 1404730 h 5155095"/>
              <a:gd name="connsiteX23" fmla="*/ 1007165 w 3617984"/>
              <a:gd name="connsiteY23" fmla="*/ 1497495 h 5155095"/>
              <a:gd name="connsiteX24" fmla="*/ 1033670 w 3617984"/>
              <a:gd name="connsiteY24" fmla="*/ 1537252 h 5155095"/>
              <a:gd name="connsiteX25" fmla="*/ 1060174 w 3617984"/>
              <a:gd name="connsiteY25" fmla="*/ 1616765 h 5155095"/>
              <a:gd name="connsiteX26" fmla="*/ 1073426 w 3617984"/>
              <a:gd name="connsiteY26" fmla="*/ 1656521 h 5155095"/>
              <a:gd name="connsiteX27" fmla="*/ 1099931 w 3617984"/>
              <a:gd name="connsiteY27" fmla="*/ 1683026 h 5155095"/>
              <a:gd name="connsiteX28" fmla="*/ 1166192 w 3617984"/>
              <a:gd name="connsiteY28" fmla="*/ 1762539 h 5155095"/>
              <a:gd name="connsiteX29" fmla="*/ 1272209 w 3617984"/>
              <a:gd name="connsiteY29" fmla="*/ 1789043 h 5155095"/>
              <a:gd name="connsiteX30" fmla="*/ 1338470 w 3617984"/>
              <a:gd name="connsiteY30" fmla="*/ 1815547 h 5155095"/>
              <a:gd name="connsiteX31" fmla="*/ 1391479 w 3617984"/>
              <a:gd name="connsiteY31" fmla="*/ 1828800 h 5155095"/>
              <a:gd name="connsiteX32" fmla="*/ 1444487 w 3617984"/>
              <a:gd name="connsiteY32" fmla="*/ 1855304 h 5155095"/>
              <a:gd name="connsiteX33" fmla="*/ 1537252 w 3617984"/>
              <a:gd name="connsiteY33" fmla="*/ 1881808 h 5155095"/>
              <a:gd name="connsiteX34" fmla="*/ 1616765 w 3617984"/>
              <a:gd name="connsiteY34" fmla="*/ 1908313 h 5155095"/>
              <a:gd name="connsiteX35" fmla="*/ 1683026 w 3617984"/>
              <a:gd name="connsiteY35" fmla="*/ 1948069 h 5155095"/>
              <a:gd name="connsiteX36" fmla="*/ 1722783 w 3617984"/>
              <a:gd name="connsiteY36" fmla="*/ 1974573 h 5155095"/>
              <a:gd name="connsiteX37" fmla="*/ 1802296 w 3617984"/>
              <a:gd name="connsiteY37" fmla="*/ 2001078 h 5155095"/>
              <a:gd name="connsiteX38" fmla="*/ 1895061 w 3617984"/>
              <a:gd name="connsiteY38" fmla="*/ 2080591 h 5155095"/>
              <a:gd name="connsiteX39" fmla="*/ 1921565 w 3617984"/>
              <a:gd name="connsiteY39" fmla="*/ 2120347 h 5155095"/>
              <a:gd name="connsiteX40" fmla="*/ 1948070 w 3617984"/>
              <a:gd name="connsiteY40" fmla="*/ 2199860 h 5155095"/>
              <a:gd name="connsiteX41" fmla="*/ 1934818 w 3617984"/>
              <a:gd name="connsiteY41" fmla="*/ 2345634 h 5155095"/>
              <a:gd name="connsiteX42" fmla="*/ 1908313 w 3617984"/>
              <a:gd name="connsiteY42" fmla="*/ 2491408 h 5155095"/>
              <a:gd name="connsiteX43" fmla="*/ 1895061 w 3617984"/>
              <a:gd name="connsiteY43" fmla="*/ 2570921 h 5155095"/>
              <a:gd name="connsiteX44" fmla="*/ 1868557 w 3617984"/>
              <a:gd name="connsiteY44" fmla="*/ 2650434 h 5155095"/>
              <a:gd name="connsiteX45" fmla="*/ 1855305 w 3617984"/>
              <a:gd name="connsiteY45" fmla="*/ 2716695 h 5155095"/>
              <a:gd name="connsiteX46" fmla="*/ 1842052 w 3617984"/>
              <a:gd name="connsiteY46" fmla="*/ 2756452 h 5155095"/>
              <a:gd name="connsiteX47" fmla="*/ 1815548 w 3617984"/>
              <a:gd name="connsiteY47" fmla="*/ 2862469 h 5155095"/>
              <a:gd name="connsiteX48" fmla="*/ 1789044 w 3617984"/>
              <a:gd name="connsiteY48" fmla="*/ 3034747 h 5155095"/>
              <a:gd name="connsiteX49" fmla="*/ 1775792 w 3617984"/>
              <a:gd name="connsiteY49" fmla="*/ 3087756 h 5155095"/>
              <a:gd name="connsiteX50" fmla="*/ 1762539 w 3617984"/>
              <a:gd name="connsiteY50" fmla="*/ 3207026 h 5155095"/>
              <a:gd name="connsiteX51" fmla="*/ 1749287 w 3617984"/>
              <a:gd name="connsiteY51" fmla="*/ 3286539 h 5155095"/>
              <a:gd name="connsiteX52" fmla="*/ 1736035 w 3617984"/>
              <a:gd name="connsiteY52" fmla="*/ 3352800 h 5155095"/>
              <a:gd name="connsiteX53" fmla="*/ 1722783 w 3617984"/>
              <a:gd name="connsiteY53" fmla="*/ 3472069 h 5155095"/>
              <a:gd name="connsiteX54" fmla="*/ 1696279 w 3617984"/>
              <a:gd name="connsiteY54" fmla="*/ 3591339 h 5155095"/>
              <a:gd name="connsiteX55" fmla="*/ 1683026 w 3617984"/>
              <a:gd name="connsiteY55" fmla="*/ 3657600 h 5155095"/>
              <a:gd name="connsiteX56" fmla="*/ 1643270 w 3617984"/>
              <a:gd name="connsiteY56" fmla="*/ 3882886 h 5155095"/>
              <a:gd name="connsiteX57" fmla="*/ 1630018 w 3617984"/>
              <a:gd name="connsiteY57" fmla="*/ 4134678 h 5155095"/>
              <a:gd name="connsiteX58" fmla="*/ 1616765 w 3617984"/>
              <a:gd name="connsiteY58" fmla="*/ 4253947 h 5155095"/>
              <a:gd name="connsiteX59" fmla="*/ 1643270 w 3617984"/>
              <a:gd name="connsiteY59" fmla="*/ 4373217 h 5155095"/>
              <a:gd name="connsiteX60" fmla="*/ 1669774 w 3617984"/>
              <a:gd name="connsiteY60" fmla="*/ 4439478 h 5155095"/>
              <a:gd name="connsiteX61" fmla="*/ 1722783 w 3617984"/>
              <a:gd name="connsiteY61" fmla="*/ 4611756 h 5155095"/>
              <a:gd name="connsiteX62" fmla="*/ 1749287 w 3617984"/>
              <a:gd name="connsiteY62" fmla="*/ 4717773 h 5155095"/>
              <a:gd name="connsiteX63" fmla="*/ 1775792 w 3617984"/>
              <a:gd name="connsiteY63" fmla="*/ 4797286 h 5155095"/>
              <a:gd name="connsiteX64" fmla="*/ 1802296 w 3617984"/>
              <a:gd name="connsiteY64" fmla="*/ 4916556 h 5155095"/>
              <a:gd name="connsiteX65" fmla="*/ 1842052 w 3617984"/>
              <a:gd name="connsiteY65" fmla="*/ 4956313 h 5155095"/>
              <a:gd name="connsiteX66" fmla="*/ 1868557 w 3617984"/>
              <a:gd name="connsiteY66" fmla="*/ 4996069 h 5155095"/>
              <a:gd name="connsiteX67" fmla="*/ 1908313 w 3617984"/>
              <a:gd name="connsiteY67" fmla="*/ 5022573 h 5155095"/>
              <a:gd name="connsiteX68" fmla="*/ 1934818 w 3617984"/>
              <a:gd name="connsiteY68" fmla="*/ 5049078 h 5155095"/>
              <a:gd name="connsiteX69" fmla="*/ 2027583 w 3617984"/>
              <a:gd name="connsiteY69" fmla="*/ 5088834 h 5155095"/>
              <a:gd name="connsiteX70" fmla="*/ 2160105 w 3617984"/>
              <a:gd name="connsiteY70" fmla="*/ 5115339 h 5155095"/>
              <a:gd name="connsiteX71" fmla="*/ 2398644 w 3617984"/>
              <a:gd name="connsiteY71" fmla="*/ 5128591 h 5155095"/>
              <a:gd name="connsiteX72" fmla="*/ 2464905 w 3617984"/>
              <a:gd name="connsiteY72" fmla="*/ 5141843 h 5155095"/>
              <a:gd name="connsiteX73" fmla="*/ 2517913 w 3617984"/>
              <a:gd name="connsiteY73" fmla="*/ 5155095 h 5155095"/>
              <a:gd name="connsiteX74" fmla="*/ 2955235 w 3617984"/>
              <a:gd name="connsiteY74" fmla="*/ 5141843 h 5155095"/>
              <a:gd name="connsiteX75" fmla="*/ 3114261 w 3617984"/>
              <a:gd name="connsiteY75" fmla="*/ 5115339 h 5155095"/>
              <a:gd name="connsiteX76" fmla="*/ 3193774 w 3617984"/>
              <a:gd name="connsiteY76" fmla="*/ 5102086 h 5155095"/>
              <a:gd name="connsiteX77" fmla="*/ 3273287 w 3617984"/>
              <a:gd name="connsiteY77" fmla="*/ 5075582 h 5155095"/>
              <a:gd name="connsiteX78" fmla="*/ 3419061 w 3617984"/>
              <a:gd name="connsiteY78" fmla="*/ 5009321 h 5155095"/>
              <a:gd name="connsiteX79" fmla="*/ 3498574 w 3617984"/>
              <a:gd name="connsiteY79" fmla="*/ 4943060 h 5155095"/>
              <a:gd name="connsiteX80" fmla="*/ 3564835 w 3617984"/>
              <a:gd name="connsiteY80" fmla="*/ 4876800 h 5155095"/>
              <a:gd name="connsiteX81" fmla="*/ 3591339 w 3617984"/>
              <a:gd name="connsiteY81" fmla="*/ 4850295 h 5155095"/>
              <a:gd name="connsiteX82" fmla="*/ 3617844 w 3617984"/>
              <a:gd name="connsiteY82" fmla="*/ 4770782 h 5155095"/>
              <a:gd name="connsiteX83" fmla="*/ 3604592 w 3617984"/>
              <a:gd name="connsiteY83" fmla="*/ 4585252 h 5155095"/>
              <a:gd name="connsiteX84" fmla="*/ 3578087 w 3617984"/>
              <a:gd name="connsiteY84" fmla="*/ 4505739 h 5155095"/>
              <a:gd name="connsiteX85" fmla="*/ 3564835 w 3617984"/>
              <a:gd name="connsiteY85" fmla="*/ 4465982 h 5155095"/>
              <a:gd name="connsiteX86" fmla="*/ 3525079 w 3617984"/>
              <a:gd name="connsiteY86" fmla="*/ 4346713 h 5155095"/>
              <a:gd name="connsiteX87" fmla="*/ 3485322 w 3617984"/>
              <a:gd name="connsiteY87" fmla="*/ 4267200 h 5155095"/>
              <a:gd name="connsiteX88" fmla="*/ 3445565 w 3617984"/>
              <a:gd name="connsiteY88" fmla="*/ 4253947 h 5155095"/>
              <a:gd name="connsiteX89" fmla="*/ 3419061 w 3617984"/>
              <a:gd name="connsiteY89" fmla="*/ 4214191 h 5155095"/>
              <a:gd name="connsiteX90" fmla="*/ 3392557 w 3617984"/>
              <a:gd name="connsiteY90" fmla="*/ 4187686 h 5155095"/>
              <a:gd name="connsiteX91" fmla="*/ 3379305 w 3617984"/>
              <a:gd name="connsiteY91" fmla="*/ 4147930 h 5155095"/>
              <a:gd name="connsiteX92" fmla="*/ 3352800 w 3617984"/>
              <a:gd name="connsiteY92" fmla="*/ 4121426 h 5155095"/>
              <a:gd name="connsiteX93" fmla="*/ 3299792 w 3617984"/>
              <a:gd name="connsiteY93" fmla="*/ 4041913 h 5155095"/>
              <a:gd name="connsiteX94" fmla="*/ 3260035 w 3617984"/>
              <a:gd name="connsiteY94" fmla="*/ 4015408 h 5155095"/>
              <a:gd name="connsiteX95" fmla="*/ 3180522 w 3617984"/>
              <a:gd name="connsiteY95" fmla="*/ 3988904 h 5155095"/>
              <a:gd name="connsiteX96" fmla="*/ 3140765 w 3617984"/>
              <a:gd name="connsiteY96" fmla="*/ 3909391 h 5155095"/>
              <a:gd name="connsiteX97" fmla="*/ 3114261 w 3617984"/>
              <a:gd name="connsiteY97" fmla="*/ 3776869 h 5155095"/>
              <a:gd name="connsiteX98" fmla="*/ 3127513 w 3617984"/>
              <a:gd name="connsiteY98" fmla="*/ 3564834 h 5155095"/>
              <a:gd name="connsiteX99" fmla="*/ 3114261 w 3617984"/>
              <a:gd name="connsiteY99" fmla="*/ 3405808 h 5155095"/>
              <a:gd name="connsiteX100" fmla="*/ 3101009 w 3617984"/>
              <a:gd name="connsiteY100" fmla="*/ 3339547 h 5155095"/>
              <a:gd name="connsiteX101" fmla="*/ 3087757 w 3617984"/>
              <a:gd name="connsiteY101" fmla="*/ 3246782 h 5155095"/>
              <a:gd name="connsiteX102" fmla="*/ 3074505 w 3617984"/>
              <a:gd name="connsiteY102" fmla="*/ 3127513 h 5155095"/>
              <a:gd name="connsiteX103" fmla="*/ 3048000 w 3617984"/>
              <a:gd name="connsiteY103" fmla="*/ 3074504 h 5155095"/>
              <a:gd name="connsiteX104" fmla="*/ 3021496 w 3617984"/>
              <a:gd name="connsiteY104" fmla="*/ 3008243 h 5155095"/>
              <a:gd name="connsiteX105" fmla="*/ 2994992 w 3617984"/>
              <a:gd name="connsiteY105" fmla="*/ 2888973 h 5155095"/>
              <a:gd name="connsiteX106" fmla="*/ 2968487 w 3617984"/>
              <a:gd name="connsiteY106" fmla="*/ 2809460 h 5155095"/>
              <a:gd name="connsiteX107" fmla="*/ 2941983 w 3617984"/>
              <a:gd name="connsiteY107" fmla="*/ 2637182 h 5155095"/>
              <a:gd name="connsiteX108" fmla="*/ 2928731 w 3617984"/>
              <a:gd name="connsiteY108" fmla="*/ 2570921 h 5155095"/>
              <a:gd name="connsiteX109" fmla="*/ 2888974 w 3617984"/>
              <a:gd name="connsiteY109" fmla="*/ 2345634 h 5155095"/>
              <a:gd name="connsiteX110" fmla="*/ 2875722 w 3617984"/>
              <a:gd name="connsiteY110" fmla="*/ 2199860 h 5155095"/>
              <a:gd name="connsiteX111" fmla="*/ 2849218 w 3617984"/>
              <a:gd name="connsiteY111" fmla="*/ 2080591 h 5155095"/>
              <a:gd name="connsiteX112" fmla="*/ 2835965 w 3617984"/>
              <a:gd name="connsiteY112" fmla="*/ 1987826 h 5155095"/>
              <a:gd name="connsiteX113" fmla="*/ 2822713 w 3617984"/>
              <a:gd name="connsiteY113" fmla="*/ 1431234 h 5155095"/>
              <a:gd name="connsiteX114" fmla="*/ 2703444 w 3617984"/>
              <a:gd name="connsiteY114" fmla="*/ 1258956 h 5155095"/>
              <a:gd name="connsiteX115" fmla="*/ 2610679 w 3617984"/>
              <a:gd name="connsiteY115" fmla="*/ 1152939 h 5155095"/>
              <a:gd name="connsiteX116" fmla="*/ 2491409 w 3617984"/>
              <a:gd name="connsiteY116" fmla="*/ 1033669 h 5155095"/>
              <a:gd name="connsiteX117" fmla="*/ 2398644 w 3617984"/>
              <a:gd name="connsiteY117" fmla="*/ 901147 h 5155095"/>
              <a:gd name="connsiteX118" fmla="*/ 2305879 w 3617984"/>
              <a:gd name="connsiteY118" fmla="*/ 781878 h 5155095"/>
              <a:gd name="connsiteX119" fmla="*/ 2160105 w 3617984"/>
              <a:gd name="connsiteY119" fmla="*/ 569843 h 5155095"/>
              <a:gd name="connsiteX120" fmla="*/ 2120348 w 3617984"/>
              <a:gd name="connsiteY120" fmla="*/ 516834 h 5155095"/>
              <a:gd name="connsiteX121" fmla="*/ 2093844 w 3617984"/>
              <a:gd name="connsiteY121" fmla="*/ 463826 h 5155095"/>
              <a:gd name="connsiteX122" fmla="*/ 1974574 w 3617984"/>
              <a:gd name="connsiteY122" fmla="*/ 424069 h 5155095"/>
              <a:gd name="connsiteX123" fmla="*/ 1881809 w 3617984"/>
              <a:gd name="connsiteY123" fmla="*/ 384313 h 5155095"/>
              <a:gd name="connsiteX124" fmla="*/ 1709531 w 3617984"/>
              <a:gd name="connsiteY124" fmla="*/ 331304 h 5155095"/>
              <a:gd name="connsiteX125" fmla="*/ 1643270 w 3617984"/>
              <a:gd name="connsiteY125" fmla="*/ 291547 h 5155095"/>
              <a:gd name="connsiteX126" fmla="*/ 1577009 w 3617984"/>
              <a:gd name="connsiteY126" fmla="*/ 265043 h 5155095"/>
              <a:gd name="connsiteX127" fmla="*/ 1497496 w 3617984"/>
              <a:gd name="connsiteY127" fmla="*/ 225286 h 5155095"/>
              <a:gd name="connsiteX128" fmla="*/ 1351722 w 3617984"/>
              <a:gd name="connsiteY128" fmla="*/ 132521 h 5155095"/>
              <a:gd name="connsiteX129" fmla="*/ 1298713 w 3617984"/>
              <a:gd name="connsiteY129" fmla="*/ 119269 h 5155095"/>
              <a:gd name="connsiteX130" fmla="*/ 1219200 w 3617984"/>
              <a:gd name="connsiteY130" fmla="*/ 79513 h 5155095"/>
              <a:gd name="connsiteX131" fmla="*/ 1166192 w 3617984"/>
              <a:gd name="connsiteY131" fmla="*/ 53008 h 5155095"/>
              <a:gd name="connsiteX132" fmla="*/ 1113183 w 3617984"/>
              <a:gd name="connsiteY132" fmla="*/ 39756 h 5155095"/>
              <a:gd name="connsiteX133" fmla="*/ 914400 w 3617984"/>
              <a:gd name="connsiteY133" fmla="*/ 13252 h 5155095"/>
              <a:gd name="connsiteX134" fmla="*/ 728870 w 3617984"/>
              <a:gd name="connsiteY134" fmla="*/ 0 h 5155095"/>
              <a:gd name="connsiteX135" fmla="*/ 516835 w 3617984"/>
              <a:gd name="connsiteY135" fmla="*/ 13252 h 5155095"/>
              <a:gd name="connsiteX136" fmla="*/ 384313 w 3617984"/>
              <a:gd name="connsiteY136" fmla="*/ 39756 h 5155095"/>
              <a:gd name="connsiteX137" fmla="*/ 344557 w 3617984"/>
              <a:gd name="connsiteY137" fmla="*/ 53008 h 5155095"/>
              <a:gd name="connsiteX138" fmla="*/ 318052 w 3617984"/>
              <a:gd name="connsiteY138" fmla="*/ 79513 h 5155095"/>
              <a:gd name="connsiteX139" fmla="*/ 278296 w 3617984"/>
              <a:gd name="connsiteY139" fmla="*/ 92765 h 5155095"/>
              <a:gd name="connsiteX140" fmla="*/ 238539 w 3617984"/>
              <a:gd name="connsiteY140" fmla="*/ 119269 h 5155095"/>
              <a:gd name="connsiteX141" fmla="*/ 172279 w 3617984"/>
              <a:gd name="connsiteY141" fmla="*/ 172278 h 5155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3617984" h="5155095">
                <a:moveTo>
                  <a:pt x="172279" y="172278"/>
                </a:moveTo>
                <a:cubicBezTo>
                  <a:pt x="154610" y="196574"/>
                  <a:pt x="148472" y="235422"/>
                  <a:pt x="132522" y="265043"/>
                </a:cubicBezTo>
                <a:cubicBezTo>
                  <a:pt x="117420" y="293090"/>
                  <a:pt x="93758" y="316065"/>
                  <a:pt x="79513" y="344556"/>
                </a:cubicBezTo>
                <a:cubicBezTo>
                  <a:pt x="43132" y="417320"/>
                  <a:pt x="64862" y="381761"/>
                  <a:pt x="13252" y="450573"/>
                </a:cubicBezTo>
                <a:cubicBezTo>
                  <a:pt x="8835" y="463825"/>
                  <a:pt x="0" y="476361"/>
                  <a:pt x="0" y="490330"/>
                </a:cubicBezTo>
                <a:cubicBezTo>
                  <a:pt x="0" y="506895"/>
                  <a:pt x="12546" y="616786"/>
                  <a:pt x="26505" y="649356"/>
                </a:cubicBezTo>
                <a:cubicBezTo>
                  <a:pt x="32779" y="663995"/>
                  <a:pt x="39757" y="680278"/>
                  <a:pt x="53009" y="689113"/>
                </a:cubicBezTo>
                <a:cubicBezTo>
                  <a:pt x="68163" y="699216"/>
                  <a:pt x="88348" y="697948"/>
                  <a:pt x="106018" y="702365"/>
                </a:cubicBezTo>
                <a:cubicBezTo>
                  <a:pt x="119270" y="711200"/>
                  <a:pt x="131792" y="721242"/>
                  <a:pt x="145774" y="728869"/>
                </a:cubicBezTo>
                <a:cubicBezTo>
                  <a:pt x="180460" y="747789"/>
                  <a:pt x="218917" y="759961"/>
                  <a:pt x="251792" y="781878"/>
                </a:cubicBezTo>
                <a:cubicBezTo>
                  <a:pt x="265044" y="790713"/>
                  <a:pt x="276580" y="802939"/>
                  <a:pt x="291548" y="808382"/>
                </a:cubicBezTo>
                <a:cubicBezTo>
                  <a:pt x="325781" y="820830"/>
                  <a:pt x="363008" y="823366"/>
                  <a:pt x="397565" y="834886"/>
                </a:cubicBezTo>
                <a:cubicBezTo>
                  <a:pt x="410817" y="839304"/>
                  <a:pt x="424828" y="841892"/>
                  <a:pt x="437322" y="848139"/>
                </a:cubicBezTo>
                <a:cubicBezTo>
                  <a:pt x="451568" y="855262"/>
                  <a:pt x="463250" y="866741"/>
                  <a:pt x="477079" y="874643"/>
                </a:cubicBezTo>
                <a:cubicBezTo>
                  <a:pt x="494231" y="884444"/>
                  <a:pt x="512935" y="891346"/>
                  <a:pt x="530087" y="901147"/>
                </a:cubicBezTo>
                <a:cubicBezTo>
                  <a:pt x="602019" y="942251"/>
                  <a:pt x="536709" y="916607"/>
                  <a:pt x="609600" y="940904"/>
                </a:cubicBezTo>
                <a:cubicBezTo>
                  <a:pt x="618435" y="949739"/>
                  <a:pt x="625709" y="960477"/>
                  <a:pt x="636105" y="967408"/>
                </a:cubicBezTo>
                <a:cubicBezTo>
                  <a:pt x="688851" y="1002572"/>
                  <a:pt x="679392" y="985960"/>
                  <a:pt x="728870" y="1007165"/>
                </a:cubicBezTo>
                <a:cubicBezTo>
                  <a:pt x="747028" y="1014947"/>
                  <a:pt x="764209" y="1024834"/>
                  <a:pt x="781879" y="1033669"/>
                </a:cubicBezTo>
                <a:cubicBezTo>
                  <a:pt x="835557" y="1087347"/>
                  <a:pt x="856364" y="1097758"/>
                  <a:pt x="887896" y="1152939"/>
                </a:cubicBezTo>
                <a:cubicBezTo>
                  <a:pt x="897697" y="1170091"/>
                  <a:pt x="907063" y="1187605"/>
                  <a:pt x="914400" y="1205947"/>
                </a:cubicBezTo>
                <a:cubicBezTo>
                  <a:pt x="914410" y="1205973"/>
                  <a:pt x="947527" y="1305326"/>
                  <a:pt x="954157" y="1325217"/>
                </a:cubicBezTo>
                <a:lnTo>
                  <a:pt x="980661" y="1404730"/>
                </a:lnTo>
                <a:cubicBezTo>
                  <a:pt x="984907" y="1421714"/>
                  <a:pt x="997659" y="1478483"/>
                  <a:pt x="1007165" y="1497495"/>
                </a:cubicBezTo>
                <a:cubicBezTo>
                  <a:pt x="1014288" y="1511741"/>
                  <a:pt x="1024835" y="1524000"/>
                  <a:pt x="1033670" y="1537252"/>
                </a:cubicBezTo>
                <a:lnTo>
                  <a:pt x="1060174" y="1616765"/>
                </a:lnTo>
                <a:cubicBezTo>
                  <a:pt x="1064591" y="1630017"/>
                  <a:pt x="1063549" y="1646644"/>
                  <a:pt x="1073426" y="1656521"/>
                </a:cubicBezTo>
                <a:cubicBezTo>
                  <a:pt x="1082261" y="1665356"/>
                  <a:pt x="1092126" y="1673269"/>
                  <a:pt x="1099931" y="1683026"/>
                </a:cubicBezTo>
                <a:cubicBezTo>
                  <a:pt x="1118698" y="1706485"/>
                  <a:pt x="1136511" y="1749047"/>
                  <a:pt x="1166192" y="1762539"/>
                </a:cubicBezTo>
                <a:cubicBezTo>
                  <a:pt x="1199354" y="1777612"/>
                  <a:pt x="1238388" y="1775515"/>
                  <a:pt x="1272209" y="1789043"/>
                </a:cubicBezTo>
                <a:cubicBezTo>
                  <a:pt x="1294296" y="1797878"/>
                  <a:pt x="1315902" y="1808024"/>
                  <a:pt x="1338470" y="1815547"/>
                </a:cubicBezTo>
                <a:cubicBezTo>
                  <a:pt x="1355749" y="1821307"/>
                  <a:pt x="1374425" y="1822405"/>
                  <a:pt x="1391479" y="1828800"/>
                </a:cubicBezTo>
                <a:cubicBezTo>
                  <a:pt x="1409976" y="1835737"/>
                  <a:pt x="1426329" y="1847522"/>
                  <a:pt x="1444487" y="1855304"/>
                </a:cubicBezTo>
                <a:cubicBezTo>
                  <a:pt x="1479126" y="1870149"/>
                  <a:pt x="1499893" y="1870600"/>
                  <a:pt x="1537252" y="1881808"/>
                </a:cubicBezTo>
                <a:cubicBezTo>
                  <a:pt x="1564012" y="1889836"/>
                  <a:pt x="1616765" y="1908313"/>
                  <a:pt x="1616765" y="1908313"/>
                </a:cubicBezTo>
                <a:cubicBezTo>
                  <a:pt x="1668535" y="1960081"/>
                  <a:pt x="1614213" y="1913663"/>
                  <a:pt x="1683026" y="1948069"/>
                </a:cubicBezTo>
                <a:cubicBezTo>
                  <a:pt x="1697272" y="1955192"/>
                  <a:pt x="1708229" y="1968104"/>
                  <a:pt x="1722783" y="1974573"/>
                </a:cubicBezTo>
                <a:cubicBezTo>
                  <a:pt x="1748313" y="1985920"/>
                  <a:pt x="1802296" y="2001078"/>
                  <a:pt x="1802296" y="2001078"/>
                </a:cubicBezTo>
                <a:cubicBezTo>
                  <a:pt x="1838265" y="2025058"/>
                  <a:pt x="1869353" y="2042028"/>
                  <a:pt x="1895061" y="2080591"/>
                </a:cubicBezTo>
                <a:cubicBezTo>
                  <a:pt x="1903896" y="2093843"/>
                  <a:pt x="1915096" y="2105793"/>
                  <a:pt x="1921565" y="2120347"/>
                </a:cubicBezTo>
                <a:cubicBezTo>
                  <a:pt x="1932912" y="2145877"/>
                  <a:pt x="1948070" y="2199860"/>
                  <a:pt x="1948070" y="2199860"/>
                </a:cubicBezTo>
                <a:cubicBezTo>
                  <a:pt x="1943653" y="2248451"/>
                  <a:pt x="1940519" y="2297177"/>
                  <a:pt x="1934818" y="2345634"/>
                </a:cubicBezTo>
                <a:cubicBezTo>
                  <a:pt x="1928311" y="2400938"/>
                  <a:pt x="1918075" y="2437717"/>
                  <a:pt x="1908313" y="2491408"/>
                </a:cubicBezTo>
                <a:cubicBezTo>
                  <a:pt x="1903506" y="2517845"/>
                  <a:pt x="1901578" y="2544853"/>
                  <a:pt x="1895061" y="2570921"/>
                </a:cubicBezTo>
                <a:cubicBezTo>
                  <a:pt x="1888285" y="2598025"/>
                  <a:pt x="1874036" y="2623039"/>
                  <a:pt x="1868557" y="2650434"/>
                </a:cubicBezTo>
                <a:cubicBezTo>
                  <a:pt x="1864140" y="2672521"/>
                  <a:pt x="1860768" y="2694843"/>
                  <a:pt x="1855305" y="2716695"/>
                </a:cubicBezTo>
                <a:cubicBezTo>
                  <a:pt x="1851917" y="2730247"/>
                  <a:pt x="1845728" y="2742975"/>
                  <a:pt x="1842052" y="2756452"/>
                </a:cubicBezTo>
                <a:cubicBezTo>
                  <a:pt x="1832467" y="2791595"/>
                  <a:pt x="1822692" y="2826750"/>
                  <a:pt x="1815548" y="2862469"/>
                </a:cubicBezTo>
                <a:cubicBezTo>
                  <a:pt x="1775015" y="3065137"/>
                  <a:pt x="1837181" y="2745919"/>
                  <a:pt x="1789044" y="3034747"/>
                </a:cubicBezTo>
                <a:cubicBezTo>
                  <a:pt x="1786050" y="3052713"/>
                  <a:pt x="1780209" y="3070086"/>
                  <a:pt x="1775792" y="3087756"/>
                </a:cubicBezTo>
                <a:cubicBezTo>
                  <a:pt x="1771374" y="3127513"/>
                  <a:pt x="1767826" y="3167376"/>
                  <a:pt x="1762539" y="3207026"/>
                </a:cubicBezTo>
                <a:cubicBezTo>
                  <a:pt x="1758988" y="3233660"/>
                  <a:pt x="1754094" y="3260102"/>
                  <a:pt x="1749287" y="3286539"/>
                </a:cubicBezTo>
                <a:cubicBezTo>
                  <a:pt x="1745258" y="3308700"/>
                  <a:pt x="1739220" y="3330502"/>
                  <a:pt x="1736035" y="3352800"/>
                </a:cubicBezTo>
                <a:cubicBezTo>
                  <a:pt x="1730378" y="3392399"/>
                  <a:pt x="1728440" y="3432470"/>
                  <a:pt x="1722783" y="3472069"/>
                </a:cubicBezTo>
                <a:cubicBezTo>
                  <a:pt x="1714790" y="3528019"/>
                  <a:pt x="1707853" y="3539258"/>
                  <a:pt x="1696279" y="3591339"/>
                </a:cubicBezTo>
                <a:cubicBezTo>
                  <a:pt x="1691393" y="3613327"/>
                  <a:pt x="1686940" y="3635418"/>
                  <a:pt x="1683026" y="3657600"/>
                </a:cubicBezTo>
                <a:cubicBezTo>
                  <a:pt x="1637708" y="3914401"/>
                  <a:pt x="1673395" y="3732261"/>
                  <a:pt x="1643270" y="3882886"/>
                </a:cubicBezTo>
                <a:cubicBezTo>
                  <a:pt x="1638853" y="3966817"/>
                  <a:pt x="1636006" y="4050845"/>
                  <a:pt x="1630018" y="4134678"/>
                </a:cubicBezTo>
                <a:cubicBezTo>
                  <a:pt x="1627168" y="4174577"/>
                  <a:pt x="1616765" y="4213946"/>
                  <a:pt x="1616765" y="4253947"/>
                </a:cubicBezTo>
                <a:cubicBezTo>
                  <a:pt x="1616765" y="4264446"/>
                  <a:pt x="1638160" y="4357887"/>
                  <a:pt x="1643270" y="4373217"/>
                </a:cubicBezTo>
                <a:cubicBezTo>
                  <a:pt x="1650792" y="4395785"/>
                  <a:pt x="1663645" y="4416493"/>
                  <a:pt x="1669774" y="4439478"/>
                </a:cubicBezTo>
                <a:cubicBezTo>
                  <a:pt x="1715862" y="4612306"/>
                  <a:pt x="1665471" y="4525788"/>
                  <a:pt x="1722783" y="4611756"/>
                </a:cubicBezTo>
                <a:cubicBezTo>
                  <a:pt x="1731618" y="4647095"/>
                  <a:pt x="1737768" y="4683216"/>
                  <a:pt x="1749287" y="4717773"/>
                </a:cubicBezTo>
                <a:cubicBezTo>
                  <a:pt x="1758122" y="4744277"/>
                  <a:pt x="1770313" y="4769890"/>
                  <a:pt x="1775792" y="4797286"/>
                </a:cubicBezTo>
                <a:cubicBezTo>
                  <a:pt x="1776593" y="4801290"/>
                  <a:pt x="1796538" y="4906479"/>
                  <a:pt x="1802296" y="4916556"/>
                </a:cubicBezTo>
                <a:cubicBezTo>
                  <a:pt x="1811594" y="4932828"/>
                  <a:pt x="1830054" y="4941915"/>
                  <a:pt x="1842052" y="4956313"/>
                </a:cubicBezTo>
                <a:cubicBezTo>
                  <a:pt x="1852248" y="4968549"/>
                  <a:pt x="1857295" y="4984807"/>
                  <a:pt x="1868557" y="4996069"/>
                </a:cubicBezTo>
                <a:cubicBezTo>
                  <a:pt x="1879819" y="5007331"/>
                  <a:pt x="1895876" y="5012624"/>
                  <a:pt x="1908313" y="5022573"/>
                </a:cubicBezTo>
                <a:cubicBezTo>
                  <a:pt x="1918070" y="5030378"/>
                  <a:pt x="1924422" y="5042147"/>
                  <a:pt x="1934818" y="5049078"/>
                </a:cubicBezTo>
                <a:cubicBezTo>
                  <a:pt x="1961323" y="5066748"/>
                  <a:pt x="1996661" y="5079999"/>
                  <a:pt x="2027583" y="5088834"/>
                </a:cubicBezTo>
                <a:cubicBezTo>
                  <a:pt x="2065494" y="5099665"/>
                  <a:pt x="2123357" y="5112277"/>
                  <a:pt x="2160105" y="5115339"/>
                </a:cubicBezTo>
                <a:cubicBezTo>
                  <a:pt x="2239466" y="5121953"/>
                  <a:pt x="2319131" y="5124174"/>
                  <a:pt x="2398644" y="5128591"/>
                </a:cubicBezTo>
                <a:cubicBezTo>
                  <a:pt x="2420731" y="5133008"/>
                  <a:pt x="2442917" y="5136957"/>
                  <a:pt x="2464905" y="5141843"/>
                </a:cubicBezTo>
                <a:cubicBezTo>
                  <a:pt x="2482684" y="5145794"/>
                  <a:pt x="2499700" y="5155095"/>
                  <a:pt x="2517913" y="5155095"/>
                </a:cubicBezTo>
                <a:cubicBezTo>
                  <a:pt x="2663754" y="5155095"/>
                  <a:pt x="2809461" y="5146260"/>
                  <a:pt x="2955235" y="5141843"/>
                </a:cubicBezTo>
                <a:cubicBezTo>
                  <a:pt x="3071894" y="5118512"/>
                  <a:pt x="2971784" y="5137259"/>
                  <a:pt x="3114261" y="5115339"/>
                </a:cubicBezTo>
                <a:cubicBezTo>
                  <a:pt x="3140819" y="5111253"/>
                  <a:pt x="3167706" y="5108603"/>
                  <a:pt x="3193774" y="5102086"/>
                </a:cubicBezTo>
                <a:cubicBezTo>
                  <a:pt x="3220878" y="5095310"/>
                  <a:pt x="3246783" y="5084417"/>
                  <a:pt x="3273287" y="5075582"/>
                </a:cubicBezTo>
                <a:cubicBezTo>
                  <a:pt x="3319103" y="5060310"/>
                  <a:pt x="3389430" y="5038952"/>
                  <a:pt x="3419061" y="5009321"/>
                </a:cubicBezTo>
                <a:cubicBezTo>
                  <a:pt x="3578640" y="4849746"/>
                  <a:pt x="3350966" y="5072217"/>
                  <a:pt x="3498574" y="4943060"/>
                </a:cubicBezTo>
                <a:cubicBezTo>
                  <a:pt x="3522081" y="4922491"/>
                  <a:pt x="3542748" y="4898887"/>
                  <a:pt x="3564835" y="4876800"/>
                </a:cubicBezTo>
                <a:lnTo>
                  <a:pt x="3591339" y="4850295"/>
                </a:lnTo>
                <a:cubicBezTo>
                  <a:pt x="3600174" y="4823791"/>
                  <a:pt x="3619834" y="4798649"/>
                  <a:pt x="3617844" y="4770782"/>
                </a:cubicBezTo>
                <a:cubicBezTo>
                  <a:pt x="3613427" y="4708939"/>
                  <a:pt x="3613789" y="4646567"/>
                  <a:pt x="3604592" y="4585252"/>
                </a:cubicBezTo>
                <a:cubicBezTo>
                  <a:pt x="3600448" y="4557623"/>
                  <a:pt x="3586922" y="4532243"/>
                  <a:pt x="3578087" y="4505739"/>
                </a:cubicBezTo>
                <a:lnTo>
                  <a:pt x="3564835" y="4465982"/>
                </a:lnTo>
                <a:lnTo>
                  <a:pt x="3525079" y="4346713"/>
                </a:lnTo>
                <a:cubicBezTo>
                  <a:pt x="3516349" y="4320524"/>
                  <a:pt x="3508675" y="4285883"/>
                  <a:pt x="3485322" y="4267200"/>
                </a:cubicBezTo>
                <a:cubicBezTo>
                  <a:pt x="3474414" y="4258473"/>
                  <a:pt x="3458817" y="4258365"/>
                  <a:pt x="3445565" y="4253947"/>
                </a:cubicBezTo>
                <a:cubicBezTo>
                  <a:pt x="3436730" y="4240695"/>
                  <a:pt x="3429010" y="4226628"/>
                  <a:pt x="3419061" y="4214191"/>
                </a:cubicBezTo>
                <a:cubicBezTo>
                  <a:pt x="3411256" y="4204435"/>
                  <a:pt x="3398985" y="4198400"/>
                  <a:pt x="3392557" y="4187686"/>
                </a:cubicBezTo>
                <a:cubicBezTo>
                  <a:pt x="3385370" y="4175708"/>
                  <a:pt x="3386492" y="4159908"/>
                  <a:pt x="3379305" y="4147930"/>
                </a:cubicBezTo>
                <a:cubicBezTo>
                  <a:pt x="3372877" y="4137216"/>
                  <a:pt x="3360297" y="4131421"/>
                  <a:pt x="3352800" y="4121426"/>
                </a:cubicBezTo>
                <a:cubicBezTo>
                  <a:pt x="3333687" y="4095943"/>
                  <a:pt x="3326296" y="4059583"/>
                  <a:pt x="3299792" y="4041913"/>
                </a:cubicBezTo>
                <a:cubicBezTo>
                  <a:pt x="3286540" y="4033078"/>
                  <a:pt x="3274590" y="4021877"/>
                  <a:pt x="3260035" y="4015408"/>
                </a:cubicBezTo>
                <a:cubicBezTo>
                  <a:pt x="3234505" y="4004061"/>
                  <a:pt x="3180522" y="3988904"/>
                  <a:pt x="3180522" y="3988904"/>
                </a:cubicBezTo>
                <a:cubicBezTo>
                  <a:pt x="3156085" y="3952247"/>
                  <a:pt x="3150447" y="3951344"/>
                  <a:pt x="3140765" y="3909391"/>
                </a:cubicBezTo>
                <a:cubicBezTo>
                  <a:pt x="3130635" y="3865496"/>
                  <a:pt x="3114261" y="3776869"/>
                  <a:pt x="3114261" y="3776869"/>
                </a:cubicBezTo>
                <a:cubicBezTo>
                  <a:pt x="3118678" y="3706191"/>
                  <a:pt x="3127513" y="3635650"/>
                  <a:pt x="3127513" y="3564834"/>
                </a:cubicBezTo>
                <a:cubicBezTo>
                  <a:pt x="3127513" y="3511642"/>
                  <a:pt x="3120476" y="3458636"/>
                  <a:pt x="3114261" y="3405808"/>
                </a:cubicBezTo>
                <a:cubicBezTo>
                  <a:pt x="3111629" y="3383438"/>
                  <a:pt x="3104712" y="3361765"/>
                  <a:pt x="3101009" y="3339547"/>
                </a:cubicBezTo>
                <a:cubicBezTo>
                  <a:pt x="3095874" y="3308736"/>
                  <a:pt x="3091631" y="3277776"/>
                  <a:pt x="3087757" y="3246782"/>
                </a:cubicBezTo>
                <a:cubicBezTo>
                  <a:pt x="3082796" y="3207090"/>
                  <a:pt x="3083500" y="3166490"/>
                  <a:pt x="3074505" y="3127513"/>
                </a:cubicBezTo>
                <a:cubicBezTo>
                  <a:pt x="3070063" y="3108264"/>
                  <a:pt x="3056023" y="3092557"/>
                  <a:pt x="3048000" y="3074504"/>
                </a:cubicBezTo>
                <a:cubicBezTo>
                  <a:pt x="3038339" y="3052766"/>
                  <a:pt x="3029018" y="3030811"/>
                  <a:pt x="3021496" y="3008243"/>
                </a:cubicBezTo>
                <a:cubicBezTo>
                  <a:pt x="3003644" y="2954686"/>
                  <a:pt x="3010749" y="2946748"/>
                  <a:pt x="2994992" y="2888973"/>
                </a:cubicBezTo>
                <a:cubicBezTo>
                  <a:pt x="2987641" y="2862019"/>
                  <a:pt x="2968487" y="2809460"/>
                  <a:pt x="2968487" y="2809460"/>
                </a:cubicBezTo>
                <a:cubicBezTo>
                  <a:pt x="2958560" y="2739969"/>
                  <a:pt x="2954241" y="2704602"/>
                  <a:pt x="2941983" y="2637182"/>
                </a:cubicBezTo>
                <a:cubicBezTo>
                  <a:pt x="2937954" y="2615021"/>
                  <a:pt x="2932645" y="2593103"/>
                  <a:pt x="2928731" y="2570921"/>
                </a:cubicBezTo>
                <a:cubicBezTo>
                  <a:pt x="2883419" y="2314159"/>
                  <a:pt x="2919096" y="2496244"/>
                  <a:pt x="2888974" y="2345634"/>
                </a:cubicBezTo>
                <a:cubicBezTo>
                  <a:pt x="2884557" y="2297043"/>
                  <a:pt x="2881774" y="2248275"/>
                  <a:pt x="2875722" y="2199860"/>
                </a:cubicBezTo>
                <a:cubicBezTo>
                  <a:pt x="2865202" y="2115701"/>
                  <a:pt x="2862835" y="2155483"/>
                  <a:pt x="2849218" y="2080591"/>
                </a:cubicBezTo>
                <a:cubicBezTo>
                  <a:pt x="2843630" y="2049859"/>
                  <a:pt x="2840383" y="2018748"/>
                  <a:pt x="2835965" y="1987826"/>
                </a:cubicBezTo>
                <a:cubicBezTo>
                  <a:pt x="2831548" y="1802295"/>
                  <a:pt x="2834289" y="1616456"/>
                  <a:pt x="2822713" y="1431234"/>
                </a:cubicBezTo>
                <a:cubicBezTo>
                  <a:pt x="2816980" y="1339508"/>
                  <a:pt x="2761807" y="1325657"/>
                  <a:pt x="2703444" y="1258956"/>
                </a:cubicBezTo>
                <a:cubicBezTo>
                  <a:pt x="2672522" y="1223617"/>
                  <a:pt x="2642862" y="1187133"/>
                  <a:pt x="2610679" y="1152939"/>
                </a:cubicBezTo>
                <a:cubicBezTo>
                  <a:pt x="2572145" y="1111996"/>
                  <a:pt x="2527625" y="1076676"/>
                  <a:pt x="2491409" y="1033669"/>
                </a:cubicBezTo>
                <a:cubicBezTo>
                  <a:pt x="2456676" y="992424"/>
                  <a:pt x="2430630" y="944557"/>
                  <a:pt x="2398644" y="901147"/>
                </a:cubicBezTo>
                <a:cubicBezTo>
                  <a:pt x="2368767" y="860600"/>
                  <a:pt x="2335308" y="822752"/>
                  <a:pt x="2305879" y="781878"/>
                </a:cubicBezTo>
                <a:cubicBezTo>
                  <a:pt x="2255763" y="712272"/>
                  <a:pt x="2209291" y="640109"/>
                  <a:pt x="2160105" y="569843"/>
                </a:cubicBezTo>
                <a:cubicBezTo>
                  <a:pt x="2147439" y="551749"/>
                  <a:pt x="2130226" y="536589"/>
                  <a:pt x="2120348" y="516834"/>
                </a:cubicBezTo>
                <a:cubicBezTo>
                  <a:pt x="2111513" y="499165"/>
                  <a:pt x="2107813" y="477795"/>
                  <a:pt x="2093844" y="463826"/>
                </a:cubicBezTo>
                <a:cubicBezTo>
                  <a:pt x="2066410" y="436392"/>
                  <a:pt x="2008077" y="430770"/>
                  <a:pt x="1974574" y="424069"/>
                </a:cubicBezTo>
                <a:cubicBezTo>
                  <a:pt x="1943652" y="410817"/>
                  <a:pt x="1913491" y="395628"/>
                  <a:pt x="1881809" y="384313"/>
                </a:cubicBezTo>
                <a:cubicBezTo>
                  <a:pt x="1832071" y="366549"/>
                  <a:pt x="1758837" y="353716"/>
                  <a:pt x="1709531" y="331304"/>
                </a:cubicBezTo>
                <a:cubicBezTo>
                  <a:pt x="1686082" y="320645"/>
                  <a:pt x="1666308" y="303066"/>
                  <a:pt x="1643270" y="291547"/>
                </a:cubicBezTo>
                <a:cubicBezTo>
                  <a:pt x="1621993" y="280909"/>
                  <a:pt x="1598286" y="275681"/>
                  <a:pt x="1577009" y="265043"/>
                </a:cubicBezTo>
                <a:cubicBezTo>
                  <a:pt x="1474241" y="213660"/>
                  <a:pt x="1597432" y="258600"/>
                  <a:pt x="1497496" y="225286"/>
                </a:cubicBezTo>
                <a:cubicBezTo>
                  <a:pt x="1452097" y="191237"/>
                  <a:pt x="1405666" y="152750"/>
                  <a:pt x="1351722" y="132521"/>
                </a:cubicBezTo>
                <a:cubicBezTo>
                  <a:pt x="1334668" y="126126"/>
                  <a:pt x="1316383" y="123686"/>
                  <a:pt x="1298713" y="119269"/>
                </a:cubicBezTo>
                <a:cubicBezTo>
                  <a:pt x="1222307" y="68332"/>
                  <a:pt x="1296017" y="112435"/>
                  <a:pt x="1219200" y="79513"/>
                </a:cubicBezTo>
                <a:cubicBezTo>
                  <a:pt x="1201042" y="71731"/>
                  <a:pt x="1184689" y="59945"/>
                  <a:pt x="1166192" y="53008"/>
                </a:cubicBezTo>
                <a:cubicBezTo>
                  <a:pt x="1149138" y="46613"/>
                  <a:pt x="1130963" y="43707"/>
                  <a:pt x="1113183" y="39756"/>
                </a:cubicBezTo>
                <a:cubicBezTo>
                  <a:pt x="1030390" y="21358"/>
                  <a:pt x="1016120" y="21729"/>
                  <a:pt x="914400" y="13252"/>
                </a:cubicBezTo>
                <a:cubicBezTo>
                  <a:pt x="852613" y="8103"/>
                  <a:pt x="790713" y="4417"/>
                  <a:pt x="728870" y="0"/>
                </a:cubicBezTo>
                <a:cubicBezTo>
                  <a:pt x="658192" y="4417"/>
                  <a:pt x="587360" y="6841"/>
                  <a:pt x="516835" y="13252"/>
                </a:cubicBezTo>
                <a:cubicBezTo>
                  <a:pt x="478654" y="16723"/>
                  <a:pt x="423196" y="28647"/>
                  <a:pt x="384313" y="39756"/>
                </a:cubicBezTo>
                <a:cubicBezTo>
                  <a:pt x="370882" y="43593"/>
                  <a:pt x="357809" y="48591"/>
                  <a:pt x="344557" y="53008"/>
                </a:cubicBezTo>
                <a:cubicBezTo>
                  <a:pt x="335722" y="61843"/>
                  <a:pt x="328766" y="73085"/>
                  <a:pt x="318052" y="79513"/>
                </a:cubicBezTo>
                <a:cubicBezTo>
                  <a:pt x="306074" y="86700"/>
                  <a:pt x="290790" y="86518"/>
                  <a:pt x="278296" y="92765"/>
                </a:cubicBezTo>
                <a:cubicBezTo>
                  <a:pt x="264050" y="99888"/>
                  <a:pt x="251791" y="110434"/>
                  <a:pt x="238539" y="119269"/>
                </a:cubicBezTo>
                <a:cubicBezTo>
                  <a:pt x="206556" y="167245"/>
                  <a:pt x="189948" y="147982"/>
                  <a:pt x="172279" y="172278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550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56F85-1D10-DAE4-E66E-D98F3BE2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ES" altLang="zh-CN" dirty="0" err="1"/>
              <a:t>Confusion</a:t>
            </a:r>
            <a:r>
              <a:rPr kumimoji="1" lang="es-ES" altLang="zh-CN" dirty="0"/>
              <a:t> Matrix</a:t>
            </a:r>
            <a:endParaRPr kumimoji="1" lang="zh-CN" altLang="en-US" dirty="0"/>
          </a:p>
        </p:txBody>
      </p:sp>
      <p:pic>
        <p:nvPicPr>
          <p:cNvPr id="5" name="内容占位符 4" descr="文本&#10;&#10;中度可信度描述已自动生成">
            <a:extLst>
              <a:ext uri="{FF2B5EF4-FFF2-40B4-BE49-F238E27FC236}">
                <a16:creationId xmlns:a16="http://schemas.microsoft.com/office/drawing/2014/main" id="{A632A312-03F0-F9B2-51AA-48A09612D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996"/>
          <a:stretch/>
        </p:blipFill>
        <p:spPr>
          <a:xfrm>
            <a:off x="838200" y="2010947"/>
            <a:ext cx="10515600" cy="4481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5848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AF795-3681-A6A3-069F-4C405DEA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ES" altLang="zh-CN"/>
              <a:t>Conclusion</a:t>
            </a:r>
            <a:endParaRPr kumimoji="1"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9CF68398-6A06-512A-1920-04157B60E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113605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图形 6" descr="王冠 纯色填充">
            <a:extLst>
              <a:ext uri="{FF2B5EF4-FFF2-40B4-BE49-F238E27FC236}">
                <a16:creationId xmlns:a16="http://schemas.microsoft.com/office/drawing/2014/main" id="{0902D9AB-D4E7-2927-0718-91CF1A7205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21827" y="3429000"/>
            <a:ext cx="914400" cy="914400"/>
          </a:xfrm>
          <a:prstGeom prst="rect">
            <a:avLst/>
          </a:prstGeom>
        </p:spPr>
      </p:pic>
      <p:pic>
        <p:nvPicPr>
          <p:cNvPr id="11" name="图形 10" descr="王冠 轮廓">
            <a:extLst>
              <a:ext uri="{FF2B5EF4-FFF2-40B4-BE49-F238E27FC236}">
                <a16:creationId xmlns:a16="http://schemas.microsoft.com/office/drawing/2014/main" id="{DE4C156C-5B81-8940-04A0-3C3A6056AE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21827" y="49291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2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7F524-D05F-CFF0-114D-9422A606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Dataset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F64A2-4236-B100-F2F9-A9C83ECF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Gender Recognition</a:t>
            </a:r>
            <a:r>
              <a:rPr kumimoji="1" lang="zh-CN" altLang="en-US" dirty="0"/>
              <a:t> </a:t>
            </a:r>
            <a:r>
              <a:rPr kumimoji="1" lang="en-US" altLang="zh-CN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Voice</a:t>
            </a:r>
          </a:p>
          <a:p>
            <a:r>
              <a:rPr kumimoji="1" lang="en-US" altLang="zh-CN" dirty="0"/>
              <a:t>20 attributes: acoustic properties of the voice and speech</a:t>
            </a:r>
          </a:p>
          <a:p>
            <a:r>
              <a:rPr kumimoji="1" lang="en-US" altLang="zh-CN" dirty="0"/>
              <a:t>3,168 observations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cxnSp>
        <p:nvCxnSpPr>
          <p:cNvPr id="9" name="肘形连接符 8">
            <a:extLst>
              <a:ext uri="{FF2B5EF4-FFF2-40B4-BE49-F238E27FC236}">
                <a16:creationId xmlns:a16="http://schemas.microsoft.com/office/drawing/2014/main" id="{6C955504-EB90-C4C6-9243-A4D9EBAC1385}"/>
              </a:ext>
            </a:extLst>
          </p:cNvPr>
          <p:cNvCxnSpPr>
            <a:cxnSpLocks/>
          </p:cNvCxnSpPr>
          <p:nvPr/>
        </p:nvCxnSpPr>
        <p:spPr>
          <a:xfrm>
            <a:off x="3337600" y="4323968"/>
            <a:ext cx="1377863" cy="1227550"/>
          </a:xfrm>
          <a:prstGeom prst="bentConnector3">
            <a:avLst>
              <a:gd name="adj1" fmla="val 272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形 19" descr="男人 纯色填充">
            <a:extLst>
              <a:ext uri="{FF2B5EF4-FFF2-40B4-BE49-F238E27FC236}">
                <a16:creationId xmlns:a16="http://schemas.microsoft.com/office/drawing/2014/main" id="{FD581C84-4535-2BAC-D184-9DBB8644C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4323968"/>
            <a:ext cx="914400" cy="914400"/>
          </a:xfrm>
          <a:prstGeom prst="rect">
            <a:avLst/>
          </a:prstGeom>
        </p:spPr>
      </p:pic>
      <p:pic>
        <p:nvPicPr>
          <p:cNvPr id="22" name="图形 21" descr="女士 纯色填充">
            <a:extLst>
              <a:ext uri="{FF2B5EF4-FFF2-40B4-BE49-F238E27FC236}">
                <a16:creationId xmlns:a16="http://schemas.microsoft.com/office/drawing/2014/main" id="{FBA8ADA0-597F-C132-3628-A33A98368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57241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4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20D2A-BB02-F65A-D92A-AB8B4DBD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Pre-processing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0C31E3-374F-0C34-269A-718B4780E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Clean ✓</a:t>
            </a:r>
          </a:p>
          <a:p>
            <a:r>
              <a:rPr kumimoji="1" lang="en-US" altLang="zh-CN" dirty="0"/>
              <a:t>No empty values ✓</a:t>
            </a:r>
          </a:p>
          <a:p>
            <a:r>
              <a:rPr kumimoji="1" lang="en-US" altLang="zh-CN" dirty="0"/>
              <a:t>Normalization (Pandas, </a:t>
            </a:r>
            <a:r>
              <a:rPr kumimoji="1" lang="en-US" altLang="zh-CN" dirty="0" err="1"/>
              <a:t>Sklearn</a:t>
            </a:r>
            <a:r>
              <a:rPr kumimoji="1" lang="en-US" altLang="zh-CN" dirty="0"/>
              <a:t>)</a:t>
            </a:r>
          </a:p>
        </p:txBody>
      </p:sp>
      <p:pic>
        <p:nvPicPr>
          <p:cNvPr id="9" name="图片 8" descr="图形用户界面, 应用程序&#10;&#10;描述已自动生成">
            <a:extLst>
              <a:ext uri="{FF2B5EF4-FFF2-40B4-BE49-F238E27FC236}">
                <a16:creationId xmlns:a16="http://schemas.microsoft.com/office/drawing/2014/main" id="{B2E6F130-CDB5-5383-A4CA-4538D9168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785983"/>
            <a:ext cx="7772400" cy="28340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1008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FA524-809A-BB1F-5EF6-D0A108C4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ES" altLang="zh-CN" dirty="0" err="1"/>
              <a:t>Algorithms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7B4A6AE-A48E-5B70-9C32-6DA619C68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953025"/>
              </p:ext>
            </p:extLst>
          </p:nvPr>
        </p:nvGraphicFramePr>
        <p:xfrm>
          <a:off x="838198" y="1928812"/>
          <a:ext cx="10306052" cy="327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377">
                  <a:extLst>
                    <a:ext uri="{9D8B030D-6E8A-4147-A177-3AD203B41FA5}">
                      <a16:colId xmlns:a16="http://schemas.microsoft.com/office/drawing/2014/main" val="1871073823"/>
                    </a:ext>
                  </a:extLst>
                </a:gridCol>
                <a:gridCol w="7686675">
                  <a:extLst>
                    <a:ext uri="{9D8B030D-6E8A-4147-A177-3AD203B41FA5}">
                      <a16:colId xmlns:a16="http://schemas.microsoft.com/office/drawing/2014/main" val="201956245"/>
                    </a:ext>
                  </a:extLst>
                </a:gridCol>
              </a:tblGrid>
              <a:tr h="545306">
                <a:tc>
                  <a:txBody>
                    <a:bodyPr/>
                    <a:lstStyle/>
                    <a:p>
                      <a:endParaRPr lang="en-US" altLang="zh-CN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noProof="0" dirty="0"/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06187"/>
                  </a:ext>
                </a:extLst>
              </a:tr>
              <a:tr h="545306">
                <a:tc>
                  <a:txBody>
                    <a:bodyPr/>
                    <a:lstStyle/>
                    <a:p>
                      <a:r>
                        <a:rPr lang="en-US" altLang="zh-CN" noProof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noProof="0" dirty="0"/>
                        <a:t>Automatically best k value between 1 and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219378"/>
                  </a:ext>
                </a:extLst>
              </a:tr>
              <a:tr h="545306">
                <a:tc>
                  <a:txBody>
                    <a:bodyPr/>
                    <a:lstStyle/>
                    <a:p>
                      <a:r>
                        <a:rPr lang="en-US" altLang="zh-CN" noProof="0"/>
                        <a:t>RIPPER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noProof="0" dirty="0"/>
                        <a:t>(default)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92029"/>
                  </a:ext>
                </a:extLst>
              </a:tr>
              <a:tr h="545306">
                <a:tc>
                  <a:txBody>
                    <a:bodyPr/>
                    <a:lstStyle/>
                    <a:p>
                      <a:r>
                        <a:rPr lang="en-US" altLang="zh-CN" noProof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noProof="0" dirty="0"/>
                        <a:t>Non-linear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207397"/>
                  </a:ext>
                </a:extLst>
              </a:tr>
              <a:tr h="545306">
                <a:tc>
                  <a:txBody>
                    <a:bodyPr/>
                    <a:lstStyle/>
                    <a:p>
                      <a:r>
                        <a:rPr lang="en-US" altLang="zh-CN" noProof="0"/>
                        <a:t>Multilayer Perceptron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noProof="0" dirty="0"/>
                        <a:t>1 hidden layer, </a:t>
                      </a:r>
                      <a:r>
                        <a:rPr lang="en-US" altLang="zh-CN" noProof="0" dirty="0" err="1"/>
                        <a:t>num_neurons</a:t>
                      </a:r>
                      <a:r>
                        <a:rPr lang="en-US" altLang="zh-CN" noProof="0" dirty="0"/>
                        <a:t> = (</a:t>
                      </a:r>
                      <a:r>
                        <a:rPr lang="en-US" altLang="zh-CN" noProof="0" dirty="0" err="1"/>
                        <a:t>num_attributes</a:t>
                      </a:r>
                      <a:r>
                        <a:rPr lang="en-US" altLang="zh-CN" noProof="0" dirty="0"/>
                        <a:t> + </a:t>
                      </a:r>
                      <a:r>
                        <a:rPr lang="en-US" altLang="zh-CN" noProof="0" dirty="0" err="1"/>
                        <a:t>num_classes</a:t>
                      </a:r>
                      <a:r>
                        <a:rPr lang="en-US" altLang="zh-CN" noProof="0" dirty="0"/>
                        <a:t>) 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878608"/>
                  </a:ext>
                </a:extLst>
              </a:tr>
              <a:tr h="545306">
                <a:tc>
                  <a:txBody>
                    <a:bodyPr/>
                    <a:lstStyle/>
                    <a:p>
                      <a:r>
                        <a:rPr lang="en-US" altLang="zh-CN" noProof="0"/>
                        <a:t>C4.5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noProof="0" dirty="0"/>
                        <a:t>(default)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516557"/>
                  </a:ext>
                </a:extLst>
              </a:tr>
            </a:tbl>
          </a:graphicData>
        </a:graphic>
      </p:graphicFrame>
      <p:sp>
        <p:nvSpPr>
          <p:cNvPr id="5" name="圆角矩形 4">
            <a:extLst>
              <a:ext uri="{FF2B5EF4-FFF2-40B4-BE49-F238E27FC236}">
                <a16:creationId xmlns:a16="http://schemas.microsoft.com/office/drawing/2014/main" id="{6D367002-F777-0F7C-FB21-FDC08CDF797D}"/>
              </a:ext>
            </a:extLst>
          </p:cNvPr>
          <p:cNvSpPr/>
          <p:nvPr/>
        </p:nvSpPr>
        <p:spPr>
          <a:xfrm>
            <a:off x="838198" y="5429250"/>
            <a:ext cx="10306052" cy="7572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 option: Cross-Validation with 10 folds </a:t>
            </a:r>
          </a:p>
        </p:txBody>
      </p:sp>
    </p:spTree>
    <p:extLst>
      <p:ext uri="{BB962C8B-B14F-4D97-AF65-F5344CB8AC3E}">
        <p14:creationId xmlns:p14="http://schemas.microsoft.com/office/powerpoint/2010/main" val="389465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48791-FE8E-9663-627D-CFFB0A63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Feature Subset Selection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6E8786B-0D1C-7456-4171-8CE7D7F38D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796335"/>
              </p:ext>
            </p:extLst>
          </p:nvPr>
        </p:nvGraphicFramePr>
        <p:xfrm>
          <a:off x="838200" y="1928813"/>
          <a:ext cx="1051559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275">
                  <a:extLst>
                    <a:ext uri="{9D8B030D-6E8A-4147-A177-3AD203B41FA5}">
                      <a16:colId xmlns:a16="http://schemas.microsoft.com/office/drawing/2014/main" val="997939311"/>
                    </a:ext>
                  </a:extLst>
                </a:gridCol>
                <a:gridCol w="3898145">
                  <a:extLst>
                    <a:ext uri="{9D8B030D-6E8A-4147-A177-3AD203B41FA5}">
                      <a16:colId xmlns:a16="http://schemas.microsoft.com/office/drawing/2014/main" val="3470702161"/>
                    </a:ext>
                  </a:extLst>
                </a:gridCol>
                <a:gridCol w="4798179">
                  <a:extLst>
                    <a:ext uri="{9D8B030D-6E8A-4147-A177-3AD203B41FA5}">
                      <a16:colId xmlns:a16="http://schemas.microsoft.com/office/drawing/2014/main" val="298339938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endParaRPr lang="en-US" altLang="zh-CN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noProof="0"/>
                        <a:t>Attribute Evaluator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noProof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25788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altLang="zh-CN" noProof="0"/>
                        <a:t>Univariate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noProof="0"/>
                        <a:t>Gain Ratio (threshold = 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noProof="0"/>
                        <a:t>Ranker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5841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altLang="zh-CN" noProof="0"/>
                        <a:t>Multivariate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noProof="0"/>
                        <a:t>CFS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noProof="0"/>
                        <a:t>Ranker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85935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altLang="zh-CN" noProof="0"/>
                        <a:t>Wrapper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noProof="0"/>
                        <a:t>Wrapper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noProof="0" dirty="0" err="1"/>
                        <a:t>BestFirst</a:t>
                      </a:r>
                      <a:endParaRPr lang="en-US" altLang="zh-CN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138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35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0383B-9B43-0618-ED6A-93D91EED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ES" altLang="zh-CN" dirty="0" err="1"/>
              <a:t>Results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F7742B0-AB5E-58D1-61BD-FF9E36C0E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057345"/>
              </p:ext>
            </p:extLst>
          </p:nvPr>
        </p:nvGraphicFramePr>
        <p:xfrm>
          <a:off x="838200" y="1928813"/>
          <a:ext cx="10515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9781942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825472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8741688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9326193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6255928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84285665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endParaRPr lang="en-US" altLang="zh-CN" i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/>
                        <a:t>RIPPER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C4.5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55503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All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>
                          <a:highlight>
                            <a:srgbClr val="00FFFF"/>
                          </a:highlight>
                        </a:rPr>
                        <a:t>98.1061%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>
                          <a:effectLst/>
                          <a:latin typeface="Helvetica" pitchFamily="2" charset="0"/>
                        </a:rPr>
                        <a:t>96.8750% </a:t>
                      </a:r>
                    </a:p>
                    <a:p>
                      <a:endParaRPr lang="en-US" altLang="zh-CN" i="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>
                          <a:effectLst/>
                          <a:highlight>
                            <a:srgbClr val="FFFF00"/>
                          </a:highlight>
                          <a:latin typeface="Helvetica" pitchFamily="2" charset="0"/>
                        </a:rPr>
                        <a:t>97.7273% </a:t>
                      </a:r>
                      <a:endParaRPr lang="en-US" altLang="zh-CN" i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>
                          <a:effectLst/>
                          <a:latin typeface="Helvetica" pitchFamily="2" charset="0"/>
                        </a:rPr>
                        <a:t>97.6641% </a:t>
                      </a:r>
                      <a:endParaRPr lang="en-US" altLang="zh-CN" i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>
                          <a:effectLst/>
                          <a:latin typeface="Helvetica" pitchFamily="2" charset="0"/>
                        </a:rPr>
                        <a:t>96.6856%</a:t>
                      </a:r>
                      <a:endParaRPr lang="en-US" altLang="zh-CN" i="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02994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Univariate</a:t>
                      </a:r>
                    </a:p>
                    <a:p>
                      <a:r>
                        <a:rPr lang="en-US" altLang="zh-CN" i="0" noProof="0" dirty="0"/>
                        <a:t>(7 variables)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>
                          <a:highlight>
                            <a:srgbClr val="00FFFF"/>
                          </a:highlight>
                        </a:rPr>
                        <a:t>98.2955%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97.0960%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97.1907%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97.6641%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noProof="0" dirty="0"/>
                        <a:t>97.1907%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866277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Multivariate</a:t>
                      </a:r>
                    </a:p>
                    <a:p>
                      <a:r>
                        <a:rPr lang="en-US" altLang="zh-CN" i="0" noProof="0" dirty="0"/>
                        <a:t>(2 variables</a:t>
                      </a:r>
                    </a:p>
                    <a:p>
                      <a:r>
                        <a:rPr lang="en-US" altLang="zh-CN" i="0" noProof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meanfun</a:t>
                      </a:r>
                      <a:r>
                        <a:rPr lang="en-US" altLang="zh-CN" i="0" noProof="0" dirty="0"/>
                        <a:t>, </a:t>
                      </a:r>
                      <a:r>
                        <a:rPr lang="en-US" altLang="zh-CN" i="0" noProof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IQR</a:t>
                      </a:r>
                      <a:r>
                        <a:rPr lang="en-US" altLang="zh-CN" i="0" noProof="0" dirty="0"/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96.8750%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>
                          <a:highlight>
                            <a:srgbClr val="00FFFF"/>
                          </a:highlight>
                        </a:rPr>
                        <a:t>97.0013%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95.8018%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96.8119%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noProof="0" dirty="0"/>
                        <a:t>96.8119%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8908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Wrapper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>
                          <a:highlight>
                            <a:srgbClr val="FFFF00"/>
                          </a:highlight>
                        </a:rPr>
                        <a:t>98.4</a:t>
                      </a:r>
                      <a:r>
                        <a:rPr lang="en-US" altLang="zh-CN" i="0" noProof="0" dirty="0">
                          <a:highlight>
                            <a:srgbClr val="00FFFF"/>
                          </a:highlight>
                        </a:rPr>
                        <a:t>217%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>
                          <a:highlight>
                            <a:srgbClr val="FFFF00"/>
                          </a:highlight>
                        </a:rPr>
                        <a:t>97.5379%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97.6957%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>
                          <a:highlight>
                            <a:srgbClr val="FFFF00"/>
                          </a:highlight>
                        </a:rPr>
                        <a:t>97.9482%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noProof="0" dirty="0">
                          <a:highlight>
                            <a:srgbClr val="FFFF00"/>
                          </a:highlight>
                        </a:rPr>
                        <a:t>97.5694%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08189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F055222-E751-084E-180B-18934F000DD0}"/>
              </a:ext>
            </a:extLst>
          </p:cNvPr>
          <p:cNvSpPr txBox="1"/>
          <p:nvPr/>
        </p:nvSpPr>
        <p:spPr>
          <a:xfrm>
            <a:off x="6715126" y="365125"/>
            <a:ext cx="4638674" cy="1200329"/>
          </a:xfrm>
          <a:prstGeom prst="rect">
            <a:avLst/>
          </a:prstGeom>
          <a:effectLst>
            <a:softEdge rad="127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4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Winner in every algorithm</a:t>
            </a:r>
          </a:p>
          <a:p>
            <a:endParaRPr kumimoji="1"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400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Winner in every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310544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DACF7-32B6-2233-50B3-76E73B7E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Relevant and redundant attributes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4CE34B1-658B-DA96-1DD5-E19A7B0928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188383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221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EAB82-1477-A748-4FBE-2EB38BB5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ES" altLang="zh-CN" dirty="0"/>
              <a:t>KNN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B13211A-CBE9-6B2B-140B-02AAACA2D6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120684"/>
              </p:ext>
            </p:extLst>
          </p:nvPr>
        </p:nvGraphicFramePr>
        <p:xfrm>
          <a:off x="838200" y="1928813"/>
          <a:ext cx="3505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34131274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85706528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endParaRPr lang="en-US" altLang="zh-CN" i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/>
                        <a:t>KNN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9485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All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98.1061%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32207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Univariate</a:t>
                      </a:r>
                    </a:p>
                    <a:p>
                      <a:r>
                        <a:rPr lang="en-US" altLang="zh-CN" i="0" noProof="0" dirty="0"/>
                        <a:t>(7 variables)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98.2955%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62351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Multivariate</a:t>
                      </a:r>
                    </a:p>
                    <a:p>
                      <a:r>
                        <a:rPr lang="en-US" altLang="zh-CN" i="0" noProof="0" dirty="0"/>
                        <a:t>(2 variables</a:t>
                      </a:r>
                    </a:p>
                    <a:p>
                      <a:r>
                        <a:rPr lang="en-US" altLang="zh-CN" i="0" noProof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meanfun</a:t>
                      </a:r>
                      <a:r>
                        <a:rPr lang="en-US" altLang="zh-CN" i="0" noProof="0" dirty="0"/>
                        <a:t>, </a:t>
                      </a:r>
                      <a:r>
                        <a:rPr lang="en-US" altLang="zh-CN" i="0" noProof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IQR</a:t>
                      </a:r>
                      <a:r>
                        <a:rPr lang="en-US" altLang="zh-CN" i="0" noProof="0" dirty="0"/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96.8750%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793883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Wrapper</a:t>
                      </a:r>
                    </a:p>
                    <a:p>
                      <a:r>
                        <a:rPr lang="en-US" altLang="zh-CN" i="0" noProof="0" dirty="0"/>
                        <a:t>(7 variables)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98.4217%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539851"/>
                  </a:ext>
                </a:extLst>
              </a:tr>
            </a:tbl>
          </a:graphicData>
        </a:graphic>
      </p:graphicFrame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DD418523-9500-9F44-6B6C-28A9BDF6A4ED}"/>
              </a:ext>
            </a:extLst>
          </p:cNvPr>
          <p:cNvCxnSpPr>
            <a:cxnSpLocks/>
          </p:cNvCxnSpPr>
          <p:nvPr/>
        </p:nvCxnSpPr>
        <p:spPr>
          <a:xfrm>
            <a:off x="4543425" y="3157538"/>
            <a:ext cx="0" cy="2400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D23C355-36AD-DAC3-F03B-60E575C86BAD}"/>
              </a:ext>
            </a:extLst>
          </p:cNvPr>
          <p:cNvSpPr txBox="1"/>
          <p:nvPr/>
        </p:nvSpPr>
        <p:spPr>
          <a:xfrm>
            <a:off x="6243637" y="3386048"/>
            <a:ext cx="421481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KNN is sensitive to irrelevant variables</a:t>
            </a:r>
          </a:p>
        </p:txBody>
      </p:sp>
    </p:spTree>
    <p:extLst>
      <p:ext uri="{BB962C8B-B14F-4D97-AF65-F5344CB8AC3E}">
        <p14:creationId xmlns:p14="http://schemas.microsoft.com/office/powerpoint/2010/main" val="260186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4E0C1-58C9-A193-BA3B-E117A84E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ES" altLang="zh-CN" dirty="0"/>
              <a:t>RIPPER</a:t>
            </a:r>
            <a:endParaRPr kumimoji="1"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CD4FECCF-E604-D14A-9F28-DB2EFB3888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567667"/>
              </p:ext>
            </p:extLst>
          </p:nvPr>
        </p:nvGraphicFramePr>
        <p:xfrm>
          <a:off x="838200" y="1928813"/>
          <a:ext cx="713422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013">
                  <a:extLst>
                    <a:ext uri="{9D8B030D-6E8A-4147-A177-3AD203B41FA5}">
                      <a16:colId xmlns:a16="http://schemas.microsoft.com/office/drawing/2014/main" val="301776572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669864203"/>
                    </a:ext>
                  </a:extLst>
                </a:gridCol>
                <a:gridCol w="1091272">
                  <a:extLst>
                    <a:ext uri="{9D8B030D-6E8A-4147-A177-3AD203B41FA5}">
                      <a16:colId xmlns:a16="http://schemas.microsoft.com/office/drawing/2014/main" val="1262473769"/>
                    </a:ext>
                  </a:extLst>
                </a:gridCol>
                <a:gridCol w="2752065">
                  <a:extLst>
                    <a:ext uri="{9D8B030D-6E8A-4147-A177-3AD203B41FA5}">
                      <a16:colId xmlns:a16="http://schemas.microsoft.com/office/drawing/2014/main" val="1701919458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endParaRPr lang="en-US" altLang="zh-CN" i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RIPPER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Num of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Common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677872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All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>
                          <a:effectLst/>
                          <a:latin typeface="Helvetica" pitchFamily="2" charset="0"/>
                        </a:rPr>
                        <a:t>96.8750%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noProof="0" dirty="0">
                          <a:effectLst/>
                          <a:latin typeface="Helvetica" pitchFamily="2" charset="0"/>
                        </a:rPr>
                        <a:t>11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i="0" noProof="0" dirty="0" err="1"/>
                        <a:t>meanfun</a:t>
                      </a:r>
                      <a:r>
                        <a:rPr lang="en-US" altLang="zh-CN" i="0" noProof="0" dirty="0"/>
                        <a:t> + IQR </a:t>
                      </a:r>
                      <a:r>
                        <a:rPr lang="en-US" altLang="zh-CN" i="0" noProof="0" dirty="0">
                          <a:sym typeface="Wingdings" pitchFamily="2" charset="2"/>
                        </a:rPr>
                        <a:t> female</a:t>
                      </a:r>
                      <a:endParaRPr lang="en-US" altLang="zh-CN" i="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956462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Univariate</a:t>
                      </a:r>
                    </a:p>
                    <a:p>
                      <a:r>
                        <a:rPr lang="en-US" altLang="zh-CN" i="0" noProof="0" dirty="0"/>
                        <a:t>(7 variables)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97.0960%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noProof="0" dirty="0"/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i="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724398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Multivariate</a:t>
                      </a:r>
                    </a:p>
                    <a:p>
                      <a:r>
                        <a:rPr lang="en-US" altLang="zh-CN" i="0" noProof="0" dirty="0"/>
                        <a:t>(2 variables</a:t>
                      </a:r>
                    </a:p>
                    <a:p>
                      <a:r>
                        <a:rPr lang="en-US" altLang="zh-CN" i="0" noProof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meanfun</a:t>
                      </a:r>
                      <a:r>
                        <a:rPr lang="en-US" altLang="zh-CN" i="0" noProof="0" dirty="0"/>
                        <a:t>, </a:t>
                      </a:r>
                      <a:r>
                        <a:rPr lang="en-US" altLang="zh-CN" i="0" noProof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IQR</a:t>
                      </a:r>
                      <a:r>
                        <a:rPr lang="en-US" altLang="zh-CN" i="0" noProof="0" dirty="0"/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97.0013%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noProof="0" dirty="0"/>
                        <a:t>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i="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137918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Wrapper</a:t>
                      </a:r>
                    </a:p>
                    <a:p>
                      <a:r>
                        <a:rPr lang="en-US" altLang="zh-CN" i="0" noProof="0" dirty="0"/>
                        <a:t>(5 variables)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noProof="0" dirty="0"/>
                        <a:t>97.5379%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noProof="0" dirty="0" err="1"/>
                        <a:t>meanfun</a:t>
                      </a:r>
                      <a:r>
                        <a:rPr lang="en-US" altLang="zh-CN" i="0" noProof="0" dirty="0"/>
                        <a:t> + IQR </a:t>
                      </a:r>
                      <a:r>
                        <a:rPr lang="en-US" altLang="zh-CN" i="0" noProof="0" dirty="0">
                          <a:sym typeface="Wingdings" pitchFamily="2" charset="2"/>
                        </a:rPr>
                        <a:t> male</a:t>
                      </a:r>
                      <a:endParaRPr lang="en-US" altLang="zh-CN" i="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36994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C2CABD3-B6D2-1B74-F304-A6438DB002B4}"/>
              </a:ext>
            </a:extLst>
          </p:cNvPr>
          <p:cNvSpPr txBox="1"/>
          <p:nvPr/>
        </p:nvSpPr>
        <p:spPr>
          <a:xfrm>
            <a:off x="8215314" y="2832051"/>
            <a:ext cx="38481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RIPPER is not very sensitive to irrelevant variables</a:t>
            </a:r>
          </a:p>
        </p:txBody>
      </p:sp>
    </p:spTree>
    <p:extLst>
      <p:ext uri="{BB962C8B-B14F-4D97-AF65-F5344CB8AC3E}">
        <p14:creationId xmlns:p14="http://schemas.microsoft.com/office/powerpoint/2010/main" val="149797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23C29"/>
      </a:dk2>
      <a:lt2>
        <a:srgbClr val="E8E2E8"/>
      </a:lt2>
      <a:accent1>
        <a:srgbClr val="47B54A"/>
      </a:accent1>
      <a:accent2>
        <a:srgbClr val="69B13B"/>
      </a:accent2>
      <a:accent3>
        <a:srgbClr val="96A942"/>
      </a:accent3>
      <a:accent4>
        <a:srgbClr val="B1973B"/>
      </a:accent4>
      <a:accent5>
        <a:srgbClr val="C3774D"/>
      </a:accent5>
      <a:accent6>
        <a:srgbClr val="B13B42"/>
      </a:accent6>
      <a:hlink>
        <a:srgbClr val="AC7539"/>
      </a:hlink>
      <a:folHlink>
        <a:srgbClr val="7F7F7F"/>
      </a:folHlink>
    </a:clrScheme>
    <a:fontScheme name="Custom 2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396</Words>
  <Application>Microsoft Macintosh PowerPoint</Application>
  <PresentationFormat>宽屏</PresentationFormat>
  <Paragraphs>156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Microsoft YaHei</vt:lpstr>
      <vt:lpstr>Arial</vt:lpstr>
      <vt:lpstr>Calibri</vt:lpstr>
      <vt:lpstr>Consolas</vt:lpstr>
      <vt:lpstr>Helvetica</vt:lpstr>
      <vt:lpstr>Wingdings</vt:lpstr>
      <vt:lpstr>SketchyVTI</vt:lpstr>
      <vt:lpstr>Non-Probabilistic Supervised Classification</vt:lpstr>
      <vt:lpstr>Dataset</vt:lpstr>
      <vt:lpstr>Pre-processing</vt:lpstr>
      <vt:lpstr>Algorithms</vt:lpstr>
      <vt:lpstr>Feature Subset Selection</vt:lpstr>
      <vt:lpstr>Results</vt:lpstr>
      <vt:lpstr>Relevant and redundant attributes</vt:lpstr>
      <vt:lpstr>KNN</vt:lpstr>
      <vt:lpstr>RIPPER</vt:lpstr>
      <vt:lpstr>SVM</vt:lpstr>
      <vt:lpstr>C4.5</vt:lpstr>
      <vt:lpstr>PowerPoint 演示文稿</vt:lpstr>
      <vt:lpstr>Confusion Matrix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YUXIAO XIONG</dc:creator>
  <cp:lastModifiedBy>YUXIAO XIONG</cp:lastModifiedBy>
  <cp:revision>17</cp:revision>
  <dcterms:created xsi:type="dcterms:W3CDTF">2022-10-16T10:28:29Z</dcterms:created>
  <dcterms:modified xsi:type="dcterms:W3CDTF">2022-10-16T17:32:04Z</dcterms:modified>
</cp:coreProperties>
</file>