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9966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74" d="100"/>
          <a:sy n="74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1BF94AE-4CF4-4337-BE1B-CAFEC9822301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7ECCDE4-623A-4CEF-B250-A45E34E4AE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6981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94AE-4CF4-4337-BE1B-CAFEC9822301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CDE4-623A-4CEF-B250-A45E34E4AE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919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94AE-4CF4-4337-BE1B-CAFEC9822301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CDE4-623A-4CEF-B250-A45E34E4AE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399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94AE-4CF4-4337-BE1B-CAFEC9822301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CDE4-623A-4CEF-B250-A45E34E4AE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298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BF94AE-4CF4-4337-BE1B-CAFEC9822301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7ECCDE4-623A-4CEF-B250-A45E34E4AE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3090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94AE-4CF4-4337-BE1B-CAFEC9822301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CDE4-623A-4CEF-B250-A45E34E4AE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5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94AE-4CF4-4337-BE1B-CAFEC9822301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CDE4-623A-4CEF-B250-A45E34E4AE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707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94AE-4CF4-4337-BE1B-CAFEC9822301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CDE4-623A-4CEF-B250-A45E34E4AE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846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94AE-4CF4-4337-BE1B-CAFEC9822301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CDE4-623A-4CEF-B250-A45E34E4AE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626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94AE-4CF4-4337-BE1B-CAFEC9822301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s-C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ECCDE4-623A-4CEF-B250-A45E34E4AE52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203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1BF94AE-4CF4-4337-BE1B-CAFEC9822301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ECCDE4-623A-4CEF-B250-A45E34E4AE52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144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1BF94AE-4CF4-4337-BE1B-CAFEC9822301}" type="datetimeFigureOut">
              <a:rPr lang="es-CO" smtClean="0"/>
              <a:t>1/06/2022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7ECCDE4-623A-4CEF-B250-A45E34E4AE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260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4800" b="1" i="1" dirty="0" smtClean="0">
                <a:solidFill>
                  <a:srgbClr val="99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Primeros auxilios</a:t>
            </a:r>
            <a:endParaRPr lang="es-CO" sz="4800" b="1" i="1" dirty="0">
              <a:solidFill>
                <a:srgbClr val="99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Valentina Guisao Mesa - Valeria Lopera – Laura Valentina Urrego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freetoedit newspaper border sticker by @cynthiasvisua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11491" cy="881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toedit newspaper border sticker by @cynthiasvisual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796" y="-2391204"/>
            <a:ext cx="9249204" cy="924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>
            <a:off x="10514387" y="4268413"/>
            <a:ext cx="1677615" cy="17901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480" y="4327902"/>
            <a:ext cx="1587623" cy="1671184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777090" y="482335"/>
            <a:ext cx="1860969" cy="1955372"/>
          </a:xfrm>
          <a:prstGeom prst="ellipse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74" name="Picture 2" descr="J.A.G.: Institucion Educativa Jose Antonio Galan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8958" y1="42292" x2="37917" y2="7917"/>
                        <a14:foregroundMark x1="28750" y1="10833" x2="3958" y2="38333"/>
                        <a14:foregroundMark x1="23125" y1="26250" x2="16042" y2="13125"/>
                        <a14:foregroundMark x1="15208" y1="30000" x2="15208" y2="61458"/>
                        <a14:foregroundMark x1="6667" y1="50000" x2="14583" y2="65833"/>
                        <a14:foregroundMark x1="15208" y1="67083" x2="28750" y2="80625"/>
                        <a14:foregroundMark x1="40208" y1="95208" x2="15208" y2="72500"/>
                        <a14:foregroundMark x1="33125" y1="95625" x2="13542" y2="74792"/>
                        <a14:foregroundMark x1="21875" y1="87917" x2="4583" y2="72500"/>
                        <a14:foregroundMark x1="8958" y1="70625" x2="3333" y2="39792"/>
                        <a14:foregroundMark x1="11458" y1="73542" x2="2500" y2="57083"/>
                        <a14:foregroundMark x1="11458" y1="55000" x2="8750" y2="37500"/>
                        <a14:foregroundMark x1="1875" y1="57292" x2="7083" y2="43542"/>
                        <a14:foregroundMark x1="5417" y1="34792" x2="27917" y2="9583"/>
                        <a14:foregroundMark x1="8750" y1="26667" x2="16042" y2="17500"/>
                        <a14:foregroundMark x1="21667" y1="14792" x2="25417" y2="9583"/>
                        <a14:foregroundMark x1="17917" y1="27917" x2="20000" y2="25833"/>
                        <a14:foregroundMark x1="9792" y1="35833" x2="11875" y2="31458"/>
                        <a14:foregroundMark x1="36667" y1="11042" x2="46667" y2="11042"/>
                        <a14:foregroundMark x1="32083" y1="6042" x2="47500" y2="10625"/>
                        <a14:foregroundMark x1="31458" y1="9583" x2="36042" y2="11042"/>
                        <a14:foregroundMark x1="37500" y1="6042" x2="47083" y2="9375"/>
                        <a14:foregroundMark x1="39792" y1="5208" x2="33542" y2="3542"/>
                        <a14:foregroundMark x1="41042" y1="4792" x2="48125" y2="10833"/>
                        <a14:foregroundMark x1="49375" y1="6250" x2="40833" y2="2292"/>
                        <a14:foregroundMark x1="49375" y1="4583" x2="77083" y2="14375"/>
                        <a14:foregroundMark x1="81042" y1="19167" x2="94375" y2="51042"/>
                        <a14:foregroundMark x1="91458" y1="55625" x2="73125" y2="92292"/>
                        <a14:foregroundMark x1="37500" y1="89167" x2="69583" y2="86667"/>
                        <a14:foregroundMark x1="38333" y1="96458" x2="63125" y2="93333"/>
                        <a14:foregroundMark x1="44167" y1="92708" x2="50417" y2="92500"/>
                        <a14:foregroundMark x1="47083" y1="98750" x2="49583" y2="98750"/>
                        <a14:foregroundMark x1="50417" y1="96667" x2="65000" y2="94375"/>
                        <a14:foregroundMark x1="65833" y1="95625" x2="76042" y2="86667"/>
                        <a14:foregroundMark x1="67917" y1="84583" x2="80833" y2="75833"/>
                        <a14:foregroundMark x1="70625" y1="88542" x2="77917" y2="84375"/>
                        <a14:foregroundMark x1="80000" y1="86667" x2="89583" y2="70208"/>
                        <a14:foregroundMark x1="86458" y1="79167" x2="92708" y2="62083"/>
                        <a14:foregroundMark x1="89583" y1="74375" x2="97917" y2="58125"/>
                        <a14:foregroundMark x1="95833" y1="55625" x2="94583" y2="32708"/>
                        <a14:foregroundMark x1="89792" y1="54167" x2="87292" y2="34167"/>
                        <a14:foregroundMark x1="91250" y1="57083" x2="96250" y2="57083"/>
                        <a14:foregroundMark x1="93542" y1="34792" x2="75208" y2="12708"/>
                        <a14:foregroundMark x1="92708" y1="31042" x2="87292" y2="18958"/>
                        <a14:foregroundMark x1="92292" y1="38333" x2="88333" y2="33542"/>
                        <a14:foregroundMark x1="83125" y1="29167" x2="71458" y2="16250"/>
                        <a14:foregroundMark x1="84792" y1="18958" x2="72292" y2="9167"/>
                        <a14:foregroundMark x1="69583" y1="7917" x2="56042" y2="3542"/>
                        <a14:foregroundMark x1="51875" y1="10833" x2="69375" y2="1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43" y="552634"/>
            <a:ext cx="2034863" cy="203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8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1176" y="706357"/>
            <a:ext cx="7441655" cy="829743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s-CO" b="1" i="1" dirty="0" smtClean="0">
                <a:solidFill>
                  <a:srgbClr val="99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Definición del problema</a:t>
            </a:r>
            <a:endParaRPr lang="es-CO" b="1" i="1" dirty="0">
              <a:solidFill>
                <a:srgbClr val="99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O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03172" y="5449338"/>
            <a:ext cx="758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https://static.guiainfantil.com/uploads/salud/nina-herida-p.jpg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651176" y="1821011"/>
            <a:ext cx="6864440" cy="3343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55" y="2105714"/>
            <a:ext cx="7046225" cy="32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6833" y="442611"/>
            <a:ext cx="2678993" cy="724856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s-CO" sz="4400" b="1" i="1" dirty="0" smtClean="0">
                <a:solidFill>
                  <a:srgbClr val="99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Alcance</a:t>
            </a:r>
            <a:endParaRPr lang="es-CO" sz="4400" b="1" i="1" dirty="0">
              <a:solidFill>
                <a:srgbClr val="99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216913" y="5637526"/>
            <a:ext cx="874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https://thumbnails.genial.ly/58a35c2485d48e1b90ce90b6/pdf/3d81fd1d-310c-47ad-b979-f3a497df2682.png?fc45bfa2-f134-4125-b472-05112eba3def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356833" y="1362906"/>
            <a:ext cx="6593983" cy="4079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91" y="1618773"/>
            <a:ext cx="6370442" cy="356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4651" t="31220" r="29388" b="20222"/>
          <a:stretch/>
        </p:blipFill>
        <p:spPr>
          <a:xfrm>
            <a:off x="1693521" y="1480137"/>
            <a:ext cx="8506547" cy="488068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519707" y="367130"/>
            <a:ext cx="4605514" cy="7694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4400" b="1" dirty="0" smtClean="0">
                <a:solidFill>
                  <a:srgbClr val="99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Casos de uso</a:t>
            </a:r>
            <a:endParaRPr lang="es-CO" sz="4400" b="1" dirty="0">
              <a:solidFill>
                <a:srgbClr val="99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364705" y="1582609"/>
            <a:ext cx="2093843" cy="26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Primeros Auxilios</a:t>
            </a:r>
            <a:endParaRPr lang="es-CO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19707" y="1305336"/>
            <a:ext cx="8834908" cy="5224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15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2439" y="727507"/>
            <a:ext cx="2531352" cy="781395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rgbClr val="99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Misión</a:t>
            </a:r>
            <a:endParaRPr lang="es-CO" b="1" dirty="0">
              <a:solidFill>
                <a:srgbClr val="99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500742" y="5304021"/>
            <a:ext cx="788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https://encrypted-tbn0.gstatic.com/images?q=tbn:ANd9GcTx1IXyIrbI-m3UNLc7gtDfUJibLskQ2wLGTg&amp;usqp=CAU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292439" y="1777284"/>
            <a:ext cx="6516710" cy="342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901" y="2014194"/>
            <a:ext cx="6100259" cy="30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2382" y="587429"/>
            <a:ext cx="2491409" cy="865265"/>
          </a:xfr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/>
          <a:lstStyle/>
          <a:p>
            <a:r>
              <a:rPr lang="es-MX" b="1" dirty="0" smtClean="0">
                <a:solidFill>
                  <a:srgbClr val="99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Visión </a:t>
            </a:r>
            <a:endParaRPr lang="es-CO" b="1" dirty="0">
              <a:solidFill>
                <a:srgbClr val="99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015710" y="5324216"/>
            <a:ext cx="5691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https://1.bp.blogspot.com/-oJMWcH6vmxw/WWFBD8poLbI/AAAAAAAAAFA/vppmFIVNBfQslGsn5JalQm2G-P0Zr1llQCLcBGAs/s1600/heroe-vidas_art.jpg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332382" y="1603513"/>
            <a:ext cx="6374295" cy="344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491" y="2012901"/>
            <a:ext cx="5690968" cy="3186997"/>
          </a:xfrm>
        </p:spPr>
      </p:pic>
    </p:spTree>
    <p:extLst>
      <p:ext uri="{BB962C8B-B14F-4D97-AF65-F5344CB8AC3E}">
        <p14:creationId xmlns:p14="http://schemas.microsoft.com/office/powerpoint/2010/main" val="22332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565" y="609599"/>
            <a:ext cx="8675740" cy="914401"/>
          </a:xfr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/>
          <a:lstStyle/>
          <a:p>
            <a:r>
              <a:rPr lang="es-CO" b="1" i="1" dirty="0" smtClean="0">
                <a:solidFill>
                  <a:srgbClr val="99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Objetivos: Primeros Auxilios</a:t>
            </a:r>
            <a:endParaRPr lang="es-CO" b="1" i="1" dirty="0">
              <a:solidFill>
                <a:srgbClr val="99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503572" y="4033177"/>
            <a:ext cx="3772950" cy="73760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capaz de comunicarnos oralmente con precisión y claridad 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7700492" y="5031895"/>
            <a:ext cx="3644721" cy="64394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Reconocer los números de emergencia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3820006" y="3034461"/>
            <a:ext cx="3644721" cy="64394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Reconocer situaciones de emergencia 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674787" y="2035744"/>
            <a:ext cx="3644721" cy="64394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Evitar la muerte 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ía Mundial de la Cruz Roja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95" y="4355150"/>
            <a:ext cx="2333625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lecha abajo 14"/>
          <p:cNvSpPr/>
          <p:nvPr/>
        </p:nvSpPr>
        <p:spPr>
          <a:xfrm>
            <a:off x="5503572" y="2163651"/>
            <a:ext cx="549498" cy="618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 abajo 16"/>
          <p:cNvSpPr/>
          <p:nvPr/>
        </p:nvSpPr>
        <p:spPr>
          <a:xfrm>
            <a:off x="9522852" y="4283153"/>
            <a:ext cx="549498" cy="618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Flecha abajo 17"/>
          <p:cNvSpPr/>
          <p:nvPr/>
        </p:nvSpPr>
        <p:spPr>
          <a:xfrm>
            <a:off x="7661855" y="3237605"/>
            <a:ext cx="549498" cy="618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49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847008" y="1648496"/>
            <a:ext cx="48295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i="1" dirty="0" smtClean="0">
                <a:solidFill>
                  <a:srgbClr val="99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 POR SU ATENCION QUERIDOS COMPAÑEROS!!</a:t>
            </a:r>
            <a:endParaRPr lang="es-CO" sz="4400" b="1" i="1" dirty="0">
              <a:solidFill>
                <a:srgbClr val="99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Nube 4"/>
          <p:cNvSpPr/>
          <p:nvPr/>
        </p:nvSpPr>
        <p:spPr>
          <a:xfrm>
            <a:off x="5318974" y="1033335"/>
            <a:ext cx="6130344" cy="4221245"/>
          </a:xfrm>
          <a:prstGeom prst="cloud">
            <a:avLst/>
          </a:prstGeom>
          <a:noFill/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Arte y Cultura | Arte, Literatura, Filosofía, Religión, Turismo y  Gastronomí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97" y="730451"/>
            <a:ext cx="3917181" cy="552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3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221</TotalTime>
  <Words>73</Words>
  <Application>Microsoft Office PowerPoint</Application>
  <PresentationFormat>Panorámica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Garamond</vt:lpstr>
      <vt:lpstr>Savon</vt:lpstr>
      <vt:lpstr>Primeros auxilios</vt:lpstr>
      <vt:lpstr>Definición del problema</vt:lpstr>
      <vt:lpstr>Alcance</vt:lpstr>
      <vt:lpstr>Presentación de PowerPoint</vt:lpstr>
      <vt:lpstr>Misión</vt:lpstr>
      <vt:lpstr>Visión </vt:lpstr>
      <vt:lpstr>Objetivos: Primeros Auxilios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Primeros auxilios</dc:title>
  <dc:creator>Usuario</dc:creator>
  <cp:lastModifiedBy>Estudiante</cp:lastModifiedBy>
  <cp:revision>20</cp:revision>
  <dcterms:created xsi:type="dcterms:W3CDTF">2022-05-24T20:22:54Z</dcterms:created>
  <dcterms:modified xsi:type="dcterms:W3CDTF">2022-06-01T20:04:03Z</dcterms:modified>
</cp:coreProperties>
</file>