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2" r:id="rId11"/>
    <p:sldId id="263" r:id="rId12"/>
    <p:sldId id="268" r:id="rId13"/>
    <p:sldId id="269" r:id="rId14"/>
    <p:sldId id="270" r:id="rId15"/>
    <p:sldId id="264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A07A2BF-6D17-4FEF-B260-0E8BF151CC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45AB3A-68EC-4B44-A8B3-065CCB226C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495801"/>
            <a:ext cx="5486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Zoo Animal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181600"/>
            <a:ext cx="4876800" cy="14478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Dhamastya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Adhi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Dimas </a:t>
            </a:r>
            <a:r>
              <a:rPr lang="en-US" dirty="0" err="1" smtClean="0">
                <a:solidFill>
                  <a:schemeClr val="tx1"/>
                </a:solidFill>
              </a:rPr>
              <a:t>Pulung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Herjuno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Estri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Puji</a:t>
            </a:r>
            <a:r>
              <a:rPr lang="en-US" dirty="0" smtClean="0">
                <a:solidFill>
                  <a:schemeClr val="tx1"/>
                </a:solidFill>
              </a:rPr>
              <a:t> Lestari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365"/>
            <a:ext cx="2209800" cy="3570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" y="2902113"/>
            <a:ext cx="9028471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2362200"/>
            <a:ext cx="2663614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1.CHECK MISSING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5258" y="4706322"/>
            <a:ext cx="2787814" cy="5232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2.MERGE 2 DATA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745694"/>
            <a:ext cx="9277350" cy="15811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8" y="3460955"/>
            <a:ext cx="7743825" cy="2838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7000" y="3669278"/>
            <a:ext cx="3542508" cy="58477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1. SPLIT THE DATA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22667" y="2360378"/>
            <a:ext cx="5198026" cy="58477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2. DROP USELESS COLUMN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905000"/>
            <a:ext cx="7943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70076"/>
            <a:ext cx="8382000" cy="527193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79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122"/>
          <a:stretch/>
        </p:blipFill>
        <p:spPr>
          <a:xfrm>
            <a:off x="494071" y="3048000"/>
            <a:ext cx="8192729" cy="2286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17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Evaluation, Deployment, &amp;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213"/>
          <a:stretch/>
        </p:blipFill>
        <p:spPr>
          <a:xfrm>
            <a:off x="0" y="1422924"/>
            <a:ext cx="8915400" cy="497787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Evaluation, Deployment, &amp;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277100" cy="26479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90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Evaluation, Deployment, &amp;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515"/>
            <a:ext cx="3429000" cy="49339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0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Evaluation, Deployment, &amp;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08176"/>
            <a:ext cx="4962525" cy="48387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9" y="6147461"/>
            <a:ext cx="6848475" cy="6572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01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: a lot of traits to describe an animal but we don’t know which class is that animal belong to.</a:t>
            </a:r>
          </a:p>
          <a:p>
            <a:r>
              <a:rPr lang="en-US" dirty="0" smtClean="0"/>
              <a:t>Clear Question : How can we know the class of an animal based on data of their traits like hair, feathers, egg, backbone, etc?</a:t>
            </a:r>
          </a:p>
          <a:p>
            <a:r>
              <a:rPr lang="en-US" dirty="0" smtClean="0"/>
              <a:t>Measurable Outcome : Class Type of Animals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 Nearest </a:t>
            </a:r>
            <a:r>
              <a:rPr lang="en-US" dirty="0" err="1" smtClean="0"/>
              <a:t>Neighbours</a:t>
            </a:r>
            <a:r>
              <a:rPr lang="en-US" dirty="0" smtClean="0"/>
              <a:t> (</a:t>
            </a:r>
            <a:r>
              <a:rPr lang="en-US" dirty="0" smtClean="0"/>
              <a:t>KNN)</a:t>
            </a:r>
          </a:p>
          <a:p>
            <a:pPr marL="118872" indent="0">
              <a:buNone/>
            </a:pPr>
            <a:endParaRPr lang="en-US" dirty="0" smtClean="0"/>
          </a:p>
          <a:p>
            <a:pPr marL="633222" indent="-514350" algn="just">
              <a:buFont typeface="+mj-lt"/>
              <a:buAutoNum type="arabicPeriod"/>
            </a:pPr>
            <a:r>
              <a:rPr lang="en-US" dirty="0" smtClean="0"/>
              <a:t>KNN </a:t>
            </a:r>
            <a:r>
              <a:rPr lang="en-US" dirty="0" smtClean="0"/>
              <a:t>is supervised ML. </a:t>
            </a:r>
            <a:endParaRPr lang="en-US" dirty="0" smtClean="0"/>
          </a:p>
          <a:p>
            <a:pPr marL="633222" indent="-514350" algn="just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 smtClean="0"/>
              <a:t>use this model because we have two datasets (zoo.csv &amp; class.csv). </a:t>
            </a:r>
            <a:endParaRPr lang="en-US" dirty="0" smtClean="0"/>
          </a:p>
          <a:p>
            <a:pPr marL="633222" indent="-514350" algn="just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smtClean="0"/>
              <a:t>zoo.csv already given with </a:t>
            </a:r>
            <a:r>
              <a:rPr lang="en-US" dirty="0" err="1" smtClean="0"/>
              <a:t>class_type</a:t>
            </a:r>
            <a:r>
              <a:rPr lang="en-US" dirty="0" smtClean="0"/>
              <a:t> column which is the same as </a:t>
            </a:r>
            <a:r>
              <a:rPr lang="en-US" dirty="0" err="1" smtClean="0"/>
              <a:t>classification_number</a:t>
            </a:r>
            <a:r>
              <a:rPr lang="en-US" dirty="0" smtClean="0"/>
              <a:t> column in class.csv. </a:t>
            </a:r>
            <a:endParaRPr lang="en-US" dirty="0" smtClean="0"/>
          </a:p>
          <a:p>
            <a:pPr marL="633222" indent="-514350" algn="just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 smtClean="0"/>
              <a:t>can train the datasets by merge two datasets.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Traits of animals : 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 smtClean="0"/>
              <a:t>it have hair, feathers, eggs, milk, tooth, backbone, fins, legs, tail? 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 smtClean="0"/>
              <a:t>it airborne, aquatic, predator, breathes, venomous</a:t>
            </a:r>
            <a:r>
              <a:rPr lang="en-US" dirty="0" smtClean="0"/>
              <a:t>?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 smtClean="0"/>
              <a:t>it domestic or </a:t>
            </a:r>
            <a:r>
              <a:rPr lang="en-US" dirty="0" err="1" smtClean="0"/>
              <a:t>catsize</a:t>
            </a:r>
            <a:r>
              <a:rPr lang="en-US" dirty="0" smtClean="0"/>
              <a:t>?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Class Type of animals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03" y="1439360"/>
            <a:ext cx="8229600" cy="4625609"/>
          </a:xfrm>
        </p:spPr>
        <p:txBody>
          <a:bodyPr/>
          <a:lstStyle/>
          <a:p>
            <a:r>
              <a:rPr lang="en-US" dirty="0" smtClean="0"/>
              <a:t>We collect data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(https</a:t>
            </a:r>
            <a:r>
              <a:rPr lang="en-US" dirty="0" smtClean="0"/>
              <a:t>://</a:t>
            </a:r>
            <a:r>
              <a:rPr lang="en-US" dirty="0" smtClean="0"/>
              <a:t>www.kaggle.com/uciml/zoo-animal-classification)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103" y="2895600"/>
            <a:ext cx="733920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543800" y="3429000"/>
            <a:ext cx="1371600" cy="64633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zoo.csv (102x18)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87" y="2638889"/>
            <a:ext cx="8861026" cy="129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4283883"/>
            <a:ext cx="1828800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class.csv (8x4)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z</a:t>
            </a:r>
            <a:r>
              <a:rPr lang="en-US" dirty="0" smtClean="0"/>
              <a:t>oo.csv : contain data about traits of animal, animal names, number of class </a:t>
            </a:r>
            <a:r>
              <a:rPr lang="en-US" dirty="0" smtClean="0"/>
              <a:t>type</a:t>
            </a:r>
          </a:p>
          <a:p>
            <a:pPr marL="118872" indent="0">
              <a:buNone/>
            </a:pPr>
            <a:endParaRPr lang="en-US" dirty="0" smtClean="0"/>
          </a:p>
          <a:p>
            <a:pPr marL="633222" indent="-514350" fontAlgn="base">
              <a:buFont typeface="+mj-lt"/>
              <a:buAutoNum type="arabicPeriod"/>
            </a:pPr>
            <a:r>
              <a:rPr lang="en-US" dirty="0" err="1" smtClean="0"/>
              <a:t>animal_name</a:t>
            </a:r>
            <a:r>
              <a:rPr lang="en-US" dirty="0" smtClean="0"/>
              <a:t>(Unique </a:t>
            </a:r>
            <a:r>
              <a:rPr lang="en-US" dirty="0"/>
              <a:t>for each </a:t>
            </a:r>
            <a:r>
              <a:rPr lang="en-US" dirty="0" smtClean="0"/>
              <a:t>instance</a:t>
            </a:r>
            <a:r>
              <a:rPr lang="en-US" dirty="0" smtClean="0"/>
              <a:t>),</a:t>
            </a:r>
          </a:p>
          <a:p>
            <a:pPr marL="633222" indent="-514350" algn="just" fontAlgn="base">
              <a:buFont typeface="+mj-lt"/>
              <a:buAutoNum type="arabicPeriod"/>
            </a:pPr>
            <a:r>
              <a:rPr lang="en-US" dirty="0" smtClean="0"/>
              <a:t>hair</a:t>
            </a:r>
            <a:r>
              <a:rPr lang="en-US" dirty="0" smtClean="0"/>
              <a:t>, feathers, eggs, milk, airborne, aquatic, predator, toothed, backbone, breathes, venomous, fins, tail, domestic, </a:t>
            </a:r>
            <a:r>
              <a:rPr lang="en-US" dirty="0" err="1" smtClean="0"/>
              <a:t>catsize</a:t>
            </a:r>
            <a:r>
              <a:rPr lang="en-US" dirty="0" smtClean="0"/>
              <a:t> (in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type)</a:t>
            </a:r>
          </a:p>
          <a:p>
            <a:pPr marL="633222" indent="-514350" fontAlgn="base">
              <a:buFont typeface="+mj-lt"/>
              <a:buAutoNum type="arabicPeriod"/>
            </a:pPr>
            <a:r>
              <a:rPr lang="en-US" dirty="0" smtClean="0"/>
              <a:t>legs </a:t>
            </a:r>
            <a:r>
              <a:rPr lang="en-US" dirty="0" smtClean="0"/>
              <a:t>(in numeric </a:t>
            </a:r>
            <a:r>
              <a:rPr lang="en-US" dirty="0"/>
              <a:t>(set of values: {0,2,4,5,6,8</a:t>
            </a:r>
            <a:r>
              <a:rPr lang="en-US" dirty="0" smtClean="0"/>
              <a:t>}))</a:t>
            </a:r>
          </a:p>
          <a:p>
            <a:pPr marL="633222" indent="-514350" fontAlgn="base">
              <a:buFont typeface="+mj-lt"/>
              <a:buAutoNum type="arabicPeriod"/>
            </a:pPr>
            <a:r>
              <a:rPr lang="en-US" dirty="0" err="1" smtClean="0"/>
              <a:t>class_type</a:t>
            </a:r>
            <a:r>
              <a:rPr lang="en-US" dirty="0" smtClean="0"/>
              <a:t> </a:t>
            </a:r>
            <a:r>
              <a:rPr lang="en-US" dirty="0" smtClean="0"/>
              <a:t>(in numeric </a:t>
            </a:r>
            <a:r>
              <a:rPr lang="en-US" dirty="0"/>
              <a:t>(integer values in range [1,7</a:t>
            </a:r>
            <a:r>
              <a:rPr lang="en-US" dirty="0" smtClean="0"/>
              <a:t>]))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class.csv : contain class type, number of class type, number of animals within class type, animal names belong to each class </a:t>
            </a:r>
            <a:r>
              <a:rPr lang="en-US" dirty="0" smtClean="0"/>
              <a:t>type</a:t>
            </a:r>
          </a:p>
          <a:p>
            <a:endParaRPr lang="en-US" dirty="0" smtClean="0"/>
          </a:p>
          <a:p>
            <a:pPr marL="633222" indent="-514350" fontAlgn="base">
              <a:buFont typeface="+mj-lt"/>
              <a:buAutoNum type="arabicPeriod"/>
            </a:pPr>
            <a:r>
              <a:rPr lang="en-US" dirty="0" err="1" smtClean="0"/>
              <a:t>Class_Number</a:t>
            </a:r>
            <a:r>
              <a:rPr lang="en-US" dirty="0" smtClean="0"/>
              <a:t> </a:t>
            </a:r>
            <a:r>
              <a:rPr lang="en-US" dirty="0" smtClean="0"/>
              <a:t>(in numeric </a:t>
            </a:r>
            <a:r>
              <a:rPr lang="en-US" dirty="0"/>
              <a:t>(integer values in range [1,7</a:t>
            </a:r>
            <a:r>
              <a:rPr lang="en-US" dirty="0" smtClean="0"/>
              <a:t>]))</a:t>
            </a:r>
            <a:endParaRPr lang="en-US" dirty="0"/>
          </a:p>
          <a:p>
            <a:pPr marL="633222" indent="-514350" fontAlgn="base">
              <a:buFont typeface="+mj-lt"/>
              <a:buAutoNum type="arabicPeriod"/>
            </a:pPr>
            <a:r>
              <a:rPr lang="en-US" dirty="0" err="1" smtClean="0"/>
              <a:t>Number_Of_Animal_Species_In_Class</a:t>
            </a:r>
            <a:r>
              <a:rPr lang="en-US" dirty="0" smtClean="0"/>
              <a:t> </a:t>
            </a:r>
            <a:r>
              <a:rPr lang="en-US" dirty="0" smtClean="0"/>
              <a:t>(in </a:t>
            </a:r>
            <a:r>
              <a:rPr lang="en-US" dirty="0" smtClean="0"/>
              <a:t>numeric)</a:t>
            </a:r>
            <a:endParaRPr lang="en-US" dirty="0"/>
          </a:p>
          <a:p>
            <a:pPr marL="633222" indent="-514350" fontAlgn="base">
              <a:buFont typeface="+mj-lt"/>
              <a:buAutoNum type="arabicPeriod"/>
            </a:pPr>
            <a:r>
              <a:rPr lang="en-US" dirty="0" err="1" smtClean="0"/>
              <a:t>Class_Type</a:t>
            </a:r>
            <a:r>
              <a:rPr lang="en-US" dirty="0" smtClean="0"/>
              <a:t> </a:t>
            </a:r>
            <a:r>
              <a:rPr lang="en-US" dirty="0" smtClean="0"/>
              <a:t>(in character </a:t>
            </a:r>
            <a:r>
              <a:rPr lang="en-US" dirty="0"/>
              <a:t>-- The actual word description of the </a:t>
            </a:r>
            <a:r>
              <a:rPr lang="en-US" dirty="0" smtClean="0"/>
              <a:t>class)</a:t>
            </a:r>
            <a:endParaRPr lang="en-US" dirty="0"/>
          </a:p>
          <a:p>
            <a:pPr marL="633222" indent="-514350" fontAlgn="base">
              <a:buFont typeface="+mj-lt"/>
              <a:buAutoNum type="arabicPeriod"/>
            </a:pPr>
            <a:r>
              <a:rPr lang="en-US" dirty="0" err="1" smtClean="0"/>
              <a:t>Animal_Names</a:t>
            </a:r>
            <a:r>
              <a:rPr lang="en-US" dirty="0" smtClean="0"/>
              <a:t> </a:t>
            </a:r>
            <a:r>
              <a:rPr lang="en-US" dirty="0" smtClean="0"/>
              <a:t>(in character </a:t>
            </a:r>
            <a:r>
              <a:rPr lang="en-US" dirty="0"/>
              <a:t>-- The list of the animals that fall in the category of the </a:t>
            </a:r>
            <a:r>
              <a:rPr lang="en-US" dirty="0" smtClean="0"/>
              <a:t>class)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43840"/>
            <a:ext cx="6324600" cy="473035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437673"/>
            <a:ext cx="6810918" cy="483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8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925</TotalTime>
  <Words>403</Words>
  <Application>Microsoft Office PowerPoint</Application>
  <PresentationFormat>On-screen Show (4:3)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Corbel</vt:lpstr>
      <vt:lpstr>Wingdings</vt:lpstr>
      <vt:lpstr>Wingdings 2</vt:lpstr>
      <vt:lpstr>Wingdings 3</vt:lpstr>
      <vt:lpstr>Module</vt:lpstr>
      <vt:lpstr>Zoo Animal Classification</vt:lpstr>
      <vt:lpstr>Business Understanding</vt:lpstr>
      <vt:lpstr>Analytical Approach</vt:lpstr>
      <vt:lpstr>Data Requirement</vt:lpstr>
      <vt:lpstr>Data Collection</vt:lpstr>
      <vt:lpstr>Data Collection</vt:lpstr>
      <vt:lpstr>Data Understanding</vt:lpstr>
      <vt:lpstr>Data Understanding</vt:lpstr>
      <vt:lpstr>Data Understanding</vt:lpstr>
      <vt:lpstr>Data Preparation</vt:lpstr>
      <vt:lpstr>Modelling</vt:lpstr>
      <vt:lpstr>Modelling</vt:lpstr>
      <vt:lpstr>Modelling</vt:lpstr>
      <vt:lpstr>Modelling</vt:lpstr>
      <vt:lpstr>Evaluation, Deployment, &amp; Feedback</vt:lpstr>
      <vt:lpstr>Evaluation, Deployment, &amp; Feedback</vt:lpstr>
      <vt:lpstr>Evaluation, Deployment, &amp; Feedback</vt:lpstr>
      <vt:lpstr>Evaluation, Deployment, &amp;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Dhamastya A. P.</cp:lastModifiedBy>
  <cp:revision>14</cp:revision>
  <dcterms:created xsi:type="dcterms:W3CDTF">2020-10-21T23:58:54Z</dcterms:created>
  <dcterms:modified xsi:type="dcterms:W3CDTF">2020-10-22T15:36:58Z</dcterms:modified>
</cp:coreProperties>
</file>