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70"/>
  </p:normalViewPr>
  <p:slideViewPr>
    <p:cSldViewPr snapToGrid="0">
      <p:cViewPr varScale="1">
        <p:scale>
          <a:sx n="138" d="100"/>
          <a:sy n="138" d="100"/>
        </p:scale>
        <p:origin x="176" y="4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8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7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95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6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51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4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1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8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926A8-2CF1-78FD-F727-B9EC304AA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74" y="1635260"/>
            <a:ext cx="3348297" cy="22417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Introduction to Demo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690ED-3032-EC74-24AD-CDC517761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0074" y="4003563"/>
            <a:ext cx="3348297" cy="1184584"/>
          </a:xfrm>
        </p:spPr>
        <p:txBody>
          <a:bodyPr>
            <a:normAutofit/>
          </a:bodyPr>
          <a:lstStyle/>
          <a:p>
            <a:pPr algn="l"/>
            <a:r>
              <a:rPr lang="en-US"/>
              <a:t>Elio Struyf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1BFBF8D-E01E-AF49-CBE5-C77AC4924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3261" y="394504"/>
            <a:ext cx="6512483" cy="60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9281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VanillaVTI</vt:lpstr>
      <vt:lpstr>Introduction to Demo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 Struyf</dc:creator>
  <cp:lastModifiedBy>Elio Struyf</cp:lastModifiedBy>
  <cp:revision>3</cp:revision>
  <dcterms:created xsi:type="dcterms:W3CDTF">2025-03-18T08:29:06Z</dcterms:created>
  <dcterms:modified xsi:type="dcterms:W3CDTF">2025-03-18T08:33:02Z</dcterms:modified>
</cp:coreProperties>
</file>