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99"/>
    <p:restoredTop sz="94670"/>
  </p:normalViewPr>
  <p:slideViewPr>
    <p:cSldViewPr snapToGrid="0">
      <p:cViewPr varScale="1">
        <p:scale>
          <a:sx n="324" d="100"/>
          <a:sy n="324" d="100"/>
        </p:scale>
        <p:origin x="88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9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75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7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95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27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5/17/25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68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5/17/25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75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5/17/25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5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5/17/25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51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5/17/25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4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5/17/25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1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83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7B4472A-332B-71E5-8009-33841E7C3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7926A8-2CF1-78FD-F727-B9EC304AA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6352" y="1351576"/>
            <a:ext cx="6239296" cy="4154848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Improve Your Presentation Skills by Scripting Your Live Coding Demos to Perfection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690ED-3032-EC74-24AD-CDC517761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76353" y="5506424"/>
            <a:ext cx="6239296" cy="41634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- Elio Struyf 			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Microsoft MVP, GitHub Star, GDE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292819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Neue Haas Grotesk Text Pro</vt:lpstr>
      <vt:lpstr>VanillaVTI</vt:lpstr>
      <vt:lpstr>Improve Your Presentation Skills by Scripting Your Live Coding Demos to Perfection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Elio Struyf</dc:creator>
  <cp:lastModifiedBy>Elio Struyf</cp:lastModifiedBy>
  <cp:revision>4</cp:revision>
  <dcterms:created xsi:type="dcterms:W3CDTF">2025-03-18T08:29:06Z</dcterms:created>
  <dcterms:modified xsi:type="dcterms:W3CDTF">2025-05-17T13:57:41Z</dcterms:modified>
</cp:coreProperties>
</file>