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61" r:id="rId3"/>
    <p:sldId id="257" r:id="rId4"/>
    <p:sldId id="310" r:id="rId5"/>
    <p:sldId id="311" r:id="rId6"/>
    <p:sldId id="313" r:id="rId7"/>
    <p:sldId id="314" r:id="rId8"/>
    <p:sldId id="259" r:id="rId9"/>
    <p:sldId id="271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bold r:id="rId17"/>
      <p:italic r:id="rId18"/>
      <p:boldItalic r:id="rId19"/>
    </p:embeddedFont>
    <p:embeddedFont>
      <p:font typeface="Poppins Medium" panose="000006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ED66B-41E1-489A-8C50-4B8D696F8AE6}">
  <a:tblStyle styleId="{CBFED66B-41E1-489A-8C50-4B8D696F8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9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9ba402ee6_0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9ba402ee6_0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0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3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.xml"/><Relationship Id="rId4" Type="http://schemas.openxmlformats.org/officeDocument/2006/relationships/slide" Target="../slides/slide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title" idx="3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18"/>
          <p:cNvSpPr txBox="1">
            <a:spLocks noGrp="1"/>
          </p:cNvSpPr>
          <p:nvPr>
            <p:ph type="subTitle" idx="4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18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18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2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title" idx="2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1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title" idx="3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4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title" idx="5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6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title" idx="7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3" name="Google Shape;603;p24"/>
          <p:cNvSpPr txBox="1">
            <a:spLocks noGrp="1"/>
          </p:cNvSpPr>
          <p:nvPr>
            <p:ph type="subTitle" idx="8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avLst/>
              <a:gdLst/>
              <a:ahLst/>
              <a:cxnLst/>
              <a:rect l="l" t="t" r="r" b="b"/>
              <a:pathLst>
                <a:path w="1589" h="1446" extrusionOk="0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7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w="28575" cap="flat" cmpd="sng">
              <a:solidFill>
                <a:srgbClr val="88C59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rgbClr val="88C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" name="Google Shape;70;p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" name="Google Shape;74;p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79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0" r:id="rId4"/>
    <p:sldLayoutId id="2147483664" r:id="rId5"/>
    <p:sldLayoutId id="2147483670" r:id="rId6"/>
    <p:sldLayoutId id="2147483676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slide8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hyperlink" Target="https://www.perbanas.ac.id/index.php/id/det/689-pojok-opini-mahasiswa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35" name="Google Shape;835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9" name="Google Shape;839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40" name="Google Shape;840;p34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Oleh Kelompok 2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>
            <a:hlinkClick r:id="rId4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34">
            <a:hlinkClick r:id="rId5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8" name="Google Shape;848;p34">
            <a:hlinkClick r:id="rId6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9" name="Google Shape;849;p34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0" name="Google Shape;850;p34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1" name="Google Shape;851;p34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52" name="Google Shape;852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3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 txBox="1">
            <a:spLocks noGrp="1"/>
          </p:cNvSpPr>
          <p:nvPr>
            <p:ph type="ctrTitle"/>
          </p:nvPr>
        </p:nvSpPr>
        <p:spPr>
          <a:xfrm>
            <a:off x="2597291" y="1128525"/>
            <a:ext cx="5317756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A9F5B4"/>
                </a:solidFill>
              </a:rPr>
              <a:t>Aplikasi</a:t>
            </a:r>
            <a:r>
              <a:rPr lang="en-US" sz="2800" dirty="0">
                <a:solidFill>
                  <a:srgbClr val="A9F5B4"/>
                </a:solidFill>
              </a:rPr>
              <a:t> </a:t>
            </a:r>
            <a:r>
              <a:rPr lang="en-US" sz="2800" dirty="0" err="1">
                <a:solidFill>
                  <a:srgbClr val="A9F5B4"/>
                </a:solidFill>
              </a:rPr>
              <a:t>Pembelajaran</a:t>
            </a:r>
            <a:r>
              <a:rPr lang="en-US" sz="2800" dirty="0">
                <a:solidFill>
                  <a:srgbClr val="A9F5B4"/>
                </a:solidFill>
              </a:rPr>
              <a:t> Online </a:t>
            </a:r>
            <a:r>
              <a:rPr lang="en-US" sz="3200" dirty="0">
                <a:solidFill>
                  <a:srgbClr val="D5F979"/>
                </a:solidFill>
              </a:rPr>
              <a:t>di Masa </a:t>
            </a:r>
            <a:r>
              <a:rPr lang="en-US" sz="3200" dirty="0" err="1">
                <a:solidFill>
                  <a:srgbClr val="D5F979"/>
                </a:solidFill>
              </a:rPr>
              <a:t>Pandemi</a:t>
            </a:r>
            <a:r>
              <a:rPr lang="en-US" sz="3200" dirty="0">
                <a:solidFill>
                  <a:srgbClr val="D5F979"/>
                </a:solidFill>
              </a:rPr>
              <a:t> Covid-19 </a:t>
            </a:r>
            <a:r>
              <a:rPr lang="en-US" sz="2800" dirty="0"/>
              <a:t> </a:t>
            </a:r>
            <a:r>
              <a:rPr lang="en-US" sz="2800" b="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Melalui</a:t>
            </a:r>
            <a:r>
              <a:rPr lang="en-US" sz="2800" b="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Zoom Meeting di SD</a:t>
            </a: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61" name="Google Shape;861;p34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64" name="Google Shape;864;p34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7" name="Google Shape;867;p34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34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4"/>
          <p:cNvCxnSpPr>
            <a:endCxn id="872" idx="6"/>
          </p:cNvCxnSpPr>
          <p:nvPr/>
        </p:nvCxnSpPr>
        <p:spPr>
          <a:xfrm rot="10800000" flipH="1">
            <a:off x="2705497" y="4907525"/>
            <a:ext cx="891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34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9"/>
          <p:cNvSpPr txBox="1">
            <a:spLocks noGrp="1"/>
          </p:cNvSpPr>
          <p:nvPr>
            <p:ph type="title" idx="2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Cahya Kamila Maulida</a:t>
            </a:r>
            <a:endParaRPr dirty="0"/>
          </a:p>
        </p:txBody>
      </p:sp>
      <p:sp>
        <p:nvSpPr>
          <p:cNvPr id="1055" name="Google Shape;1055;p39"/>
          <p:cNvSpPr txBox="1">
            <a:spLocks noGrp="1"/>
          </p:cNvSpPr>
          <p:nvPr>
            <p:ph type="subTitle" idx="1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1910131220013</a:t>
            </a:r>
            <a:endParaRPr dirty="0"/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3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Esty Hairina</a:t>
            </a:r>
            <a:endParaRPr dirty="0"/>
          </a:p>
        </p:txBody>
      </p:sp>
      <p:sp>
        <p:nvSpPr>
          <p:cNvPr id="1057" name="Google Shape;1057;p39"/>
          <p:cNvSpPr txBox="1">
            <a:spLocks noGrp="1"/>
          </p:cNvSpPr>
          <p:nvPr>
            <p:ph type="subTitle" idx="4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1910131320007</a:t>
            </a:r>
            <a:endParaRPr dirty="0"/>
          </a:p>
        </p:txBody>
      </p:sp>
      <p:sp>
        <p:nvSpPr>
          <p:cNvPr id="1060" name="Google Shape;1060;p39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2</a:t>
            </a:r>
            <a:endParaRPr dirty="0"/>
          </a:p>
        </p:txBody>
      </p:sp>
      <p:grpSp>
        <p:nvGrpSpPr>
          <p:cNvPr id="1061" name="Google Shape;1061;p3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62" name="Google Shape;1062;p3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3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6" name="Google Shape;1066;p3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67" name="Google Shape;1067;p39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9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1" name="Google Shape;1071;p3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dirty="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2" name="Google Shape;1072;p39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3" name="Google Shape;1073;p39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4" name="Google Shape;1074;p39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5" name="Google Shape;1075;p39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76" name="Google Shape;1076;p3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3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3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9" name="Google Shape;1079;p3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0" name="Google Shape;1080;p3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1" name="Google Shape;1081;p3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2" name="Google Shape;1082;p39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3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84" name="Google Shape;1084;p39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39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39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88" name="Google Shape;1088;p3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89" name="Google Shape;1089;p39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92" name="Google Shape;1092;p39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4" name="Google Shape;1094;p3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9"/>
          <p:cNvSpPr/>
          <p:nvPr/>
        </p:nvSpPr>
        <p:spPr>
          <a:xfrm>
            <a:off x="3642053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6" name="Google Shape;1096;p39"/>
          <p:cNvCxnSpPr>
            <a:endCxn id="1095" idx="2"/>
          </p:cNvCxnSpPr>
          <p:nvPr/>
        </p:nvCxnSpPr>
        <p:spPr>
          <a:xfrm rot="10800000" flipH="1">
            <a:off x="2705453" y="4907525"/>
            <a:ext cx="9366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6F0535DB-DA8C-CF30-CFA1-3353B49F4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9991" y="1440015"/>
            <a:ext cx="1332518" cy="1332518"/>
          </a:xfrm>
          <a:prstGeom prst="rect">
            <a:avLst/>
          </a:prstGeom>
        </p:spPr>
      </p:pic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FFB9C6D0-BD4D-AACA-4771-FFD6A0F83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6717" y="1440015"/>
            <a:ext cx="1332518" cy="1332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5"/>
          <p:cNvSpPr txBox="1">
            <a:spLocks noGrp="1"/>
          </p:cNvSpPr>
          <p:nvPr>
            <p:ph type="body" idx="1"/>
          </p:nvPr>
        </p:nvSpPr>
        <p:spPr>
          <a:xfrm>
            <a:off x="720000" y="1166259"/>
            <a:ext cx="7704000" cy="90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Application of Online Learning during the Covid-19 Pandemic through Zoom Meeting at Elementary School</a:t>
            </a:r>
          </a:p>
        </p:txBody>
      </p:sp>
      <p:sp>
        <p:nvSpPr>
          <p:cNvPr id="878" name="Google Shape;878;p35"/>
          <p:cNvSpPr txBox="1">
            <a:spLocks noGrp="1"/>
          </p:cNvSpPr>
          <p:nvPr>
            <p:ph type="title"/>
          </p:nvPr>
        </p:nvSpPr>
        <p:spPr>
          <a:xfrm>
            <a:off x="720000" y="402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Identitas Artikel</a:t>
            </a:r>
            <a:endParaRPr dirty="0"/>
          </a:p>
        </p:txBody>
      </p:sp>
      <p:grpSp>
        <p:nvGrpSpPr>
          <p:cNvPr id="879" name="Google Shape;879;p3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80" name="Google Shape;880;p35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83" name="Google Shape;883;p35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5" name="Google Shape;885;p3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5"/>
          <p:cNvSpPr/>
          <p:nvPr/>
        </p:nvSpPr>
        <p:spPr>
          <a:xfrm>
            <a:off x="2892568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7" name="Google Shape;887;p35"/>
          <p:cNvCxnSpPr>
            <a:endCxn id="886" idx="2"/>
          </p:cNvCxnSpPr>
          <p:nvPr/>
        </p:nvCxnSpPr>
        <p:spPr>
          <a:xfrm rot="10800000" flipH="1">
            <a:off x="2705068" y="4907525"/>
            <a:ext cx="1875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35"/>
          <p:cNvCxnSpPr>
            <a:endCxn id="886" idx="2"/>
          </p:cNvCxnSpPr>
          <p:nvPr/>
        </p:nvCxnSpPr>
        <p:spPr>
          <a:xfrm rot="10800000" flipH="1">
            <a:off x="2705368" y="4907525"/>
            <a:ext cx="1872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8;p37">
            <a:hlinkClick r:id="rId3" action="ppaction://hlinksldjump"/>
            <a:extLst>
              <a:ext uri="{FF2B5EF4-FFF2-40B4-BE49-F238E27FC236}">
                <a16:creationId xmlns:a16="http://schemas.microsoft.com/office/drawing/2014/main" id="{27FB7769-9B50-44D9-4383-F30E2CF0C3B3}"/>
              </a:ext>
            </a:extLst>
          </p:cNvPr>
          <p:cNvSpPr txBox="1"/>
          <p:nvPr/>
        </p:nvSpPr>
        <p:spPr>
          <a:xfrm>
            <a:off x="720000" y="118409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JUDUL ARTIKEL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Google Shape;968;p37">
            <a:hlinkClick r:id="rId3" action="ppaction://hlinksldjump"/>
            <a:extLst>
              <a:ext uri="{FF2B5EF4-FFF2-40B4-BE49-F238E27FC236}">
                <a16:creationId xmlns:a16="http://schemas.microsoft.com/office/drawing/2014/main" id="{B0AD11B2-C69F-B5D9-CEE1-764CB84E2C1D}"/>
              </a:ext>
            </a:extLst>
          </p:cNvPr>
          <p:cNvSpPr txBox="1"/>
          <p:nvPr/>
        </p:nvSpPr>
        <p:spPr>
          <a:xfrm>
            <a:off x="720000" y="216455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PENULIS ARTIKEL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968;p37">
            <a:hlinkClick r:id="rId3" action="ppaction://hlinksldjump"/>
            <a:extLst>
              <a:ext uri="{FF2B5EF4-FFF2-40B4-BE49-F238E27FC236}">
                <a16:creationId xmlns:a16="http://schemas.microsoft.com/office/drawing/2014/main" id="{40BDC267-2992-A90E-8F11-29AC13E2B4BB}"/>
              </a:ext>
            </a:extLst>
          </p:cNvPr>
          <p:cNvSpPr txBox="1"/>
          <p:nvPr/>
        </p:nvSpPr>
        <p:spPr>
          <a:xfrm>
            <a:off x="720000" y="2852597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NAMA JURNAL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968;p37">
            <a:hlinkClick r:id="rId3" action="ppaction://hlinksldjump"/>
            <a:extLst>
              <a:ext uri="{FF2B5EF4-FFF2-40B4-BE49-F238E27FC236}">
                <a16:creationId xmlns:a16="http://schemas.microsoft.com/office/drawing/2014/main" id="{ABD39553-9492-9800-3842-13FE62CD4B74}"/>
              </a:ext>
            </a:extLst>
          </p:cNvPr>
          <p:cNvSpPr txBox="1"/>
          <p:nvPr/>
        </p:nvSpPr>
        <p:spPr>
          <a:xfrm>
            <a:off x="720000" y="356365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TAHUN JURNAL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877;p35">
            <a:extLst>
              <a:ext uri="{FF2B5EF4-FFF2-40B4-BE49-F238E27FC236}">
                <a16:creationId xmlns:a16="http://schemas.microsoft.com/office/drawing/2014/main" id="{1A741BA3-82B3-C4E4-1198-A1FC8020075C}"/>
              </a:ext>
            </a:extLst>
          </p:cNvPr>
          <p:cNvSpPr txBox="1">
            <a:spLocks/>
          </p:cNvSpPr>
          <p:nvPr/>
        </p:nvSpPr>
        <p:spPr>
          <a:xfrm>
            <a:off x="720000" y="2457841"/>
            <a:ext cx="7704000" cy="37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AutoNum type="arabicPeriod"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None/>
            </a:pPr>
            <a:r>
              <a:rPr lang="en-US" sz="1400" b="0" i="1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Putri Ganesha1, </a:t>
            </a:r>
            <a:r>
              <a:rPr lang="en-US" sz="1400" b="0" i="1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Asep</a:t>
            </a:r>
            <a:r>
              <a:rPr lang="en-US" sz="1400" b="0" i="1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0" i="1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Bayu</a:t>
            </a:r>
            <a:r>
              <a:rPr lang="en-US" sz="1400" b="0" i="1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Dani Nandiyanto1, Brando </a:t>
            </a:r>
            <a:r>
              <a:rPr lang="en-US" sz="1400" b="0" i="1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Cabigas</a:t>
            </a:r>
            <a:r>
              <a:rPr lang="en-US" sz="1400" b="0" i="1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Razon </a:t>
            </a:r>
            <a:endParaRPr lang="en-US" sz="1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92DA6-BCEA-AC7E-AC86-DA370DC7ABDB}"/>
              </a:ext>
            </a:extLst>
          </p:cNvPr>
          <p:cNvSpPr txBox="1"/>
          <p:nvPr/>
        </p:nvSpPr>
        <p:spPr>
          <a:xfrm>
            <a:off x="720000" y="2990219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100" b="0" i="0" u="none" strike="noStrike" baseline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1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Indonesian Journal of Teaching in Science 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D6E24-492D-8827-3CA7-7AFB3C8A146A}"/>
              </a:ext>
            </a:extLst>
          </p:cNvPr>
          <p:cNvSpPr txBox="1"/>
          <p:nvPr/>
        </p:nvSpPr>
        <p:spPr>
          <a:xfrm>
            <a:off x="720000" y="3659430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100" b="0" i="0" u="none" strike="noStrike" baseline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1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2021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417439" y="1290914"/>
            <a:ext cx="6297276" cy="2930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Pandemi</a:t>
            </a:r>
            <a:r>
              <a:rPr lang="en-US" sz="1400" dirty="0"/>
              <a:t> Covid 19 </a:t>
            </a:r>
            <a:r>
              <a:rPr lang="en-US" sz="1400" dirty="0" err="1"/>
              <a:t>berdampak</a:t>
            </a:r>
            <a:r>
              <a:rPr lang="en-US" sz="1400" dirty="0"/>
              <a:t> sangat </a:t>
            </a:r>
            <a:r>
              <a:rPr lang="en-US" sz="1400" dirty="0" err="1"/>
              <a:t>kuat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Pendidikan, 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di </a:t>
            </a:r>
            <a:r>
              <a:rPr lang="en-US" sz="1400" dirty="0" err="1"/>
              <a:t>bidang</a:t>
            </a:r>
            <a:r>
              <a:rPr lang="en-US" sz="1400" dirty="0"/>
              <a:t> </a:t>
            </a:r>
            <a:r>
              <a:rPr lang="en-US" sz="1400" dirty="0" err="1"/>
              <a:t>pendidikan</a:t>
            </a:r>
            <a:r>
              <a:rPr lang="en-US" sz="1400" dirty="0"/>
              <a:t>,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Kementerian Pendidikan dan </a:t>
            </a:r>
            <a:r>
              <a:rPr lang="en-US" sz="1400" dirty="0" err="1"/>
              <a:t>Kebudayaan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.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menggunakan</a:t>
            </a:r>
            <a:r>
              <a:rPr lang="en-US" sz="1400" dirty="0"/>
              <a:t> Zoom Meeting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pelaksanaan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semudah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offline. Pada </a:t>
            </a:r>
            <a:r>
              <a:rPr lang="en-US" sz="1400" dirty="0" err="1"/>
              <a:t>pembelajaran</a:t>
            </a:r>
            <a:r>
              <a:rPr lang="en-US" sz="1400" dirty="0"/>
              <a:t> online guru </a:t>
            </a:r>
            <a:r>
              <a:rPr lang="en-US" sz="1400" dirty="0" err="1"/>
              <a:t>dituntun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menguasai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guru yang </a:t>
            </a:r>
            <a:r>
              <a:rPr lang="en-US" sz="1400" dirty="0" err="1"/>
              <a:t>gagap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yakni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handphone dan juga </a:t>
            </a:r>
            <a:r>
              <a:rPr lang="en-US" sz="1400" dirty="0" err="1"/>
              <a:t>keterbatasan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kuota</a:t>
            </a:r>
            <a:r>
              <a:rPr lang="en-US" sz="1400" dirty="0"/>
              <a:t>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103625" y="509464"/>
            <a:ext cx="4924905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atar Belakang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4064666" y="487745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</p:cNvCxnSpPr>
          <p:nvPr/>
        </p:nvCxnSpPr>
        <p:spPr>
          <a:xfrm>
            <a:off x="2705200" y="4907525"/>
            <a:ext cx="1359466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23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844005" y="1438200"/>
            <a:ext cx="5329230" cy="255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penelitiannya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kualitatif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objeknya</a:t>
            </a:r>
            <a:r>
              <a:rPr lang="en-US" sz="1400" dirty="0"/>
              <a:t>. </a:t>
            </a:r>
            <a:r>
              <a:rPr lang="en-US" sz="1400" dirty="0" err="1"/>
              <a:t>Pendekatan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fenomenologi</a:t>
            </a:r>
            <a:r>
              <a:rPr lang="en-US" sz="1400" dirty="0"/>
              <a:t>.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di </a:t>
            </a:r>
            <a:r>
              <a:rPr lang="en-US" sz="1400" dirty="0" err="1"/>
              <a:t>sekolah</a:t>
            </a:r>
            <a:r>
              <a:rPr lang="en-US" sz="1400" dirty="0"/>
              <a:t>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sasaran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3 dan 6.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312010" y="657107"/>
            <a:ext cx="4119600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4408481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</p:cNvCxnSpPr>
          <p:nvPr/>
        </p:nvCxnSpPr>
        <p:spPr>
          <a:xfrm>
            <a:off x="2705200" y="4901112"/>
            <a:ext cx="1703281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8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62"/>
          <p:cNvSpPr/>
          <p:nvPr/>
        </p:nvSpPr>
        <p:spPr>
          <a:xfrm>
            <a:off x="2391125" y="1355675"/>
            <a:ext cx="282780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2"/>
          <p:cNvSpPr/>
          <p:nvPr/>
        </p:nvSpPr>
        <p:spPr>
          <a:xfrm>
            <a:off x="5380324" y="1355675"/>
            <a:ext cx="3334391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2"/>
          <p:cNvSpPr/>
          <p:nvPr/>
        </p:nvSpPr>
        <p:spPr>
          <a:xfrm>
            <a:off x="2391125" y="2815450"/>
            <a:ext cx="282780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2"/>
          <p:cNvSpPr/>
          <p:nvPr/>
        </p:nvSpPr>
        <p:spPr>
          <a:xfrm>
            <a:off x="5380325" y="2815450"/>
            <a:ext cx="333055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2"/>
          <p:cNvSpPr txBox="1">
            <a:spLocks noGrp="1"/>
          </p:cNvSpPr>
          <p:nvPr>
            <p:ph type="title" idx="2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1</a:t>
            </a:r>
            <a:endParaRPr dirty="0"/>
          </a:p>
        </p:txBody>
      </p:sp>
      <p:sp>
        <p:nvSpPr>
          <p:cNvPr id="2573" name="Google Shape;2573;p62"/>
          <p:cNvSpPr txBox="1">
            <a:spLocks noGrp="1"/>
          </p:cNvSpPr>
          <p:nvPr>
            <p:ph type="subTitle" idx="1"/>
          </p:nvPr>
        </p:nvSpPr>
        <p:spPr>
          <a:xfrm>
            <a:off x="2467325" y="1857191"/>
            <a:ext cx="2629115" cy="72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Observasi Media Pembelajaran hanya menggunakan WhatsApp</a:t>
            </a:r>
            <a:endParaRPr dirty="0"/>
          </a:p>
        </p:txBody>
      </p:sp>
      <p:sp>
        <p:nvSpPr>
          <p:cNvPr id="2574" name="Google Shape;2574;p62"/>
          <p:cNvSpPr txBox="1">
            <a:spLocks noGrp="1"/>
          </p:cNvSpPr>
          <p:nvPr>
            <p:ph type="title" idx="3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2</a:t>
            </a:r>
            <a:endParaRPr dirty="0"/>
          </a:p>
        </p:txBody>
      </p:sp>
      <p:sp>
        <p:nvSpPr>
          <p:cNvPr id="2575" name="Google Shape;2575;p62"/>
          <p:cNvSpPr txBox="1">
            <a:spLocks noGrp="1"/>
          </p:cNvSpPr>
          <p:nvPr>
            <p:ph type="subTitle" idx="4"/>
          </p:nvPr>
        </p:nvSpPr>
        <p:spPr>
          <a:xfrm>
            <a:off x="2478511" y="3247951"/>
            <a:ext cx="2678414" cy="804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Edukasi Pembelajaran online melalui media sosial WhatsApp dan Zoom Meeting, Dll</a:t>
            </a:r>
            <a:endParaRPr dirty="0"/>
          </a:p>
        </p:txBody>
      </p:sp>
      <p:sp>
        <p:nvSpPr>
          <p:cNvPr id="2576" name="Google Shape;2576;p62"/>
          <p:cNvSpPr txBox="1">
            <a:spLocks noGrp="1"/>
          </p:cNvSpPr>
          <p:nvPr>
            <p:ph type="title" idx="5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ahap 3</a:t>
            </a:r>
            <a:endParaRPr dirty="0"/>
          </a:p>
        </p:txBody>
      </p:sp>
      <p:sp>
        <p:nvSpPr>
          <p:cNvPr id="2577" name="Google Shape;2577;p62"/>
          <p:cNvSpPr txBox="1">
            <a:spLocks noGrp="1"/>
          </p:cNvSpPr>
          <p:nvPr>
            <p:ph type="subTitle" idx="6"/>
          </p:nvPr>
        </p:nvSpPr>
        <p:spPr>
          <a:xfrm>
            <a:off x="5395759" y="1762963"/>
            <a:ext cx="3225015" cy="81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Mendamping pertemuan siswa melalui Zoom Meeting, siswa masih kebingung-an. Pertemuan ke-2 siswa sudah tidak kesulitan dan sangat antusias</a:t>
            </a:r>
            <a:endParaRPr dirty="0"/>
          </a:p>
        </p:txBody>
      </p:sp>
      <p:sp>
        <p:nvSpPr>
          <p:cNvPr id="2578" name="Google Shape;2578;p62"/>
          <p:cNvSpPr txBox="1">
            <a:spLocks noGrp="1"/>
          </p:cNvSpPr>
          <p:nvPr>
            <p:ph type="title" idx="7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4</a:t>
            </a:r>
            <a:endParaRPr dirty="0"/>
          </a:p>
        </p:txBody>
      </p:sp>
      <p:sp>
        <p:nvSpPr>
          <p:cNvPr id="2579" name="Google Shape;2579;p62"/>
          <p:cNvSpPr txBox="1">
            <a:spLocks noGrp="1"/>
          </p:cNvSpPr>
          <p:nvPr>
            <p:ph type="subTitle" idx="8"/>
          </p:nvPr>
        </p:nvSpPr>
        <p:spPr>
          <a:xfrm>
            <a:off x="5380325" y="3231500"/>
            <a:ext cx="324044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Wawancara langsung melalui Zoom Meeting tentang Zoom Meeting </a:t>
            </a:r>
            <a:endParaRPr dirty="0"/>
          </a:p>
        </p:txBody>
      </p:sp>
      <p:sp>
        <p:nvSpPr>
          <p:cNvPr id="2597" name="Google Shape;2597;p62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Pembahasan</a:t>
            </a:r>
            <a:endParaRPr dirty="0"/>
          </a:p>
        </p:txBody>
      </p:sp>
      <p:grpSp>
        <p:nvGrpSpPr>
          <p:cNvPr id="2598" name="Google Shape;2598;p6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599" name="Google Shape;2599;p6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2" name="Google Shape;2602;p6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03" name="Google Shape;2603;p6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604" name="Google Shape;2604;p62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2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6" name="Google Shape;2606;p62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2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8" name="Google Shape;2608;p6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09" name="Google Shape;2609;p62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0" name="Google Shape;2610;p62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1" name="Google Shape;2611;p62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2" name="Google Shape;2612;p62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613" name="Google Shape;2613;p6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4" name="Google Shape;2614;p6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5" name="Google Shape;2615;p6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6" name="Google Shape;2616;p6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7" name="Google Shape;2617;p6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8" name="Google Shape;2618;p6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9" name="Google Shape;2619;p62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0" name="Google Shape;2620;p6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621" name="Google Shape;2621;p62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2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62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4" name="Google Shape;2624;p62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25" name="Google Shape;2625;p6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626" name="Google Shape;2626;p62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2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8" name="Google Shape;2628;p6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629" name="Google Shape;2629;p62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2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1" name="Google Shape;2631;p6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2" name="Google Shape;2632;p62"/>
          <p:cNvSpPr/>
          <p:nvPr/>
        </p:nvSpPr>
        <p:spPr>
          <a:xfrm>
            <a:off x="6411696" y="4864200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3" name="Google Shape;2633;p62"/>
          <p:cNvCxnSpPr>
            <a:cxnSpLocks/>
          </p:cNvCxnSpPr>
          <p:nvPr/>
        </p:nvCxnSpPr>
        <p:spPr>
          <a:xfrm>
            <a:off x="2705200" y="4915250"/>
            <a:ext cx="3706496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92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140201" y="614321"/>
            <a:ext cx="4851753" cy="901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Dampak </a:t>
            </a:r>
            <a:br>
              <a:rPr lang="en" sz="3600" dirty="0"/>
            </a:br>
            <a:r>
              <a:rPr lang="en" sz="3600" dirty="0"/>
              <a:t>Zoom Meeting</a:t>
            </a:r>
            <a:endParaRPr sz="3600"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6829812" y="4894073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</p:cNvCxnSpPr>
          <p:nvPr/>
        </p:nvCxnSpPr>
        <p:spPr>
          <a:xfrm>
            <a:off x="2705200" y="4910526"/>
            <a:ext cx="4124612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73;p62">
            <a:extLst>
              <a:ext uri="{FF2B5EF4-FFF2-40B4-BE49-F238E27FC236}">
                <a16:creationId xmlns:a16="http://schemas.microsoft.com/office/drawing/2014/main" id="{40FAD008-A834-2065-5D25-4861CE0274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44427" y="1852331"/>
            <a:ext cx="4789803" cy="1763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Dampak</a:t>
            </a:r>
            <a:r>
              <a:rPr lang="en-ID" dirty="0"/>
              <a:t> lain </a:t>
            </a:r>
            <a:r>
              <a:rPr lang="en-ID" dirty="0" err="1"/>
              <a:t>penggunaan</a:t>
            </a:r>
            <a:r>
              <a:rPr lang="en-ID" dirty="0"/>
              <a:t> Zoom Meeting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online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terbatasnya</a:t>
            </a:r>
            <a:r>
              <a:rPr lang="en-ID" dirty="0"/>
              <a:t> </a:t>
            </a:r>
            <a:r>
              <a:rPr lang="en-ID" dirty="0" err="1"/>
              <a:t>durasi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dan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mendengar</a:t>
            </a:r>
            <a:r>
              <a:rPr lang="en-ID" dirty="0"/>
              <a:t> </a:t>
            </a:r>
            <a:r>
              <a:rPr lang="en-ID" dirty="0" err="1"/>
              <a:t>suara.Dampak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Zoom Meeting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,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, </a:t>
            </a:r>
            <a:r>
              <a:rPr lang="en-ID" dirty="0" err="1"/>
              <a:t>kejujuran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pengerjaan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diuji</a:t>
            </a: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hlinkClick r:id="rId7"/>
              </a:rPr>
              <a:t>https://www.perbanas.ac.id/index.php/id/det/689-pojok-opini-mahasiswa-</a:t>
            </a:r>
            <a:r>
              <a:rPr lang="en-ID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417440" y="1389757"/>
            <a:ext cx="6297276" cy="255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melalui</a:t>
            </a:r>
            <a:r>
              <a:rPr lang="en-US" sz="1400" dirty="0"/>
              <a:t> Zoom Meeting di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dilaksanakan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yang sangat </a:t>
            </a:r>
            <a:r>
              <a:rPr lang="en-US" sz="1400" dirty="0" err="1"/>
              <a:t>antusias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melalui</a:t>
            </a:r>
            <a:r>
              <a:rPr lang="en-US" sz="1400" dirty="0"/>
              <a:t> Zoom Meeting.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dihadapi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media </a:t>
            </a:r>
            <a:r>
              <a:rPr lang="en-US" sz="1400" dirty="0" err="1"/>
              <a:t>elektronik</a:t>
            </a:r>
            <a:r>
              <a:rPr lang="en-US" sz="1400" dirty="0"/>
              <a:t> dan </a:t>
            </a:r>
            <a:r>
              <a:rPr lang="en-US" sz="1400" dirty="0" err="1"/>
              <a:t>kuota</a:t>
            </a:r>
            <a:r>
              <a:rPr lang="en-US" sz="1400" dirty="0"/>
              <a:t> internet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online.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,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masalahnya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pelaksanaannya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dan sangat </a:t>
            </a:r>
            <a:r>
              <a:rPr lang="en-US" sz="1400" dirty="0" err="1"/>
              <a:t>diinginkan</a:t>
            </a:r>
            <a:r>
              <a:rPr lang="en-US" sz="1400" dirty="0"/>
              <a:t> oleh </a:t>
            </a:r>
            <a:r>
              <a:rPr lang="en-US" sz="1400" dirty="0" err="1"/>
              <a:t>siswa</a:t>
            </a:r>
            <a:r>
              <a:rPr lang="en-US" sz="1400" dirty="0"/>
              <a:t>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khususnya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III.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zoom meeting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siswa-siswi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bertatap</a:t>
            </a:r>
            <a:r>
              <a:rPr lang="en-US" sz="1400" dirty="0"/>
              <a:t> </a:t>
            </a:r>
            <a:r>
              <a:rPr lang="en-US" sz="1400" dirty="0" err="1"/>
              <a:t>muka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meskipun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312010" y="657107"/>
            <a:ext cx="4119600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7963660" y="4864813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  <a:endCxn id="993" idx="2"/>
          </p:cNvCxnSpPr>
          <p:nvPr/>
        </p:nvCxnSpPr>
        <p:spPr>
          <a:xfrm>
            <a:off x="2705200" y="4909513"/>
            <a:ext cx="5258460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9"/>
          <p:cNvSpPr txBox="1">
            <a:spLocks noGrp="1"/>
          </p:cNvSpPr>
          <p:nvPr>
            <p:ph type="title"/>
          </p:nvPr>
        </p:nvSpPr>
        <p:spPr>
          <a:xfrm>
            <a:off x="2218352" y="1277977"/>
            <a:ext cx="6914931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  <p:grpSp>
        <p:nvGrpSpPr>
          <p:cNvPr id="1696" name="Google Shape;1696;p4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97" name="Google Shape;1697;p4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4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1" name="Google Shape;1701;p4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02" name="Google Shape;1702;p49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9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9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706;p4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07" name="Google Shape;1707;p49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8" name="Google Shape;1708;p49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9" name="Google Shape;1709;p49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10" name="Google Shape;1710;p49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11" name="Google Shape;1711;p4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4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4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5" name="Google Shape;1715;p4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6" name="Google Shape;1716;p4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7" name="Google Shape;1717;p49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4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19" name="Google Shape;1719;p49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49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2" name="Google Shape;1722;p49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3" name="Google Shape;1723;p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24" name="Google Shape;1724;p49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27" name="Google Shape;1727;p49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9" name="Google Shape;1729;p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730;p49">
            <a:extLst>
              <a:ext uri="{FF2B5EF4-FFF2-40B4-BE49-F238E27FC236}">
                <a16:creationId xmlns:a16="http://schemas.microsoft.com/office/drawing/2014/main" id="{B7D5BD8D-EFD6-BCEE-B9C8-9CB610DCA1DF}"/>
              </a:ext>
            </a:extLst>
          </p:cNvPr>
          <p:cNvSpPr/>
          <p:nvPr/>
        </p:nvSpPr>
        <p:spPr>
          <a:xfrm>
            <a:off x="8661297" y="487745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731;p49">
            <a:extLst>
              <a:ext uri="{FF2B5EF4-FFF2-40B4-BE49-F238E27FC236}">
                <a16:creationId xmlns:a16="http://schemas.microsoft.com/office/drawing/2014/main" id="{48F8F7B8-B2D1-A85A-749E-E273C315310A}"/>
              </a:ext>
            </a:extLst>
          </p:cNvPr>
          <p:cNvCxnSpPr>
            <a:cxnSpLocks/>
          </p:cNvCxnSpPr>
          <p:nvPr/>
        </p:nvCxnSpPr>
        <p:spPr>
          <a:xfrm>
            <a:off x="2705200" y="4909513"/>
            <a:ext cx="5963412" cy="5327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561</Words>
  <Application>Microsoft Office PowerPoint</Application>
  <PresentationFormat>On-screen Show 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 Medium</vt:lpstr>
      <vt:lpstr>Poppins SemiBold</vt:lpstr>
      <vt:lpstr>Poppins Light</vt:lpstr>
      <vt:lpstr>Arial</vt:lpstr>
      <vt:lpstr>Roboto Condensed Light</vt:lpstr>
      <vt:lpstr>Poppins</vt:lpstr>
      <vt:lpstr>Music App Interface Pitch Deck by Slidesgo</vt:lpstr>
      <vt:lpstr>Aplikasi Pembelajaran Online di Masa Pandemi Covid-19  Melalui Zoom Meeting di SD</vt:lpstr>
      <vt:lpstr>Cahya Kamila Maulida</vt:lpstr>
      <vt:lpstr>Identitas Artikel</vt:lpstr>
      <vt:lpstr>Latar Belakang</vt:lpstr>
      <vt:lpstr>Metode</vt:lpstr>
      <vt:lpstr>Tahap 1</vt:lpstr>
      <vt:lpstr>Dampak  Zoom Meeting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Pembelajaran Online di Masa Pandemi Covid-19  Melalui Zoom Meeting di SD</dc:title>
  <cp:lastModifiedBy>ideapad3.5ghe@outlook.com</cp:lastModifiedBy>
  <cp:revision>12</cp:revision>
  <dcterms:modified xsi:type="dcterms:W3CDTF">2022-09-18T20:51:56Z</dcterms:modified>
</cp:coreProperties>
</file>