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1" r:id="rId4"/>
    <p:sldId id="259" r:id="rId5"/>
    <p:sldId id="260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8" d="100"/>
          <a:sy n="78" d="100"/>
        </p:scale>
        <p:origin x="216" y="-3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6492-1F26-44ED-8F3F-57BD1ED53BAD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EDF63-722F-43E2-8EDE-96D1566B3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234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6492-1F26-44ED-8F3F-57BD1ED53BAD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EDF63-722F-43E2-8EDE-96D1566B3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632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6492-1F26-44ED-8F3F-57BD1ED53BAD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EDF63-722F-43E2-8EDE-96D1566B3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88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6492-1F26-44ED-8F3F-57BD1ED53BAD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EDF63-722F-43E2-8EDE-96D1566B3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61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6492-1F26-44ED-8F3F-57BD1ED53BAD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EDF63-722F-43E2-8EDE-96D1566B3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36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6492-1F26-44ED-8F3F-57BD1ED53BAD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EDF63-722F-43E2-8EDE-96D1566B3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40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6492-1F26-44ED-8F3F-57BD1ED53BAD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EDF63-722F-43E2-8EDE-96D1566B3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004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6492-1F26-44ED-8F3F-57BD1ED53BAD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EDF63-722F-43E2-8EDE-96D1566B3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8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6492-1F26-44ED-8F3F-57BD1ED53BAD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EDF63-722F-43E2-8EDE-96D1566B3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76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6492-1F26-44ED-8F3F-57BD1ED53BAD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EDF63-722F-43E2-8EDE-96D1566B3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9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6492-1F26-44ED-8F3F-57BD1ED53BAD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EDF63-722F-43E2-8EDE-96D1566B3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593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E6492-1F26-44ED-8F3F-57BD1ED53BAD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EDF63-722F-43E2-8EDE-96D1566B3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9698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Script MT Bold" panose="03040602040607080904" pitchFamily="66" charset="0"/>
              </a:rPr>
              <a:t>REEM HONEY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Bahnschrift SemiBold Condensed" panose="020B0502040204020203" pitchFamily="34" charset="0"/>
              </a:rPr>
              <a:t>(Capstone </a:t>
            </a:r>
            <a:r>
              <a:rPr lang="en-US" dirty="0" smtClean="0">
                <a:latin typeface="Bahnschrift SemiBold Condensed" panose="020B0502040204020203" pitchFamily="34" charset="0"/>
              </a:rPr>
              <a:t>project)presented </a:t>
            </a:r>
            <a:r>
              <a:rPr lang="en-US" dirty="0" smtClean="0">
                <a:latin typeface="Bahnschrift SemiBold Condensed" panose="020B0502040204020203" pitchFamily="34" charset="0"/>
              </a:rPr>
              <a:t>by</a:t>
            </a:r>
            <a:br>
              <a:rPr lang="en-US" dirty="0" smtClean="0">
                <a:latin typeface="Bahnschrift SemiBold Condensed" panose="020B0502040204020203" pitchFamily="34" charset="0"/>
              </a:rPr>
            </a:br>
            <a:r>
              <a:rPr lang="en-US" dirty="0" smtClean="0">
                <a:latin typeface="Bahnschrift SemiBold Condensed" panose="020B0502040204020203" pitchFamily="34" charset="0"/>
              </a:rPr>
              <a:t> Moses Esther</a:t>
            </a:r>
            <a:endParaRPr lang="en-US" dirty="0">
              <a:latin typeface="Bahnschrift SemiBold Condensed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41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Script MT Bold" panose="03040602040607080904" pitchFamily="66" charset="0"/>
              </a:rPr>
              <a:t>Introduction to my website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latin typeface="Algerian" panose="04020705040A02060702" pitchFamily="82" charset="0"/>
              </a:rPr>
              <a:t>“Today I will be representing on REEM HONEY, a brand dedicated to providing pure, natural, and sustainably sourced honey from the heart of Nigeria”.</a:t>
            </a:r>
          </a:p>
          <a:p>
            <a:r>
              <a:rPr lang="en-US" dirty="0" smtClean="0">
                <a:latin typeface="Algerian" panose="04020705040A02060702" pitchFamily="82" charset="0"/>
              </a:rPr>
              <a:t>‘’Our mission at REEM HONEY is simple: to deliver the purest and the most natural honey while supporting sustainable beekeeping practices that benefits both people and the planet”.</a:t>
            </a:r>
          </a:p>
          <a:p>
            <a:r>
              <a:rPr lang="en-US" dirty="0" smtClean="0">
                <a:latin typeface="Algerian" panose="04020705040A02060702" pitchFamily="82" charset="0"/>
              </a:rPr>
              <a:t>“Whether you are a food enthusiast a health conscious individual , or someone who appreciates natures finest gifts, REEM HONEY has something special just for you”.</a:t>
            </a:r>
            <a:endParaRPr lang="en-US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29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What Inspired Me To  Create My Website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I struggled to find reliable information about the benefits of raw honey and sustainable beekeeping practices, I realized there was need for a platform dedicated to educating others about this amazing gift from nature.</a:t>
            </a:r>
          </a:p>
          <a:p>
            <a:r>
              <a:rPr lang="en-US" dirty="0" smtClean="0"/>
              <a:t>Also my mom does sells honey and that was the motivation that backed my up in creating this website.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76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Script MT Bold" panose="03040602040607080904" pitchFamily="66" charset="0"/>
              </a:rPr>
              <a:t>FEATURES OF MY WEBSITES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So we have the “About us there” which talks about what we sell and how it works and also where our product comes from.</a:t>
            </a:r>
          </a:p>
          <a:p>
            <a:r>
              <a:rPr lang="en-US" dirty="0" smtClean="0">
                <a:latin typeface="Algerian" panose="04020705040A02060702" pitchFamily="82" charset="0"/>
              </a:rPr>
              <a:t>Also we have the “Categories” which also shows you the kind of pure honey we sell.</a:t>
            </a:r>
          </a:p>
          <a:p>
            <a:r>
              <a:rPr lang="en-US" dirty="0" smtClean="0">
                <a:latin typeface="Algerian" panose="04020705040A02060702" pitchFamily="82" charset="0"/>
              </a:rPr>
              <a:t>Then we have the  “Service” which also talks about the service we render and how our business goes.</a:t>
            </a:r>
          </a:p>
          <a:p>
            <a:r>
              <a:rPr lang="en-US" dirty="0" smtClean="0">
                <a:latin typeface="Algerian" panose="04020705040A02060702" pitchFamily="82" charset="0"/>
              </a:rPr>
              <a:t>And last but not the least we have the “Contact” which is used for contacting us based on which you see any kind of honey you like there.</a:t>
            </a:r>
            <a:endParaRPr lang="en-US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60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Script MT Bold" panose="03040602040607080904" pitchFamily="66" charset="0"/>
              </a:rPr>
              <a:t>TECHNOLOGIES USED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>
                <a:latin typeface="Algerian" panose="04020705040A02060702" pitchFamily="82" charset="0"/>
              </a:rPr>
              <a:t>HTML5 :For </a:t>
            </a:r>
            <a:r>
              <a:rPr lang="en-US" dirty="0" smtClean="0">
                <a:latin typeface="Algerian" panose="04020705040A02060702" pitchFamily="82" charset="0"/>
              </a:rPr>
              <a:t>the technologies I used for my website .. Is </a:t>
            </a:r>
            <a:r>
              <a:rPr lang="en-US" dirty="0" smtClean="0">
                <a:latin typeface="Algerian" panose="04020705040A02060702" pitchFamily="82" charset="0"/>
              </a:rPr>
              <a:t>HTML </a:t>
            </a:r>
            <a:r>
              <a:rPr lang="en-US" dirty="0" smtClean="0">
                <a:latin typeface="Algerian" panose="04020705040A02060702" pitchFamily="82" charset="0"/>
              </a:rPr>
              <a:t>for the main landing </a:t>
            </a:r>
            <a:r>
              <a:rPr lang="en-US" dirty="0" smtClean="0">
                <a:latin typeface="Algerian" panose="04020705040A02060702" pitchFamily="82" charset="0"/>
              </a:rPr>
              <a:t>page, which I also used to create the header.</a:t>
            </a:r>
            <a:endParaRPr lang="en-US" dirty="0" smtClean="0">
              <a:latin typeface="Algerian" panose="04020705040A02060702" pitchFamily="82" charset="0"/>
            </a:endParaRPr>
          </a:p>
          <a:p>
            <a:r>
              <a:rPr lang="en-US" dirty="0">
                <a:latin typeface="Algerian" panose="04020705040A02060702" pitchFamily="82" charset="0"/>
              </a:rPr>
              <a:t> CSS </a:t>
            </a:r>
            <a:r>
              <a:rPr lang="en-US" dirty="0" smtClean="0">
                <a:latin typeface="Algerian" panose="04020705040A02060702" pitchFamily="82" charset="0"/>
              </a:rPr>
              <a:t>:Then </a:t>
            </a:r>
            <a:r>
              <a:rPr lang="en-US" dirty="0" smtClean="0">
                <a:latin typeface="Algerian" panose="04020705040A02060702" pitchFamily="82" charset="0"/>
              </a:rPr>
              <a:t>I used </a:t>
            </a:r>
            <a:r>
              <a:rPr lang="en-US" dirty="0" smtClean="0">
                <a:latin typeface="Algerian" panose="04020705040A02060702" pitchFamily="82" charset="0"/>
              </a:rPr>
              <a:t>(Cascading style sheets)  which is the CSS that </a:t>
            </a:r>
            <a:r>
              <a:rPr lang="en-US" dirty="0" err="1" smtClean="0">
                <a:latin typeface="Algerian" panose="04020705040A02060702" pitchFamily="82" charset="0"/>
              </a:rPr>
              <a:t>i</a:t>
            </a:r>
            <a:r>
              <a:rPr lang="en-US" dirty="0" smtClean="0">
                <a:latin typeface="Algerian" panose="04020705040A02060702" pitchFamily="82" charset="0"/>
              </a:rPr>
              <a:t> used for my  </a:t>
            </a:r>
            <a:r>
              <a:rPr lang="en-US" dirty="0" smtClean="0">
                <a:latin typeface="Algerian" panose="04020705040A02060702" pitchFamily="82" charset="0"/>
              </a:rPr>
              <a:t>styling of my website also for the images that are also </a:t>
            </a:r>
            <a:r>
              <a:rPr lang="en-US" dirty="0" smtClean="0">
                <a:latin typeface="Algerian" panose="04020705040A02060702" pitchFamily="82" charset="0"/>
              </a:rPr>
              <a:t>there</a:t>
            </a:r>
            <a:r>
              <a:rPr lang="en-US" dirty="0" smtClean="0">
                <a:latin typeface="Algerian" panose="04020705040A02060702" pitchFamily="82" charset="0"/>
              </a:rPr>
              <a:t>, and the CSS made my website layout more representable.</a:t>
            </a:r>
          </a:p>
        </p:txBody>
      </p:sp>
    </p:spTree>
    <p:extLst>
      <p:ext uri="{BB962C8B-B14F-4D97-AF65-F5344CB8AC3E}">
        <p14:creationId xmlns:p14="http://schemas.microsoft.com/office/powerpoint/2010/main" val="118569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396" y="219392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13800" dirty="0" smtClean="0">
                <a:latin typeface="Algerian" panose="04020705040A02060702" pitchFamily="82" charset="0"/>
              </a:rPr>
              <a:t>WELCOME TO MY </a:t>
            </a:r>
            <a:r>
              <a:rPr lang="en-US" sz="13800" dirty="0" smtClean="0">
                <a:latin typeface="Algerian" panose="04020705040A02060702" pitchFamily="82" charset="0"/>
              </a:rPr>
              <a:t>WEBSITE</a:t>
            </a:r>
            <a:endParaRPr lang="en-US" sz="138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88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235</TotalTime>
  <Words>343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Algerian</vt:lpstr>
      <vt:lpstr>Arial</vt:lpstr>
      <vt:lpstr>Bahnschrift SemiBold Condensed</vt:lpstr>
      <vt:lpstr>Calibri</vt:lpstr>
      <vt:lpstr>Calibri Light</vt:lpstr>
      <vt:lpstr>Script MT Bold</vt:lpstr>
      <vt:lpstr>Office Theme</vt:lpstr>
      <vt:lpstr>REEM HONEY  (Capstone project)presented by  Moses Esther</vt:lpstr>
      <vt:lpstr>Introduction to my website:</vt:lpstr>
      <vt:lpstr>What Inspired Me To  Create My Website:</vt:lpstr>
      <vt:lpstr>FEATURES OF MY WEBSITES:</vt:lpstr>
      <vt:lpstr>TECHNOLOGIES USED:</vt:lpstr>
      <vt:lpstr>WELCOME TO MY WEBSITE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REEM HONEY  (Capstone project) presented by  Moses Esther</dc:title>
  <dc:creator>SCI 13</dc:creator>
  <cp:lastModifiedBy>SCI 13</cp:lastModifiedBy>
  <cp:revision>14</cp:revision>
  <dcterms:created xsi:type="dcterms:W3CDTF">2025-04-22T15:09:56Z</dcterms:created>
  <dcterms:modified xsi:type="dcterms:W3CDTF">2025-04-23T12:25:24Z</dcterms:modified>
</cp:coreProperties>
</file>