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46" d="100"/>
          <a:sy n="46" d="100"/>
        </p:scale>
        <p:origin x="1251" y="3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dirty="0"/>
              <a:t>Include a snippet of your dataset, to include </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variable that remains constant /could cause an effect  on dep var)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OR Ordinal OR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(your outcome variable that answers your RQ)</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OR Ordinal OR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10762</TotalTime>
  <Words>1209</Words>
  <Application>Microsoft Office PowerPoint</Application>
  <PresentationFormat>Widescreen</PresentationFormat>
  <Paragraphs>45</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vt:lpstr>
      <vt:lpstr>PowerPoint Presentation</vt:lpstr>
      <vt:lpstr>This dataset is interesting to us because (one sentence):  From the column headings in your dataset choose ONE independent * and ONE dependent variable .  Our  Independent variable is: (the variable that remains constant /could cause an effect  on dep var)                    This  Independent variable datatype is (select one): Nominal/categorial  OR Ordinal OR Interval/measurement data. Our Dependent variable is: (your outcome variable that answers your RQ)                    This Dependent variable datatype is  (select one): Nominal/categorial  OR Ordinal OR Interval/measurement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Sarah Beecham</cp:lastModifiedBy>
  <cp:revision>232</cp:revision>
  <dcterms:created xsi:type="dcterms:W3CDTF">2019-10-01T08:37:56Z</dcterms:created>
  <dcterms:modified xsi:type="dcterms:W3CDTF">2024-11-01T10:16:21Z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