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000" dirty="0"/>
              <a:t>Date:  22/11/2024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3744363" cy="736245"/>
          </a:xfrm>
        </p:spPr>
        <p:txBody>
          <a:bodyPr/>
          <a:lstStyle/>
          <a:p>
            <a:r>
              <a:rPr lang="en-GB" dirty="0"/>
              <a:t>7COM1079-2024  Student Group No: A169</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err="1">
                <a:solidFill>
                  <a:schemeClr val="bg2"/>
                </a:solidFill>
              </a:rPr>
              <a:t>Muqtadir</a:t>
            </a:r>
            <a:r>
              <a:rPr lang="en-US" sz="1500" dirty="0">
                <a:solidFill>
                  <a:schemeClr val="bg2"/>
                </a:solidFill>
              </a:rPr>
              <a:t> Siddiqui Mohammed Abdul</a:t>
            </a:r>
          </a:p>
          <a:p>
            <a:pPr marL="342900" indent="-342900">
              <a:buFont typeface="+mj-lt"/>
              <a:buAutoNum type="arabicPeriod"/>
            </a:pPr>
            <a:r>
              <a:rPr lang="en-US" sz="1500" dirty="0" err="1">
                <a:solidFill>
                  <a:schemeClr val="bg2"/>
                </a:solidFill>
              </a:rPr>
              <a:t>kashif</a:t>
            </a:r>
            <a:r>
              <a:rPr lang="en-US" sz="1500" dirty="0">
                <a:solidFill>
                  <a:schemeClr val="bg2"/>
                </a:solidFill>
              </a:rPr>
              <a:t>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dirty="0"/>
              <a:t>Include a snippet of your dataset, to include </a:t>
            </a:r>
          </a:p>
          <a:p>
            <a:pPr marL="742950" indent="-742950">
              <a:buAutoNum type="arabicPeriod"/>
            </a:pPr>
            <a:r>
              <a:rPr lang="en-GB" dirty="0"/>
              <a:t>The columns/variables you are using in your research question</a:t>
            </a:r>
          </a:p>
          <a:p>
            <a:pPr marL="742950" indent="-742950">
              <a:buAutoNum type="arabicPeriod"/>
            </a:pPr>
            <a:r>
              <a:rPr lang="en-GB" dirty="0"/>
              <a:t>At least 5 rows of the data</a:t>
            </a:r>
          </a:p>
          <a:p>
            <a:pPr marL="742950" indent="-742950">
              <a:buAutoNum type="arabicPeriod"/>
            </a:pPr>
            <a:r>
              <a:rPr lang="en-GB" dirty="0"/>
              <a:t>Tell us how many rows your dataset has.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DSXXX number and filename)</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variable that remains constant /could cause an effect  on dep var)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  OR Ordinal OR 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(your outcome variable that answers your RQ)</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Nominal/categorial  OR Ordinal OR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10772</TotalTime>
  <Words>960</Words>
  <Application>Microsoft Office PowerPoint</Application>
  <PresentationFormat>Widescreen</PresentationFormat>
  <Paragraphs>43</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22/11/2024 </vt:lpstr>
      <vt:lpstr>PowerPoint Presentation</vt:lpstr>
      <vt:lpstr>This dataset is interesting to us because (one sentence):  From the column headings in your dataset choose ONE independent * and ONE dependent variable .  Our  Independent variable is: (the variable that remains constant /could cause an effect  on dep var)                    This  Independent variable datatype is (select one): Nominal/categorial  OR Ordinal OR Interval/measurement data. Our Dependent variable is: (your outcome variable that answers your RQ)                    This Dependent variable datatype is  (select one): Nominal/categorial  OR Ordinal OR Interval/measurement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GHOUSE MOHIDDIN</cp:lastModifiedBy>
  <cp:revision>233</cp:revision>
  <dcterms:created xsi:type="dcterms:W3CDTF">2019-10-01T08:37:56Z</dcterms:created>
  <dcterms:modified xsi:type="dcterms:W3CDTF">2024-11-22T15:02:06Z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