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4558"/>
  </p:normalViewPr>
  <p:slideViewPr>
    <p:cSldViewPr showGuides="1">
      <p:cViewPr>
        <p:scale>
          <a:sx n="73" d="100"/>
          <a:sy n="73" d="100"/>
        </p:scale>
        <p:origin x="688" y="344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3429000" y="1372488"/>
            <a:ext cx="9982200" cy="8472393"/>
            <a:chOff x="3429000" y="896523"/>
            <a:chExt cx="8229600" cy="897077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3276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4151580" y="6162394"/>
              <a:ext cx="1977669" cy="1652684"/>
            </a:xfrm>
            <a:custGeom>
              <a:avLst/>
              <a:gdLst/>
              <a:ahLst/>
              <a:cxnLst/>
              <a:rect l="0" t="0" r="0" b="0"/>
              <a:pathLst>
                <a:path w="1977669" h="1652684">
                  <a:moveTo>
                    <a:pt x="0" y="0"/>
                  </a:moveTo>
                  <a:lnTo>
                    <a:pt x="25033" y="16789"/>
                  </a:lnTo>
                  <a:lnTo>
                    <a:pt x="50067" y="33518"/>
                  </a:lnTo>
                  <a:lnTo>
                    <a:pt x="75101" y="50182"/>
                  </a:lnTo>
                  <a:lnTo>
                    <a:pt x="100135" y="66778"/>
                  </a:lnTo>
                  <a:lnTo>
                    <a:pt x="125168" y="83303"/>
                  </a:lnTo>
                  <a:lnTo>
                    <a:pt x="150202" y="99753"/>
                  </a:lnTo>
                  <a:lnTo>
                    <a:pt x="175236" y="116122"/>
                  </a:lnTo>
                  <a:lnTo>
                    <a:pt x="200270" y="132407"/>
                  </a:lnTo>
                  <a:lnTo>
                    <a:pt x="225304" y="148602"/>
                  </a:lnTo>
                  <a:lnTo>
                    <a:pt x="250337" y="164702"/>
                  </a:lnTo>
                  <a:lnTo>
                    <a:pt x="275371" y="180702"/>
                  </a:lnTo>
                  <a:lnTo>
                    <a:pt x="300405" y="196595"/>
                  </a:lnTo>
                  <a:lnTo>
                    <a:pt x="325439" y="212375"/>
                  </a:lnTo>
                  <a:lnTo>
                    <a:pt x="350473" y="228035"/>
                  </a:lnTo>
                  <a:lnTo>
                    <a:pt x="375506" y="243566"/>
                  </a:lnTo>
                  <a:lnTo>
                    <a:pt x="400540" y="258962"/>
                  </a:lnTo>
                  <a:lnTo>
                    <a:pt x="425574" y="274213"/>
                  </a:lnTo>
                  <a:lnTo>
                    <a:pt x="450608" y="289310"/>
                  </a:lnTo>
                  <a:lnTo>
                    <a:pt x="475641" y="304243"/>
                  </a:lnTo>
                  <a:lnTo>
                    <a:pt x="500675" y="319000"/>
                  </a:lnTo>
                  <a:lnTo>
                    <a:pt x="525709" y="333571"/>
                  </a:lnTo>
                  <a:lnTo>
                    <a:pt x="550743" y="347942"/>
                  </a:lnTo>
                  <a:lnTo>
                    <a:pt x="575777" y="362100"/>
                  </a:lnTo>
                  <a:lnTo>
                    <a:pt x="600810" y="376031"/>
                  </a:lnTo>
                  <a:lnTo>
                    <a:pt x="625844" y="389720"/>
                  </a:lnTo>
                  <a:lnTo>
                    <a:pt x="650878" y="403150"/>
                  </a:lnTo>
                  <a:lnTo>
                    <a:pt x="675912" y="416303"/>
                  </a:lnTo>
                  <a:lnTo>
                    <a:pt x="700946" y="429161"/>
                  </a:lnTo>
                  <a:lnTo>
                    <a:pt x="725979" y="441704"/>
                  </a:lnTo>
                  <a:lnTo>
                    <a:pt x="751013" y="453912"/>
                  </a:lnTo>
                  <a:lnTo>
                    <a:pt x="776047" y="465762"/>
                  </a:lnTo>
                  <a:lnTo>
                    <a:pt x="801081" y="477232"/>
                  </a:lnTo>
                  <a:lnTo>
                    <a:pt x="826114" y="488298"/>
                  </a:lnTo>
                  <a:lnTo>
                    <a:pt x="851148" y="498934"/>
                  </a:lnTo>
                  <a:lnTo>
                    <a:pt x="876182" y="509117"/>
                  </a:lnTo>
                  <a:lnTo>
                    <a:pt x="901216" y="518820"/>
                  </a:lnTo>
                  <a:lnTo>
                    <a:pt x="926250" y="528018"/>
                  </a:lnTo>
                  <a:lnTo>
                    <a:pt x="951283" y="536685"/>
                  </a:lnTo>
                  <a:lnTo>
                    <a:pt x="976317" y="544795"/>
                  </a:lnTo>
                  <a:lnTo>
                    <a:pt x="1001351" y="552326"/>
                  </a:lnTo>
                  <a:lnTo>
                    <a:pt x="1026385" y="559253"/>
                  </a:lnTo>
                  <a:lnTo>
                    <a:pt x="1051419" y="565557"/>
                  </a:lnTo>
                  <a:lnTo>
                    <a:pt x="1076452" y="571219"/>
                  </a:lnTo>
                  <a:lnTo>
                    <a:pt x="1101486" y="576222"/>
                  </a:lnTo>
                  <a:lnTo>
                    <a:pt x="1126520" y="580555"/>
                  </a:lnTo>
                  <a:lnTo>
                    <a:pt x="1151554" y="584207"/>
                  </a:lnTo>
                  <a:lnTo>
                    <a:pt x="1176587" y="587174"/>
                  </a:lnTo>
                  <a:lnTo>
                    <a:pt x="1201621" y="589454"/>
                  </a:lnTo>
                  <a:lnTo>
                    <a:pt x="1226655" y="591049"/>
                  </a:lnTo>
                  <a:lnTo>
                    <a:pt x="1251689" y="591965"/>
                  </a:lnTo>
                  <a:lnTo>
                    <a:pt x="1276723" y="592212"/>
                  </a:lnTo>
                  <a:lnTo>
                    <a:pt x="1301756" y="591803"/>
                  </a:lnTo>
                  <a:lnTo>
                    <a:pt x="1326790" y="590755"/>
                  </a:lnTo>
                  <a:lnTo>
                    <a:pt x="1351824" y="589086"/>
                  </a:lnTo>
                  <a:lnTo>
                    <a:pt x="1376858" y="586819"/>
                  </a:lnTo>
                  <a:lnTo>
                    <a:pt x="1401892" y="583975"/>
                  </a:lnTo>
                  <a:lnTo>
                    <a:pt x="1426925" y="580579"/>
                  </a:lnTo>
                  <a:lnTo>
                    <a:pt x="1451959" y="576656"/>
                  </a:lnTo>
                  <a:lnTo>
                    <a:pt x="1476993" y="572232"/>
                  </a:lnTo>
                  <a:lnTo>
                    <a:pt x="1502027" y="567332"/>
                  </a:lnTo>
                  <a:lnTo>
                    <a:pt x="1527060" y="561983"/>
                  </a:lnTo>
                  <a:lnTo>
                    <a:pt x="1552094" y="556209"/>
                  </a:lnTo>
                  <a:lnTo>
                    <a:pt x="1577128" y="550035"/>
                  </a:lnTo>
                  <a:lnTo>
                    <a:pt x="1602162" y="543484"/>
                  </a:lnTo>
                  <a:lnTo>
                    <a:pt x="1627196" y="536580"/>
                  </a:lnTo>
                  <a:lnTo>
                    <a:pt x="1652229" y="529343"/>
                  </a:lnTo>
                  <a:lnTo>
                    <a:pt x="1677263" y="521795"/>
                  </a:lnTo>
                  <a:lnTo>
                    <a:pt x="1702297" y="513955"/>
                  </a:lnTo>
                  <a:lnTo>
                    <a:pt x="1727331" y="505841"/>
                  </a:lnTo>
                  <a:lnTo>
                    <a:pt x="1752365" y="497471"/>
                  </a:lnTo>
                  <a:lnTo>
                    <a:pt x="1777398" y="488862"/>
                  </a:lnTo>
                  <a:lnTo>
                    <a:pt x="1802432" y="480027"/>
                  </a:lnTo>
                  <a:lnTo>
                    <a:pt x="1827466" y="470982"/>
                  </a:lnTo>
                  <a:lnTo>
                    <a:pt x="1852500" y="461740"/>
                  </a:lnTo>
                  <a:lnTo>
                    <a:pt x="1877533" y="452313"/>
                  </a:lnTo>
                  <a:lnTo>
                    <a:pt x="1902567" y="442712"/>
                  </a:lnTo>
                  <a:lnTo>
                    <a:pt x="1927601" y="432950"/>
                  </a:lnTo>
                  <a:lnTo>
                    <a:pt x="1952635" y="423034"/>
                  </a:lnTo>
                  <a:lnTo>
                    <a:pt x="1977669" y="412975"/>
                  </a:lnTo>
                  <a:lnTo>
                    <a:pt x="1977669" y="1652684"/>
                  </a:lnTo>
                  <a:lnTo>
                    <a:pt x="1952635" y="1637265"/>
                  </a:lnTo>
                  <a:lnTo>
                    <a:pt x="1927601" y="1621990"/>
                  </a:lnTo>
                  <a:lnTo>
                    <a:pt x="1902567" y="1606867"/>
                  </a:lnTo>
                  <a:lnTo>
                    <a:pt x="1877533" y="1591906"/>
                  </a:lnTo>
                  <a:lnTo>
                    <a:pt x="1852500" y="1577119"/>
                  </a:lnTo>
                  <a:lnTo>
                    <a:pt x="1827466" y="1562517"/>
                  </a:lnTo>
                  <a:lnTo>
                    <a:pt x="1802432" y="1548112"/>
                  </a:lnTo>
                  <a:lnTo>
                    <a:pt x="1777398" y="1533917"/>
                  </a:lnTo>
                  <a:lnTo>
                    <a:pt x="1752365" y="1519948"/>
                  </a:lnTo>
                  <a:lnTo>
                    <a:pt x="1727331" y="1506218"/>
                  </a:lnTo>
                  <a:lnTo>
                    <a:pt x="1702297" y="1492744"/>
                  </a:lnTo>
                  <a:lnTo>
                    <a:pt x="1677263" y="1479544"/>
                  </a:lnTo>
                  <a:lnTo>
                    <a:pt x="1652229" y="1466636"/>
                  </a:lnTo>
                  <a:lnTo>
                    <a:pt x="1627196" y="1454040"/>
                  </a:lnTo>
                  <a:lnTo>
                    <a:pt x="1602162" y="1441775"/>
                  </a:lnTo>
                  <a:lnTo>
                    <a:pt x="1577128" y="1429864"/>
                  </a:lnTo>
                  <a:lnTo>
                    <a:pt x="1552094" y="1418330"/>
                  </a:lnTo>
                  <a:lnTo>
                    <a:pt x="1527060" y="1407196"/>
                  </a:lnTo>
                  <a:lnTo>
                    <a:pt x="1502027" y="1396487"/>
                  </a:lnTo>
                  <a:lnTo>
                    <a:pt x="1476993" y="1386228"/>
                  </a:lnTo>
                  <a:lnTo>
                    <a:pt x="1451959" y="1376444"/>
                  </a:lnTo>
                  <a:lnTo>
                    <a:pt x="1426925" y="1367161"/>
                  </a:lnTo>
                  <a:lnTo>
                    <a:pt x="1401892" y="1358405"/>
                  </a:lnTo>
                  <a:lnTo>
                    <a:pt x="1376858" y="1350201"/>
                  </a:lnTo>
                  <a:lnTo>
                    <a:pt x="1351824" y="1342573"/>
                  </a:lnTo>
                  <a:lnTo>
                    <a:pt x="1326790" y="1335545"/>
                  </a:lnTo>
                  <a:lnTo>
                    <a:pt x="1301756" y="1329136"/>
                  </a:lnTo>
                  <a:lnTo>
                    <a:pt x="1276723" y="1323368"/>
                  </a:lnTo>
                  <a:lnTo>
                    <a:pt x="1251689" y="1318255"/>
                  </a:lnTo>
                  <a:lnTo>
                    <a:pt x="1226655" y="1313811"/>
                  </a:lnTo>
                  <a:lnTo>
                    <a:pt x="1201621" y="1310046"/>
                  </a:lnTo>
                  <a:lnTo>
                    <a:pt x="1176587" y="1306965"/>
                  </a:lnTo>
                  <a:lnTo>
                    <a:pt x="1151554" y="1304572"/>
                  </a:lnTo>
                  <a:lnTo>
                    <a:pt x="1126520" y="1302865"/>
                  </a:lnTo>
                  <a:lnTo>
                    <a:pt x="1101486" y="1301837"/>
                  </a:lnTo>
                  <a:lnTo>
                    <a:pt x="1076452" y="1301481"/>
                  </a:lnTo>
                  <a:lnTo>
                    <a:pt x="1051419" y="1301782"/>
                  </a:lnTo>
                  <a:lnTo>
                    <a:pt x="1026385" y="1302726"/>
                  </a:lnTo>
                  <a:lnTo>
                    <a:pt x="1001351" y="1304294"/>
                  </a:lnTo>
                  <a:lnTo>
                    <a:pt x="976317" y="1306464"/>
                  </a:lnTo>
                  <a:lnTo>
                    <a:pt x="951283" y="1309215"/>
                  </a:lnTo>
                  <a:lnTo>
                    <a:pt x="926250" y="1312522"/>
                  </a:lnTo>
                  <a:lnTo>
                    <a:pt x="901216" y="1316359"/>
                  </a:lnTo>
                  <a:lnTo>
                    <a:pt x="876182" y="1320703"/>
                  </a:lnTo>
                  <a:lnTo>
                    <a:pt x="851148" y="1325525"/>
                  </a:lnTo>
                  <a:lnTo>
                    <a:pt x="826114" y="1330802"/>
                  </a:lnTo>
                  <a:lnTo>
                    <a:pt x="801081" y="1336508"/>
                  </a:lnTo>
                  <a:lnTo>
                    <a:pt x="776047" y="1342618"/>
                  </a:lnTo>
                  <a:lnTo>
                    <a:pt x="751013" y="1349108"/>
                  </a:lnTo>
                  <a:lnTo>
                    <a:pt x="725979" y="1355955"/>
                  </a:lnTo>
                  <a:lnTo>
                    <a:pt x="700946" y="1363139"/>
                  </a:lnTo>
                  <a:lnTo>
                    <a:pt x="675912" y="1370637"/>
                  </a:lnTo>
                  <a:lnTo>
                    <a:pt x="650878" y="1378430"/>
                  </a:lnTo>
                  <a:lnTo>
                    <a:pt x="625844" y="1386500"/>
                  </a:lnTo>
                  <a:lnTo>
                    <a:pt x="600810" y="1394828"/>
                  </a:lnTo>
                  <a:lnTo>
                    <a:pt x="575777" y="1403400"/>
                  </a:lnTo>
                  <a:lnTo>
                    <a:pt x="550743" y="1412198"/>
                  </a:lnTo>
                  <a:lnTo>
                    <a:pt x="525709" y="1421209"/>
                  </a:lnTo>
                  <a:lnTo>
                    <a:pt x="500675" y="1430420"/>
                  </a:lnTo>
                  <a:lnTo>
                    <a:pt x="475641" y="1439817"/>
                  </a:lnTo>
                  <a:lnTo>
                    <a:pt x="450608" y="1449390"/>
                  </a:lnTo>
                  <a:lnTo>
                    <a:pt x="425574" y="1459127"/>
                  </a:lnTo>
                  <a:lnTo>
                    <a:pt x="400540" y="1469018"/>
                  </a:lnTo>
                  <a:lnTo>
                    <a:pt x="375506" y="1479054"/>
                  </a:lnTo>
                  <a:lnTo>
                    <a:pt x="350473" y="1489225"/>
                  </a:lnTo>
                  <a:lnTo>
                    <a:pt x="325439" y="1499525"/>
                  </a:lnTo>
                  <a:lnTo>
                    <a:pt x="300405" y="1509945"/>
                  </a:lnTo>
                  <a:lnTo>
                    <a:pt x="275371" y="1520478"/>
                  </a:lnTo>
                  <a:lnTo>
                    <a:pt x="250337" y="1531118"/>
                  </a:lnTo>
                  <a:lnTo>
                    <a:pt x="225304" y="1541858"/>
                  </a:lnTo>
                  <a:lnTo>
                    <a:pt x="200270" y="1552694"/>
                  </a:lnTo>
                  <a:lnTo>
                    <a:pt x="175236" y="1563618"/>
                  </a:lnTo>
                  <a:lnTo>
                    <a:pt x="150202" y="1574628"/>
                  </a:lnTo>
                  <a:lnTo>
                    <a:pt x="125168" y="1585717"/>
                  </a:lnTo>
                  <a:lnTo>
                    <a:pt x="100135" y="1596882"/>
                  </a:lnTo>
                  <a:lnTo>
                    <a:pt x="75101" y="1608118"/>
                  </a:lnTo>
                  <a:lnTo>
                    <a:pt x="50067" y="1619423"/>
                  </a:lnTo>
                  <a:lnTo>
                    <a:pt x="25033" y="1630791"/>
                  </a:lnTo>
                  <a:lnTo>
                    <a:pt x="0" y="164222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151580" y="6983505"/>
              <a:ext cx="1977669" cy="211719"/>
            </a:xfrm>
            <a:custGeom>
              <a:avLst/>
              <a:gdLst/>
              <a:ahLst/>
              <a:cxnLst/>
              <a:rect l="0" t="0" r="0" b="0"/>
              <a:pathLst>
                <a:path w="1977669" h="211719">
                  <a:moveTo>
                    <a:pt x="0" y="0"/>
                  </a:moveTo>
                  <a:lnTo>
                    <a:pt x="25033" y="2679"/>
                  </a:lnTo>
                  <a:lnTo>
                    <a:pt x="50067" y="5359"/>
                  </a:lnTo>
                  <a:lnTo>
                    <a:pt x="75101" y="8039"/>
                  </a:lnTo>
                  <a:lnTo>
                    <a:pt x="100135" y="10719"/>
                  </a:lnTo>
                  <a:lnTo>
                    <a:pt x="125168" y="13399"/>
                  </a:lnTo>
                  <a:lnTo>
                    <a:pt x="150202" y="16079"/>
                  </a:lnTo>
                  <a:lnTo>
                    <a:pt x="175236" y="18759"/>
                  </a:lnTo>
                  <a:lnTo>
                    <a:pt x="200270" y="21439"/>
                  </a:lnTo>
                  <a:lnTo>
                    <a:pt x="225304" y="24119"/>
                  </a:lnTo>
                  <a:lnTo>
                    <a:pt x="250337" y="26799"/>
                  </a:lnTo>
                  <a:lnTo>
                    <a:pt x="275371" y="29479"/>
                  </a:lnTo>
                  <a:lnTo>
                    <a:pt x="300405" y="32159"/>
                  </a:lnTo>
                  <a:lnTo>
                    <a:pt x="325439" y="34839"/>
                  </a:lnTo>
                  <a:lnTo>
                    <a:pt x="350473" y="37519"/>
                  </a:lnTo>
                  <a:lnTo>
                    <a:pt x="375506" y="40199"/>
                  </a:lnTo>
                  <a:lnTo>
                    <a:pt x="400540" y="42879"/>
                  </a:lnTo>
                  <a:lnTo>
                    <a:pt x="425574" y="45559"/>
                  </a:lnTo>
                  <a:lnTo>
                    <a:pt x="450608" y="48239"/>
                  </a:lnTo>
                  <a:lnTo>
                    <a:pt x="475641" y="50919"/>
                  </a:lnTo>
                  <a:lnTo>
                    <a:pt x="500675" y="53599"/>
                  </a:lnTo>
                  <a:lnTo>
                    <a:pt x="525709" y="56279"/>
                  </a:lnTo>
                  <a:lnTo>
                    <a:pt x="550743" y="58959"/>
                  </a:lnTo>
                  <a:lnTo>
                    <a:pt x="575777" y="61639"/>
                  </a:lnTo>
                  <a:lnTo>
                    <a:pt x="600810" y="64319"/>
                  </a:lnTo>
                  <a:lnTo>
                    <a:pt x="625844" y="66999"/>
                  </a:lnTo>
                  <a:lnTo>
                    <a:pt x="650878" y="69679"/>
                  </a:lnTo>
                  <a:lnTo>
                    <a:pt x="675912" y="72359"/>
                  </a:lnTo>
                  <a:lnTo>
                    <a:pt x="700946" y="75039"/>
                  </a:lnTo>
                  <a:lnTo>
                    <a:pt x="725979" y="77719"/>
                  </a:lnTo>
                  <a:lnTo>
                    <a:pt x="751013" y="80399"/>
                  </a:lnTo>
                  <a:lnTo>
                    <a:pt x="776047" y="83079"/>
                  </a:lnTo>
                  <a:lnTo>
                    <a:pt x="801081" y="85759"/>
                  </a:lnTo>
                  <a:lnTo>
                    <a:pt x="826114" y="88439"/>
                  </a:lnTo>
                  <a:lnTo>
                    <a:pt x="851148" y="91119"/>
                  </a:lnTo>
                  <a:lnTo>
                    <a:pt x="876182" y="93799"/>
                  </a:lnTo>
                  <a:lnTo>
                    <a:pt x="901216" y="96479"/>
                  </a:lnTo>
                  <a:lnTo>
                    <a:pt x="926250" y="99159"/>
                  </a:lnTo>
                  <a:lnTo>
                    <a:pt x="951283" y="101839"/>
                  </a:lnTo>
                  <a:lnTo>
                    <a:pt x="976317" y="104519"/>
                  </a:lnTo>
                  <a:lnTo>
                    <a:pt x="1001351" y="107199"/>
                  </a:lnTo>
                  <a:lnTo>
                    <a:pt x="1026385" y="109879"/>
                  </a:lnTo>
                  <a:lnTo>
                    <a:pt x="1051419" y="112559"/>
                  </a:lnTo>
                  <a:lnTo>
                    <a:pt x="1076452" y="115239"/>
                  </a:lnTo>
                  <a:lnTo>
                    <a:pt x="1101486" y="117919"/>
                  </a:lnTo>
                  <a:lnTo>
                    <a:pt x="1126520" y="120599"/>
                  </a:lnTo>
                  <a:lnTo>
                    <a:pt x="1151554" y="123279"/>
                  </a:lnTo>
                  <a:lnTo>
                    <a:pt x="1176587" y="125959"/>
                  </a:lnTo>
                  <a:lnTo>
                    <a:pt x="1201621" y="128639"/>
                  </a:lnTo>
                  <a:lnTo>
                    <a:pt x="1226655" y="131319"/>
                  </a:lnTo>
                  <a:lnTo>
                    <a:pt x="1251689" y="133999"/>
                  </a:lnTo>
                  <a:lnTo>
                    <a:pt x="1276723" y="136679"/>
                  </a:lnTo>
                  <a:lnTo>
                    <a:pt x="1301756" y="139359"/>
                  </a:lnTo>
                  <a:lnTo>
                    <a:pt x="1326790" y="142039"/>
                  </a:lnTo>
                  <a:lnTo>
                    <a:pt x="1351824" y="144719"/>
                  </a:lnTo>
                  <a:lnTo>
                    <a:pt x="1376858" y="147399"/>
                  </a:lnTo>
                  <a:lnTo>
                    <a:pt x="1401892" y="150079"/>
                  </a:lnTo>
                  <a:lnTo>
                    <a:pt x="1426925" y="152759"/>
                  </a:lnTo>
                  <a:lnTo>
                    <a:pt x="1451959" y="155439"/>
                  </a:lnTo>
                  <a:lnTo>
                    <a:pt x="1476993" y="158119"/>
                  </a:lnTo>
                  <a:lnTo>
                    <a:pt x="1502027" y="160799"/>
                  </a:lnTo>
                  <a:lnTo>
                    <a:pt x="1527060" y="163479"/>
                  </a:lnTo>
                  <a:lnTo>
                    <a:pt x="1552094" y="166159"/>
                  </a:lnTo>
                  <a:lnTo>
                    <a:pt x="1577128" y="168839"/>
                  </a:lnTo>
                  <a:lnTo>
                    <a:pt x="1602162" y="171519"/>
                  </a:lnTo>
                  <a:lnTo>
                    <a:pt x="1627196" y="174199"/>
                  </a:lnTo>
                  <a:lnTo>
                    <a:pt x="1652229" y="176879"/>
                  </a:lnTo>
                  <a:lnTo>
                    <a:pt x="1677263" y="179559"/>
                  </a:lnTo>
                  <a:lnTo>
                    <a:pt x="1702297" y="182239"/>
                  </a:lnTo>
                  <a:lnTo>
                    <a:pt x="1727331" y="184919"/>
                  </a:lnTo>
                  <a:lnTo>
                    <a:pt x="1752365" y="187599"/>
                  </a:lnTo>
                  <a:lnTo>
                    <a:pt x="1777398" y="190279"/>
                  </a:lnTo>
                  <a:lnTo>
                    <a:pt x="1802432" y="192959"/>
                  </a:lnTo>
                  <a:lnTo>
                    <a:pt x="1827466" y="195639"/>
                  </a:lnTo>
                  <a:lnTo>
                    <a:pt x="1852500" y="198319"/>
                  </a:lnTo>
                  <a:lnTo>
                    <a:pt x="1877533" y="200999"/>
                  </a:lnTo>
                  <a:lnTo>
                    <a:pt x="1902567" y="203679"/>
                  </a:lnTo>
                  <a:lnTo>
                    <a:pt x="1927601" y="206359"/>
                  </a:lnTo>
                  <a:lnTo>
                    <a:pt x="1952635" y="209039"/>
                  </a:lnTo>
                  <a:lnTo>
                    <a:pt x="1977669" y="211719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342112" y="666824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5370152" y="407973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5355394" y="7767929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5313279" y="464207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5311379" y="582543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5343882" y="681609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5339558" y="535132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366135" y="484450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371016" y="403727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286351" y="813555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344101" y="619436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315850" y="4317321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296278" y="3712824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320422" y="543291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353486" y="811305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313371" y="484052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361875" y="3933169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340012" y="7220606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308223" y="393563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346411" y="340360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302084" y="761404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358660" y="518642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09203" y="7866028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335609" y="7497188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308568" y="8543700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365356" y="8448126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355294" y="1893869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278915" y="6797357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305958" y="8009000"/>
              <a:ext cx="49651" cy="49651"/>
            </a:xfrm>
            <a:prstGeom prst="ellipse">
              <a:avLst/>
            </a:prstGeom>
            <a:solidFill>
              <a:srgbClr val="5E13ED">
                <a:alpha val="54901"/>
              </a:srgbClr>
            </a:solidFill>
            <a:ln w="9000" cap="rnd">
              <a:solidFill>
                <a:srgbClr val="5E13E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134475" y="8562189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069562" y="838995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148051" y="779460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138459" y="756306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146709" y="827615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108385" y="7990857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138259" y="787016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6084194" y="838696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067060" y="854964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116657" y="8125845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094681" y="708561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152753" y="6667440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102471" y="8267484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6125171" y="8214108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116346" y="8547633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105360" y="8121922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078399" y="764732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6151508" y="7473386"/>
              <a:ext cx="49651" cy="49651"/>
            </a:xfrm>
            <a:prstGeom prst="ellipse">
              <a:avLst/>
            </a:prstGeom>
            <a:solidFill>
              <a:srgbClr val="C052A3">
                <a:alpha val="54901"/>
              </a:srgbClr>
            </a:solidFill>
            <a:ln w="9000" cap="rnd">
              <a:solidFill>
                <a:srgbClr val="C052A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5234612" y="7661489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219346" y="8111883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155754" y="766164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148749" y="7958787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151607" y="846589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181325" y="801229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4828706" y="761329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827609" y="7637088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4899270" y="755863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835138" y="8530004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843897" y="7320245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4849015" y="8118862"/>
              <a:ext cx="49651" cy="49651"/>
            </a:xfrm>
            <a:prstGeom prst="ellipse">
              <a:avLst/>
            </a:prstGeom>
            <a:solidFill>
              <a:srgbClr val="DE7277">
                <a:alpha val="54901"/>
              </a:srgbClr>
            </a:solidFill>
            <a:ln w="9000" cap="rnd">
              <a:solidFill>
                <a:srgbClr val="DE7277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5434" y="820161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704582" y="828165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4746507" y="720754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669433" y="805198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4722023" y="756437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4660704" y="734027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4746661" y="693131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676045" y="7835125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088632" y="7849304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133705" y="7526929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146123" y="814427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73817" y="790300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4157516" y="742785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4108214" y="7435737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4010251" y="1585279"/>
              <a:ext cx="0" cy="7335152"/>
            </a:xfrm>
            <a:custGeom>
              <a:avLst/>
              <a:gdLst/>
              <a:ahLst/>
              <a:cxnLst/>
              <a:rect l="0" t="0" r="0" b="0"/>
              <a:pathLst>
                <a:path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3834611" y="8504709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1601" y="6736645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1601" y="4968581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1601" y="3200517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5457" y="8580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975457" y="68125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975457" y="50444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3975457" y="32764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010251" y="8920431"/>
              <a:ext cx="2270533" cy="0"/>
            </a:xfrm>
            <a:custGeom>
              <a:avLst/>
              <a:gdLst/>
              <a:ahLst/>
              <a:cxnLst/>
              <a:rect l="0" t="0" r="0" b="0"/>
              <a:pathLst>
                <a:path w="2270533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069177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645997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346422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923242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3743107" y="9113605"/>
              <a:ext cx="666353" cy="1889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71321" y="9141152"/>
              <a:ext cx="666353" cy="1889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17652" y="9153888"/>
              <a:ext cx="6100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18194" y="9141152"/>
              <a:ext cx="6100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6593" y="9427354"/>
              <a:ext cx="1548084" cy="4399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8696"/>
              <a:ext cx="880963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19963" y="4060102"/>
              <a:ext cx="719673" cy="6842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489552" y="623774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6489552" y="600190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6489552" y="576606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6489552" y="553022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6665116" y="623774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6665116" y="600190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6665116" y="576606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6665116" y="553022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20"/>
            <p:cNvSpPr/>
            <p:nvPr/>
          </p:nvSpPr>
          <p:spPr>
            <a:xfrm>
              <a:off x="3982250" y="896523"/>
              <a:ext cx="6956786" cy="5647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7543800" y="1476328"/>
              <a:ext cx="4114800" cy="7987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8254390" y="6292262"/>
              <a:ext cx="2013403" cy="2294753"/>
            </a:xfrm>
            <a:custGeom>
              <a:avLst/>
              <a:gdLst/>
              <a:ahLst/>
              <a:cxnLst/>
              <a:rect l="0" t="0" r="0" b="0"/>
              <a:pathLst>
                <a:path w="2013403" h="2294753">
                  <a:moveTo>
                    <a:pt x="0" y="0"/>
                  </a:moveTo>
                  <a:lnTo>
                    <a:pt x="25486" y="24502"/>
                  </a:lnTo>
                  <a:lnTo>
                    <a:pt x="50972" y="48857"/>
                  </a:lnTo>
                  <a:lnTo>
                    <a:pt x="76458" y="73056"/>
                  </a:lnTo>
                  <a:lnTo>
                    <a:pt x="101944" y="97087"/>
                  </a:lnTo>
                  <a:lnTo>
                    <a:pt x="127430" y="120940"/>
                  </a:lnTo>
                  <a:lnTo>
                    <a:pt x="152916" y="144604"/>
                  </a:lnTo>
                  <a:lnTo>
                    <a:pt x="178402" y="168066"/>
                  </a:lnTo>
                  <a:lnTo>
                    <a:pt x="203888" y="191315"/>
                  </a:lnTo>
                  <a:lnTo>
                    <a:pt x="229375" y="214336"/>
                  </a:lnTo>
                  <a:lnTo>
                    <a:pt x="254861" y="237117"/>
                  </a:lnTo>
                  <a:lnTo>
                    <a:pt x="280347" y="259644"/>
                  </a:lnTo>
                  <a:lnTo>
                    <a:pt x="305833" y="281903"/>
                  </a:lnTo>
                  <a:lnTo>
                    <a:pt x="331319" y="303878"/>
                  </a:lnTo>
                  <a:lnTo>
                    <a:pt x="356805" y="325557"/>
                  </a:lnTo>
                  <a:lnTo>
                    <a:pt x="382291" y="346924"/>
                  </a:lnTo>
                  <a:lnTo>
                    <a:pt x="407777" y="367965"/>
                  </a:lnTo>
                  <a:lnTo>
                    <a:pt x="433264" y="388668"/>
                  </a:lnTo>
                  <a:lnTo>
                    <a:pt x="458750" y="409020"/>
                  </a:lnTo>
                  <a:lnTo>
                    <a:pt x="484236" y="429010"/>
                  </a:lnTo>
                  <a:lnTo>
                    <a:pt x="509722" y="448627"/>
                  </a:lnTo>
                  <a:lnTo>
                    <a:pt x="535208" y="467862"/>
                  </a:lnTo>
                  <a:lnTo>
                    <a:pt x="560694" y="486709"/>
                  </a:lnTo>
                  <a:lnTo>
                    <a:pt x="586180" y="505163"/>
                  </a:lnTo>
                  <a:lnTo>
                    <a:pt x="611666" y="523220"/>
                  </a:lnTo>
                  <a:lnTo>
                    <a:pt x="637153" y="540879"/>
                  </a:lnTo>
                  <a:lnTo>
                    <a:pt x="662639" y="558142"/>
                  </a:lnTo>
                  <a:lnTo>
                    <a:pt x="688125" y="575012"/>
                  </a:lnTo>
                  <a:lnTo>
                    <a:pt x="713611" y="591494"/>
                  </a:lnTo>
                  <a:lnTo>
                    <a:pt x="739097" y="607594"/>
                  </a:lnTo>
                  <a:lnTo>
                    <a:pt x="764583" y="623323"/>
                  </a:lnTo>
                  <a:lnTo>
                    <a:pt x="790069" y="638689"/>
                  </a:lnTo>
                  <a:lnTo>
                    <a:pt x="815555" y="653705"/>
                  </a:lnTo>
                  <a:lnTo>
                    <a:pt x="841042" y="668383"/>
                  </a:lnTo>
                  <a:lnTo>
                    <a:pt x="866528" y="682736"/>
                  </a:lnTo>
                  <a:lnTo>
                    <a:pt x="892014" y="696778"/>
                  </a:lnTo>
                  <a:lnTo>
                    <a:pt x="917500" y="710523"/>
                  </a:lnTo>
                  <a:lnTo>
                    <a:pt x="942986" y="723987"/>
                  </a:lnTo>
                  <a:lnTo>
                    <a:pt x="968472" y="737182"/>
                  </a:lnTo>
                  <a:lnTo>
                    <a:pt x="993958" y="750124"/>
                  </a:lnTo>
                  <a:lnTo>
                    <a:pt x="1019444" y="762825"/>
                  </a:lnTo>
                  <a:lnTo>
                    <a:pt x="1044931" y="775301"/>
                  </a:lnTo>
                  <a:lnTo>
                    <a:pt x="1070417" y="787563"/>
                  </a:lnTo>
                  <a:lnTo>
                    <a:pt x="1095903" y="799625"/>
                  </a:lnTo>
                  <a:lnTo>
                    <a:pt x="1121389" y="811497"/>
                  </a:lnTo>
                  <a:lnTo>
                    <a:pt x="1146875" y="823192"/>
                  </a:lnTo>
                  <a:lnTo>
                    <a:pt x="1172361" y="834720"/>
                  </a:lnTo>
                  <a:lnTo>
                    <a:pt x="1197847" y="846092"/>
                  </a:lnTo>
                  <a:lnTo>
                    <a:pt x="1223333" y="857317"/>
                  </a:lnTo>
                  <a:lnTo>
                    <a:pt x="1248820" y="868404"/>
                  </a:lnTo>
                  <a:lnTo>
                    <a:pt x="1274306" y="879361"/>
                  </a:lnTo>
                  <a:lnTo>
                    <a:pt x="1299792" y="890196"/>
                  </a:lnTo>
                  <a:lnTo>
                    <a:pt x="1325278" y="900918"/>
                  </a:lnTo>
                  <a:lnTo>
                    <a:pt x="1350764" y="911532"/>
                  </a:lnTo>
                  <a:lnTo>
                    <a:pt x="1376250" y="922045"/>
                  </a:lnTo>
                  <a:lnTo>
                    <a:pt x="1401736" y="932464"/>
                  </a:lnTo>
                  <a:lnTo>
                    <a:pt x="1427222" y="942793"/>
                  </a:lnTo>
                  <a:lnTo>
                    <a:pt x="1452709" y="953039"/>
                  </a:lnTo>
                  <a:lnTo>
                    <a:pt x="1478195" y="963205"/>
                  </a:lnTo>
                  <a:lnTo>
                    <a:pt x="1503681" y="973297"/>
                  </a:lnTo>
                  <a:lnTo>
                    <a:pt x="1529167" y="983319"/>
                  </a:lnTo>
                  <a:lnTo>
                    <a:pt x="1554653" y="993275"/>
                  </a:lnTo>
                  <a:lnTo>
                    <a:pt x="1580139" y="1003168"/>
                  </a:lnTo>
                  <a:lnTo>
                    <a:pt x="1605625" y="1013003"/>
                  </a:lnTo>
                  <a:lnTo>
                    <a:pt x="1631111" y="1022781"/>
                  </a:lnTo>
                  <a:lnTo>
                    <a:pt x="1656597" y="1032507"/>
                  </a:lnTo>
                  <a:lnTo>
                    <a:pt x="1682084" y="1042183"/>
                  </a:lnTo>
                  <a:lnTo>
                    <a:pt x="1707570" y="1051812"/>
                  </a:lnTo>
                  <a:lnTo>
                    <a:pt x="1733056" y="1061396"/>
                  </a:lnTo>
                  <a:lnTo>
                    <a:pt x="1758542" y="1070938"/>
                  </a:lnTo>
                  <a:lnTo>
                    <a:pt x="1784028" y="1080439"/>
                  </a:lnTo>
                  <a:lnTo>
                    <a:pt x="1809514" y="1089902"/>
                  </a:lnTo>
                  <a:lnTo>
                    <a:pt x="1835000" y="1099329"/>
                  </a:lnTo>
                  <a:lnTo>
                    <a:pt x="1860486" y="1108721"/>
                  </a:lnTo>
                  <a:lnTo>
                    <a:pt x="1885973" y="1118081"/>
                  </a:lnTo>
                  <a:lnTo>
                    <a:pt x="1911459" y="1127409"/>
                  </a:lnTo>
                  <a:lnTo>
                    <a:pt x="1936945" y="1136707"/>
                  </a:lnTo>
                  <a:lnTo>
                    <a:pt x="1962431" y="1145977"/>
                  </a:lnTo>
                  <a:lnTo>
                    <a:pt x="1987917" y="1155219"/>
                  </a:lnTo>
                  <a:lnTo>
                    <a:pt x="2013403" y="1164436"/>
                  </a:lnTo>
                  <a:lnTo>
                    <a:pt x="2013403" y="2294753"/>
                  </a:lnTo>
                  <a:lnTo>
                    <a:pt x="1987917" y="2268237"/>
                  </a:lnTo>
                  <a:lnTo>
                    <a:pt x="1962431" y="2241746"/>
                  </a:lnTo>
                  <a:lnTo>
                    <a:pt x="1936945" y="2215283"/>
                  </a:lnTo>
                  <a:lnTo>
                    <a:pt x="1911459" y="2188847"/>
                  </a:lnTo>
                  <a:lnTo>
                    <a:pt x="1885973" y="2162442"/>
                  </a:lnTo>
                  <a:lnTo>
                    <a:pt x="1860486" y="2136068"/>
                  </a:lnTo>
                  <a:lnTo>
                    <a:pt x="1835000" y="2109727"/>
                  </a:lnTo>
                  <a:lnTo>
                    <a:pt x="1809514" y="2083420"/>
                  </a:lnTo>
                  <a:lnTo>
                    <a:pt x="1784028" y="2057150"/>
                  </a:lnTo>
                  <a:lnTo>
                    <a:pt x="1758542" y="2030918"/>
                  </a:lnTo>
                  <a:lnTo>
                    <a:pt x="1733056" y="2004726"/>
                  </a:lnTo>
                  <a:lnTo>
                    <a:pt x="1707570" y="1978577"/>
                  </a:lnTo>
                  <a:lnTo>
                    <a:pt x="1682084" y="1952472"/>
                  </a:lnTo>
                  <a:lnTo>
                    <a:pt x="1656597" y="1926415"/>
                  </a:lnTo>
                  <a:lnTo>
                    <a:pt x="1631111" y="1900407"/>
                  </a:lnTo>
                  <a:lnTo>
                    <a:pt x="1605625" y="1874453"/>
                  </a:lnTo>
                  <a:lnTo>
                    <a:pt x="1580139" y="1848554"/>
                  </a:lnTo>
                  <a:lnTo>
                    <a:pt x="1554653" y="1822714"/>
                  </a:lnTo>
                  <a:lnTo>
                    <a:pt x="1529167" y="1796936"/>
                  </a:lnTo>
                  <a:lnTo>
                    <a:pt x="1503681" y="1771225"/>
                  </a:lnTo>
                  <a:lnTo>
                    <a:pt x="1478195" y="1745584"/>
                  </a:lnTo>
                  <a:lnTo>
                    <a:pt x="1452709" y="1720017"/>
                  </a:lnTo>
                  <a:lnTo>
                    <a:pt x="1427222" y="1694529"/>
                  </a:lnTo>
                  <a:lnTo>
                    <a:pt x="1401736" y="1669125"/>
                  </a:lnTo>
                  <a:lnTo>
                    <a:pt x="1376250" y="1643810"/>
                  </a:lnTo>
                  <a:lnTo>
                    <a:pt x="1350764" y="1618590"/>
                  </a:lnTo>
                  <a:lnTo>
                    <a:pt x="1325278" y="1593471"/>
                  </a:lnTo>
                  <a:lnTo>
                    <a:pt x="1299792" y="1568459"/>
                  </a:lnTo>
                  <a:lnTo>
                    <a:pt x="1274306" y="1543561"/>
                  </a:lnTo>
                  <a:lnTo>
                    <a:pt x="1248820" y="1518785"/>
                  </a:lnTo>
                  <a:lnTo>
                    <a:pt x="1223333" y="1494138"/>
                  </a:lnTo>
                  <a:lnTo>
                    <a:pt x="1197847" y="1469629"/>
                  </a:lnTo>
                  <a:lnTo>
                    <a:pt x="1172361" y="1445268"/>
                  </a:lnTo>
                  <a:lnTo>
                    <a:pt x="1146875" y="1421063"/>
                  </a:lnTo>
                  <a:lnTo>
                    <a:pt x="1121389" y="1397024"/>
                  </a:lnTo>
                  <a:lnTo>
                    <a:pt x="1095903" y="1373163"/>
                  </a:lnTo>
                  <a:lnTo>
                    <a:pt x="1070417" y="1349491"/>
                  </a:lnTo>
                  <a:lnTo>
                    <a:pt x="1044931" y="1326020"/>
                  </a:lnTo>
                  <a:lnTo>
                    <a:pt x="1019444" y="1302762"/>
                  </a:lnTo>
                  <a:lnTo>
                    <a:pt x="993958" y="1279731"/>
                  </a:lnTo>
                  <a:lnTo>
                    <a:pt x="968472" y="1256939"/>
                  </a:lnTo>
                  <a:lnTo>
                    <a:pt x="942986" y="1234401"/>
                  </a:lnTo>
                  <a:lnTo>
                    <a:pt x="917500" y="1212131"/>
                  </a:lnTo>
                  <a:lnTo>
                    <a:pt x="892014" y="1190143"/>
                  </a:lnTo>
                  <a:lnTo>
                    <a:pt x="866528" y="1168452"/>
                  </a:lnTo>
                  <a:lnTo>
                    <a:pt x="841042" y="1147072"/>
                  </a:lnTo>
                  <a:lnTo>
                    <a:pt x="815555" y="1126016"/>
                  </a:lnTo>
                  <a:lnTo>
                    <a:pt x="790069" y="1105298"/>
                  </a:lnTo>
                  <a:lnTo>
                    <a:pt x="764583" y="1084931"/>
                  </a:lnTo>
                  <a:lnTo>
                    <a:pt x="739097" y="1064926"/>
                  </a:lnTo>
                  <a:lnTo>
                    <a:pt x="713611" y="1045294"/>
                  </a:lnTo>
                  <a:lnTo>
                    <a:pt x="688125" y="1026042"/>
                  </a:lnTo>
                  <a:lnTo>
                    <a:pt x="662639" y="1007178"/>
                  </a:lnTo>
                  <a:lnTo>
                    <a:pt x="637153" y="988708"/>
                  </a:lnTo>
                  <a:lnTo>
                    <a:pt x="611666" y="970634"/>
                  </a:lnTo>
                  <a:lnTo>
                    <a:pt x="586180" y="952958"/>
                  </a:lnTo>
                  <a:lnTo>
                    <a:pt x="560694" y="935678"/>
                  </a:lnTo>
                  <a:lnTo>
                    <a:pt x="535208" y="918792"/>
                  </a:lnTo>
                  <a:lnTo>
                    <a:pt x="509722" y="902294"/>
                  </a:lnTo>
                  <a:lnTo>
                    <a:pt x="484236" y="886177"/>
                  </a:lnTo>
                  <a:lnTo>
                    <a:pt x="458750" y="870433"/>
                  </a:lnTo>
                  <a:lnTo>
                    <a:pt x="433264" y="855052"/>
                  </a:lnTo>
                  <a:lnTo>
                    <a:pt x="407777" y="840021"/>
                  </a:lnTo>
                  <a:lnTo>
                    <a:pt x="382291" y="825330"/>
                  </a:lnTo>
                  <a:lnTo>
                    <a:pt x="356805" y="810963"/>
                  </a:lnTo>
                  <a:lnTo>
                    <a:pt x="331319" y="796908"/>
                  </a:lnTo>
                  <a:lnTo>
                    <a:pt x="305833" y="783150"/>
                  </a:lnTo>
                  <a:lnTo>
                    <a:pt x="280347" y="769675"/>
                  </a:lnTo>
                  <a:lnTo>
                    <a:pt x="254861" y="756469"/>
                  </a:lnTo>
                  <a:lnTo>
                    <a:pt x="229375" y="743517"/>
                  </a:lnTo>
                  <a:lnTo>
                    <a:pt x="203888" y="730805"/>
                  </a:lnTo>
                  <a:lnTo>
                    <a:pt x="178402" y="718320"/>
                  </a:lnTo>
                  <a:lnTo>
                    <a:pt x="152916" y="706049"/>
                  </a:lnTo>
                  <a:lnTo>
                    <a:pt x="127430" y="693980"/>
                  </a:lnTo>
                  <a:lnTo>
                    <a:pt x="101944" y="682100"/>
                  </a:lnTo>
                  <a:lnTo>
                    <a:pt x="76458" y="670397"/>
                  </a:lnTo>
                  <a:lnTo>
                    <a:pt x="50972" y="658862"/>
                  </a:lnTo>
                  <a:lnTo>
                    <a:pt x="25486" y="647484"/>
                  </a:lnTo>
                  <a:lnTo>
                    <a:pt x="0" y="63625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8254390" y="6610389"/>
              <a:ext cx="2013403" cy="1411468"/>
            </a:xfrm>
            <a:custGeom>
              <a:avLst/>
              <a:gdLst/>
              <a:ahLst/>
              <a:cxnLst/>
              <a:rect l="0" t="0" r="0" b="0"/>
              <a:pathLst>
                <a:path w="2013403" h="1411468">
                  <a:moveTo>
                    <a:pt x="0" y="0"/>
                  </a:moveTo>
                  <a:lnTo>
                    <a:pt x="25486" y="17866"/>
                  </a:lnTo>
                  <a:lnTo>
                    <a:pt x="50972" y="35733"/>
                  </a:lnTo>
                  <a:lnTo>
                    <a:pt x="76458" y="53600"/>
                  </a:lnTo>
                  <a:lnTo>
                    <a:pt x="101944" y="71466"/>
                  </a:lnTo>
                  <a:lnTo>
                    <a:pt x="127430" y="89333"/>
                  </a:lnTo>
                  <a:lnTo>
                    <a:pt x="152916" y="107200"/>
                  </a:lnTo>
                  <a:lnTo>
                    <a:pt x="178402" y="125066"/>
                  </a:lnTo>
                  <a:lnTo>
                    <a:pt x="203888" y="142933"/>
                  </a:lnTo>
                  <a:lnTo>
                    <a:pt x="229375" y="160800"/>
                  </a:lnTo>
                  <a:lnTo>
                    <a:pt x="254861" y="178666"/>
                  </a:lnTo>
                  <a:lnTo>
                    <a:pt x="280347" y="196533"/>
                  </a:lnTo>
                  <a:lnTo>
                    <a:pt x="305833" y="214400"/>
                  </a:lnTo>
                  <a:lnTo>
                    <a:pt x="331319" y="232266"/>
                  </a:lnTo>
                  <a:lnTo>
                    <a:pt x="356805" y="250133"/>
                  </a:lnTo>
                  <a:lnTo>
                    <a:pt x="382291" y="268000"/>
                  </a:lnTo>
                  <a:lnTo>
                    <a:pt x="407777" y="285867"/>
                  </a:lnTo>
                  <a:lnTo>
                    <a:pt x="433264" y="303733"/>
                  </a:lnTo>
                  <a:lnTo>
                    <a:pt x="458750" y="321600"/>
                  </a:lnTo>
                  <a:lnTo>
                    <a:pt x="484236" y="339467"/>
                  </a:lnTo>
                  <a:lnTo>
                    <a:pt x="509722" y="357333"/>
                  </a:lnTo>
                  <a:lnTo>
                    <a:pt x="535208" y="375200"/>
                  </a:lnTo>
                  <a:lnTo>
                    <a:pt x="560694" y="393067"/>
                  </a:lnTo>
                  <a:lnTo>
                    <a:pt x="586180" y="410933"/>
                  </a:lnTo>
                  <a:lnTo>
                    <a:pt x="611666" y="428800"/>
                  </a:lnTo>
                  <a:lnTo>
                    <a:pt x="637153" y="446667"/>
                  </a:lnTo>
                  <a:lnTo>
                    <a:pt x="662639" y="464533"/>
                  </a:lnTo>
                  <a:lnTo>
                    <a:pt x="688125" y="482400"/>
                  </a:lnTo>
                  <a:lnTo>
                    <a:pt x="713611" y="500267"/>
                  </a:lnTo>
                  <a:lnTo>
                    <a:pt x="739097" y="518133"/>
                  </a:lnTo>
                  <a:lnTo>
                    <a:pt x="764583" y="536000"/>
                  </a:lnTo>
                  <a:lnTo>
                    <a:pt x="790069" y="553867"/>
                  </a:lnTo>
                  <a:lnTo>
                    <a:pt x="815555" y="571734"/>
                  </a:lnTo>
                  <a:lnTo>
                    <a:pt x="841042" y="589600"/>
                  </a:lnTo>
                  <a:lnTo>
                    <a:pt x="866528" y="607467"/>
                  </a:lnTo>
                  <a:lnTo>
                    <a:pt x="892014" y="625334"/>
                  </a:lnTo>
                  <a:lnTo>
                    <a:pt x="917500" y="643200"/>
                  </a:lnTo>
                  <a:lnTo>
                    <a:pt x="942986" y="661067"/>
                  </a:lnTo>
                  <a:lnTo>
                    <a:pt x="968472" y="678934"/>
                  </a:lnTo>
                  <a:lnTo>
                    <a:pt x="993958" y="696800"/>
                  </a:lnTo>
                  <a:lnTo>
                    <a:pt x="1019444" y="714667"/>
                  </a:lnTo>
                  <a:lnTo>
                    <a:pt x="1044931" y="732534"/>
                  </a:lnTo>
                  <a:lnTo>
                    <a:pt x="1070417" y="750400"/>
                  </a:lnTo>
                  <a:lnTo>
                    <a:pt x="1095903" y="768267"/>
                  </a:lnTo>
                  <a:lnTo>
                    <a:pt x="1121389" y="786134"/>
                  </a:lnTo>
                  <a:lnTo>
                    <a:pt x="1146875" y="804000"/>
                  </a:lnTo>
                  <a:lnTo>
                    <a:pt x="1172361" y="821867"/>
                  </a:lnTo>
                  <a:lnTo>
                    <a:pt x="1197847" y="839734"/>
                  </a:lnTo>
                  <a:lnTo>
                    <a:pt x="1223333" y="857601"/>
                  </a:lnTo>
                  <a:lnTo>
                    <a:pt x="1248820" y="875467"/>
                  </a:lnTo>
                  <a:lnTo>
                    <a:pt x="1274306" y="893334"/>
                  </a:lnTo>
                  <a:lnTo>
                    <a:pt x="1299792" y="911201"/>
                  </a:lnTo>
                  <a:lnTo>
                    <a:pt x="1325278" y="929067"/>
                  </a:lnTo>
                  <a:lnTo>
                    <a:pt x="1350764" y="946934"/>
                  </a:lnTo>
                  <a:lnTo>
                    <a:pt x="1376250" y="964801"/>
                  </a:lnTo>
                  <a:lnTo>
                    <a:pt x="1401736" y="982667"/>
                  </a:lnTo>
                  <a:lnTo>
                    <a:pt x="1427222" y="1000534"/>
                  </a:lnTo>
                  <a:lnTo>
                    <a:pt x="1452709" y="1018401"/>
                  </a:lnTo>
                  <a:lnTo>
                    <a:pt x="1478195" y="1036267"/>
                  </a:lnTo>
                  <a:lnTo>
                    <a:pt x="1503681" y="1054134"/>
                  </a:lnTo>
                  <a:lnTo>
                    <a:pt x="1529167" y="1072001"/>
                  </a:lnTo>
                  <a:lnTo>
                    <a:pt x="1554653" y="1089867"/>
                  </a:lnTo>
                  <a:lnTo>
                    <a:pt x="1580139" y="1107734"/>
                  </a:lnTo>
                  <a:lnTo>
                    <a:pt x="1605625" y="1125601"/>
                  </a:lnTo>
                  <a:lnTo>
                    <a:pt x="1631111" y="1143468"/>
                  </a:lnTo>
                  <a:lnTo>
                    <a:pt x="1656597" y="1161334"/>
                  </a:lnTo>
                  <a:lnTo>
                    <a:pt x="1682084" y="1179201"/>
                  </a:lnTo>
                  <a:lnTo>
                    <a:pt x="1707570" y="1197068"/>
                  </a:lnTo>
                  <a:lnTo>
                    <a:pt x="1733056" y="1214934"/>
                  </a:lnTo>
                  <a:lnTo>
                    <a:pt x="1758542" y="1232801"/>
                  </a:lnTo>
                  <a:lnTo>
                    <a:pt x="1784028" y="1250668"/>
                  </a:lnTo>
                  <a:lnTo>
                    <a:pt x="1809514" y="1268534"/>
                  </a:lnTo>
                  <a:lnTo>
                    <a:pt x="1835000" y="1286401"/>
                  </a:lnTo>
                  <a:lnTo>
                    <a:pt x="1860486" y="1304268"/>
                  </a:lnTo>
                  <a:lnTo>
                    <a:pt x="1885973" y="1322134"/>
                  </a:lnTo>
                  <a:lnTo>
                    <a:pt x="1911459" y="1340001"/>
                  </a:lnTo>
                  <a:lnTo>
                    <a:pt x="1936945" y="1357868"/>
                  </a:lnTo>
                  <a:lnTo>
                    <a:pt x="1962431" y="1375735"/>
                  </a:lnTo>
                  <a:lnTo>
                    <a:pt x="1987917" y="1393601"/>
                  </a:lnTo>
                  <a:lnTo>
                    <a:pt x="2013403" y="1411468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8228447" y="608474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8235945" y="731901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8239093" y="7478697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8250674" y="746248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8234224" y="748113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8211123" y="2114162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8203432" y="6964584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8253281" y="7293070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8223939" y="591505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8218711" y="768290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8220824" y="7624893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8256479" y="7939854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8214195" y="6381275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8229880" y="2127848"/>
              <a:ext cx="49651" cy="49651"/>
            </a:xfrm>
            <a:prstGeom prst="ellipse">
              <a:avLst/>
            </a:prstGeom>
            <a:solidFill>
              <a:srgbClr val="0000FF">
                <a:alpha val="54901"/>
              </a:srgbClr>
            </a:solidFill>
            <a:ln w="9000" cap="rnd">
              <a:solidFill>
                <a:srgbClr val="0000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8388590" y="6896942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8352674" y="7825611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8383417" y="7743945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8353700" y="4500641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8379857" y="6727224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8382787" y="632951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8351359" y="6702748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8390965" y="7734075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8356121" y="7273005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8348458" y="6865873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8342723" y="7756974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8459465" y="7317242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8425423" y="6887158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8435355" y="6542667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8413584" y="6058523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8421488" y="7433286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8446008" y="5430107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8429682" y="6353511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8426698" y="3490569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8437173" y="6868184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8440492" y="7350588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8441926" y="7668242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8454913" y="7487636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8446509" y="6241441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8421034" y="5278631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8424578" y="7557533"/>
              <a:ext cx="49651" cy="49651"/>
            </a:xfrm>
            <a:prstGeom prst="ellipse">
              <a:avLst/>
            </a:prstGeom>
            <a:solidFill>
              <a:srgbClr val="6B19E8">
                <a:alpha val="54901"/>
              </a:srgbClr>
            </a:solidFill>
            <a:ln w="9000" cap="rnd">
              <a:solidFill>
                <a:srgbClr val="6B19E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8736673" y="5856618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8722332" y="6857914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8767323" y="6485971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8731118" y="6664427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8729550" y="509365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8755031" y="7422741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8715087" y="6971211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8759755" y="7467142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8732399" y="741411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8760831" y="285771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8728616" y="5961089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8763354" y="7345129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8723001" y="7344837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8723164" y="1893869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8714708" y="6340818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8730584" y="7479501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8738313" y="7519842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8754131" y="7537858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8993060" y="762229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8960581" y="6939273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8956568" y="7499803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8976760" y="450294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8983790" y="7455143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8961457" y="734352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8965462" y="7741760"/>
              <a:ext cx="49651" cy="49651"/>
            </a:xfrm>
            <a:prstGeom prst="ellipse">
              <a:avLst/>
            </a:prstGeom>
            <a:solidFill>
              <a:srgbClr val="7F7F7F">
                <a:alpha val="54901"/>
              </a:srgbClr>
            </a:solidFill>
            <a:ln w="9000" cap="rnd">
              <a:solidFill>
                <a:srgbClr val="7F7F7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8295567" y="7151987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8304077" y="6392974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8311483" y="7369373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8290318" y="6877071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8304054" y="7306675"/>
              <a:ext cx="49651" cy="49651"/>
            </a:xfrm>
            <a:prstGeom prst="ellipse">
              <a:avLst/>
            </a:prstGeom>
            <a:solidFill>
              <a:srgbClr val="8727D8">
                <a:alpha val="54901"/>
              </a:srgbClr>
            </a:solidFill>
            <a:ln w="9000" cap="rnd">
              <a:solidFill>
                <a:srgbClr val="8727D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9830038" y="7964778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9815805" y="7621226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9829348" y="785750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9812110" y="795476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9825440" y="793673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9811462" y="775077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9834481" y="797128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9843757" y="777598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9815500" y="794258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9833126" y="756654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9815473" y="7791689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9854949" y="7882543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9811716" y="7938928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9836733" y="790527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9829483" y="796388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9849593" y="7449370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10233853" y="717746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10265697" y="763491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0217437" y="752600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0245699" y="7970077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10265919" y="7860415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10267553" y="7899551"/>
              <a:ext cx="49651" cy="49651"/>
            </a:xfrm>
            <a:prstGeom prst="ellipse">
              <a:avLst/>
            </a:prstGeom>
            <a:solidFill>
              <a:srgbClr val="CA5B96">
                <a:alpha val="54901"/>
              </a:srgbClr>
            </a:solidFill>
            <a:ln w="9000" cap="rnd">
              <a:solidFill>
                <a:srgbClr val="CA5B9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8833210" y="7960961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8853371" y="7961038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8858251" y="7961537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8870151" y="7963327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8841445" y="7393163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8840822" y="7879676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8648265" y="7953248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8691388" y="7190459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8663404" y="6833216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8677968" y="7725282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8659424" y="6644460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8695299" y="7646789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8659430" y="7772970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8698391" y="7738406"/>
              <a:ext cx="49651" cy="49651"/>
            </a:xfrm>
            <a:prstGeom prst="ellipse">
              <a:avLst/>
            </a:prstGeom>
            <a:solidFill>
              <a:srgbClr val="E2786F">
                <a:alpha val="54901"/>
              </a:srgbClr>
            </a:solidFill>
            <a:ln w="9000" cap="rnd">
              <a:solidFill>
                <a:srgbClr val="E2786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8998432" y="7808578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8996151" y="7953221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8986539" y="7933186"/>
              <a:ext cx="49651" cy="49651"/>
            </a:xfrm>
            <a:prstGeom prst="ellipse">
              <a:avLst/>
            </a:prstGeom>
            <a:solidFill>
              <a:srgbClr val="FFA500">
                <a:alpha val="54901"/>
              </a:srgbClr>
            </a:solidFill>
            <a:ln w="9000" cap="rnd">
              <a:solidFill>
                <a:srgbClr val="FF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8125051" y="1585279"/>
              <a:ext cx="0" cy="7335152"/>
            </a:xfrm>
            <a:custGeom>
              <a:avLst/>
              <a:gdLst/>
              <a:ahLst/>
              <a:cxnLst/>
              <a:rect l="0" t="0" r="0" b="0"/>
              <a:pathLst>
                <a:path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tx234"/>
            <p:cNvSpPr/>
            <p:nvPr/>
          </p:nvSpPr>
          <p:spPr>
            <a:xfrm>
              <a:off x="7949411" y="7899402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836401" y="5750397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6401" y="3601393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090257" y="79753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8"/>
            <p:cNvSpPr/>
            <p:nvPr/>
          </p:nvSpPr>
          <p:spPr>
            <a:xfrm>
              <a:off x="8090257" y="5826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9"/>
            <p:cNvSpPr/>
            <p:nvPr/>
          </p:nvSpPr>
          <p:spPr>
            <a:xfrm>
              <a:off x="8090257" y="36772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40"/>
            <p:cNvSpPr/>
            <p:nvPr/>
          </p:nvSpPr>
          <p:spPr>
            <a:xfrm>
              <a:off x="8125051" y="8920431"/>
              <a:ext cx="2270533" cy="0"/>
            </a:xfrm>
            <a:custGeom>
              <a:avLst/>
              <a:gdLst/>
              <a:ahLst/>
              <a:cxnLst/>
              <a:rect l="0" t="0" r="0" b="0"/>
              <a:pathLst>
                <a:path w="2270533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1"/>
            <p:cNvSpPr/>
            <p:nvPr/>
          </p:nvSpPr>
          <p:spPr>
            <a:xfrm>
              <a:off x="8322641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2"/>
            <p:cNvSpPr/>
            <p:nvPr/>
          </p:nvSpPr>
          <p:spPr>
            <a:xfrm>
              <a:off x="8868649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3"/>
            <p:cNvSpPr/>
            <p:nvPr/>
          </p:nvSpPr>
          <p:spPr>
            <a:xfrm>
              <a:off x="9346406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4"/>
            <p:cNvSpPr/>
            <p:nvPr/>
          </p:nvSpPr>
          <p:spPr>
            <a:xfrm>
              <a:off x="9926539" y="892043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tx245"/>
            <p:cNvSpPr/>
            <p:nvPr/>
          </p:nvSpPr>
          <p:spPr>
            <a:xfrm>
              <a:off x="8017593" y="9153887"/>
              <a:ext cx="6100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8597534" y="9153887"/>
              <a:ext cx="54223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9075290" y="9153887"/>
              <a:ext cx="54223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604525" y="9113605"/>
              <a:ext cx="644028" cy="1889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7224203" y="5158696"/>
              <a:ext cx="880963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10534763" y="4060102"/>
              <a:ext cx="719673" cy="6842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10534763" y="4883532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257" name="pic2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352" y="5278739"/>
              <a:ext cx="219455" cy="1097280"/>
            </a:xfrm>
            <a:prstGeom prst="rect">
              <a:avLst/>
            </a:prstGeom>
          </p:spPr>
        </p:pic>
        <p:sp>
          <p:nvSpPr>
            <p:cNvPr id="258" name="tx258"/>
            <p:cNvSpPr/>
            <p:nvPr/>
          </p:nvSpPr>
          <p:spPr>
            <a:xfrm>
              <a:off x="10937681" y="6184223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37681" y="5975740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937681" y="5767256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0937681" y="5558773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10937681" y="5350290"/>
              <a:ext cx="39553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0604352" y="4974360"/>
              <a:ext cx="915069" cy="1664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10604352" y="625060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5"/>
            <p:cNvSpPr/>
            <p:nvPr/>
          </p:nvSpPr>
          <p:spPr>
            <a:xfrm>
              <a:off x="10604352" y="604211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6"/>
            <p:cNvSpPr/>
            <p:nvPr/>
          </p:nvSpPr>
          <p:spPr>
            <a:xfrm>
              <a:off x="10604352" y="583363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7"/>
            <p:cNvSpPr/>
            <p:nvPr/>
          </p:nvSpPr>
          <p:spPr>
            <a:xfrm>
              <a:off x="10604352" y="562515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8"/>
            <p:cNvSpPr/>
            <p:nvPr/>
          </p:nvSpPr>
          <p:spPr>
            <a:xfrm>
              <a:off x="10604352" y="541666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9"/>
            <p:cNvSpPr/>
            <p:nvPr/>
          </p:nvSpPr>
          <p:spPr>
            <a:xfrm>
              <a:off x="10779916" y="625060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70"/>
            <p:cNvSpPr/>
            <p:nvPr/>
          </p:nvSpPr>
          <p:spPr>
            <a:xfrm>
              <a:off x="10779916" y="604211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1"/>
            <p:cNvSpPr/>
            <p:nvPr/>
          </p:nvSpPr>
          <p:spPr>
            <a:xfrm>
              <a:off x="10779916" y="583363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2"/>
            <p:cNvSpPr/>
            <p:nvPr/>
          </p:nvSpPr>
          <p:spPr>
            <a:xfrm>
              <a:off x="10779916" y="562515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3"/>
            <p:cNvSpPr/>
            <p:nvPr/>
          </p:nvSpPr>
          <p:spPr>
            <a:xfrm>
              <a:off x="10779916" y="541666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7DE32786-0CA3-684E-971F-114E79FFEC6A}"/>
              </a:ext>
            </a:extLst>
          </p:cNvPr>
          <p:cNvSpPr txBox="1"/>
          <p:nvPr/>
        </p:nvSpPr>
        <p:spPr>
          <a:xfrm>
            <a:off x="5105400" y="189228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10F15CD-6DB8-344F-BB1F-C5DC9A0E3BD1}"/>
              </a:ext>
            </a:extLst>
          </p:cNvPr>
          <p:cNvSpPr txBox="1"/>
          <p:nvPr/>
        </p:nvSpPr>
        <p:spPr>
          <a:xfrm>
            <a:off x="9601200" y="1905888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274" name="tx98">
            <a:extLst>
              <a:ext uri="{FF2B5EF4-FFF2-40B4-BE49-F238E27FC236}">
                <a16:creationId xmlns:a16="http://schemas.microsoft.com/office/drawing/2014/main" id="{7C251506-C79C-914C-B25B-0F200CEAD86A}"/>
              </a:ext>
            </a:extLst>
          </p:cNvPr>
          <p:cNvSpPr/>
          <p:nvPr/>
        </p:nvSpPr>
        <p:spPr>
          <a:xfrm>
            <a:off x="9576715" y="9429383"/>
            <a:ext cx="1877769" cy="4154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Snowmelt 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Elena Suglia</cp:lastModifiedBy>
  <cp:revision>10</cp:revision>
  <dcterms:created xsi:type="dcterms:W3CDTF">2015-07-14T21:05:00Z</dcterms:created>
  <dcterms:modified xsi:type="dcterms:W3CDTF">2019-12-05T17:44:53Z</dcterms:modified>
</cp:coreProperties>
</file>