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 xmlns:a="http://schemas.openxmlformats.org/drawingml/2006/main" xmlns:r="http://schemas.openxmlformats.org/officeDocument/2006/relationships" xmlns:p="http://schemas.openxmlformats.org/presentationml/2006/main">
    <p:sldId id="257" r:id="rId2"/>
    <p:sldId id="258" r:id="rId8"/>
    <p:sldId id="259" r:id="rId9"/>
    <p:sldId id="260" r:id="rId10"/>
  </p:sldIdLst>
  <p:sldSz cx="27432000" cy="27432000"/>
  <p:notesSz cx="6858000" cy="9144000"/>
  <p:defaultTextStyle>
    <a:defPPr>
      <a:defRPr lang="en-US"/>
    </a:defPPr>
    <a:lvl1pPr marL="0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1pPr>
    <a:lvl2pPr marL="1119622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2pPr>
    <a:lvl3pPr marL="2239244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3pPr>
    <a:lvl4pPr marL="3358868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4pPr>
    <a:lvl5pPr marL="4478489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5pPr>
    <a:lvl6pPr marL="5598111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6pPr>
    <a:lvl7pPr marL="6717733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7pPr>
    <a:lvl8pPr marL="7837355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8pPr>
    <a:lvl9pPr marL="8956979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1" userDrawn="1">
          <p15:clr>
            <a:srgbClr val="A4A3A4"/>
          </p15:clr>
        </p15:guide>
        <p15:guide id="2" pos="8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howGuides="1">
      <p:cViewPr>
        <p:scale>
          <a:sx n="35" d="100"/>
          <a:sy n="35" d="100"/>
        </p:scale>
        <p:origin x="1304" y="-808"/>
      </p:cViewPr>
      <p:guideLst>
        <p:guide orient="horz" pos="8641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372D4-02B8-C04A-80E8-47679BE2580A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1285E-ED39-AC4B-9E4C-31102123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45477" rtl="0" eaLnBrk="1" latinLnBrk="0" hangingPunct="1">
      <a:defRPr sz="2553" kern="1200">
        <a:solidFill>
          <a:schemeClr val="tx1"/>
        </a:solidFill>
        <a:latin typeface="+mn-lt"/>
        <a:ea typeface="+mn-ea"/>
        <a:cs typeface="+mn-cs"/>
      </a:defRPr>
    </a:lvl1pPr>
    <a:lvl2pPr marL="972739" algn="l" defTabSz="1945477" rtl="0" eaLnBrk="1" latinLnBrk="0" hangingPunct="1">
      <a:defRPr sz="2553" kern="1200">
        <a:solidFill>
          <a:schemeClr val="tx1"/>
        </a:solidFill>
        <a:latin typeface="+mn-lt"/>
        <a:ea typeface="+mn-ea"/>
        <a:cs typeface="+mn-cs"/>
      </a:defRPr>
    </a:lvl2pPr>
    <a:lvl3pPr marL="1945477" algn="l" defTabSz="1945477" rtl="0" eaLnBrk="1" latinLnBrk="0" hangingPunct="1">
      <a:defRPr sz="2553" kern="1200">
        <a:solidFill>
          <a:schemeClr val="tx1"/>
        </a:solidFill>
        <a:latin typeface="+mn-lt"/>
        <a:ea typeface="+mn-ea"/>
        <a:cs typeface="+mn-cs"/>
      </a:defRPr>
    </a:lvl3pPr>
    <a:lvl4pPr marL="2918216" algn="l" defTabSz="1945477" rtl="0" eaLnBrk="1" latinLnBrk="0" hangingPunct="1">
      <a:defRPr sz="2553" kern="1200">
        <a:solidFill>
          <a:schemeClr val="tx1"/>
        </a:solidFill>
        <a:latin typeface="+mn-lt"/>
        <a:ea typeface="+mn-ea"/>
        <a:cs typeface="+mn-cs"/>
      </a:defRPr>
    </a:lvl4pPr>
    <a:lvl5pPr marL="3890955" algn="l" defTabSz="1945477" rtl="0" eaLnBrk="1" latinLnBrk="0" hangingPunct="1">
      <a:defRPr sz="2553" kern="1200">
        <a:solidFill>
          <a:schemeClr val="tx1"/>
        </a:solidFill>
        <a:latin typeface="+mn-lt"/>
        <a:ea typeface="+mn-ea"/>
        <a:cs typeface="+mn-cs"/>
      </a:defRPr>
    </a:lvl5pPr>
    <a:lvl6pPr marL="4863694" algn="l" defTabSz="1945477" rtl="0" eaLnBrk="1" latinLnBrk="0" hangingPunct="1">
      <a:defRPr sz="2553" kern="1200">
        <a:solidFill>
          <a:schemeClr val="tx1"/>
        </a:solidFill>
        <a:latin typeface="+mn-lt"/>
        <a:ea typeface="+mn-ea"/>
        <a:cs typeface="+mn-cs"/>
      </a:defRPr>
    </a:lvl6pPr>
    <a:lvl7pPr marL="5836432" algn="l" defTabSz="1945477" rtl="0" eaLnBrk="1" latinLnBrk="0" hangingPunct="1">
      <a:defRPr sz="2553" kern="1200">
        <a:solidFill>
          <a:schemeClr val="tx1"/>
        </a:solidFill>
        <a:latin typeface="+mn-lt"/>
        <a:ea typeface="+mn-ea"/>
        <a:cs typeface="+mn-cs"/>
      </a:defRPr>
    </a:lvl7pPr>
    <a:lvl8pPr marL="6809171" algn="l" defTabSz="1945477" rtl="0" eaLnBrk="1" latinLnBrk="0" hangingPunct="1">
      <a:defRPr sz="2553" kern="1200">
        <a:solidFill>
          <a:schemeClr val="tx1"/>
        </a:solidFill>
        <a:latin typeface="+mn-lt"/>
        <a:ea typeface="+mn-ea"/>
        <a:cs typeface="+mn-cs"/>
      </a:defRPr>
    </a:lvl8pPr>
    <a:lvl9pPr marL="7781910" algn="l" defTabSz="1945477" rtl="0" eaLnBrk="1" latinLnBrk="0" hangingPunct="1">
      <a:defRPr sz="255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1285E-ED39-AC4B-9E4C-3110212397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2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8521715"/>
            <a:ext cx="23317200" cy="588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5544800"/>
            <a:ext cx="192024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56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13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70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27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84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40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97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654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45549" y="1098565"/>
            <a:ext cx="6686553" cy="234061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908" y="1098565"/>
            <a:ext cx="19602453" cy="23406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0" y="17627607"/>
            <a:ext cx="23317200" cy="5448300"/>
          </a:xfrm>
        </p:spPr>
        <p:txBody>
          <a:bodyPr anchor="t"/>
          <a:lstStyle>
            <a:lvl1pPr algn="l">
              <a:defRPr sz="8364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0" y="11626861"/>
            <a:ext cx="23317200" cy="6000750"/>
          </a:xfrm>
        </p:spPr>
        <p:txBody>
          <a:bodyPr anchor="b"/>
          <a:lstStyle>
            <a:lvl1pPr marL="0" indent="0">
              <a:buNone/>
              <a:defRPr sz="4182">
                <a:solidFill>
                  <a:schemeClr val="tx1">
                    <a:tint val="75000"/>
                  </a:schemeClr>
                </a:solidFill>
              </a:defRPr>
            </a:lvl1pPr>
            <a:lvl2pPr marL="956804" indent="0">
              <a:buNone/>
              <a:defRPr sz="3818">
                <a:solidFill>
                  <a:schemeClr val="tx1">
                    <a:tint val="75000"/>
                  </a:schemeClr>
                </a:solidFill>
              </a:defRPr>
            </a:lvl2pPr>
            <a:lvl3pPr marL="1913608" indent="0">
              <a:buNone/>
              <a:defRPr sz="3273">
                <a:solidFill>
                  <a:schemeClr val="tx1">
                    <a:tint val="75000"/>
                  </a:schemeClr>
                </a:solidFill>
              </a:defRPr>
            </a:lvl3pPr>
            <a:lvl4pPr marL="2870414" indent="0">
              <a:buNone/>
              <a:defRPr sz="2909">
                <a:solidFill>
                  <a:schemeClr val="tx1">
                    <a:tint val="75000"/>
                  </a:schemeClr>
                </a:solidFill>
              </a:defRPr>
            </a:lvl4pPr>
            <a:lvl5pPr marL="3827218" indent="0">
              <a:buNone/>
              <a:defRPr sz="2909">
                <a:solidFill>
                  <a:schemeClr val="tx1">
                    <a:tint val="75000"/>
                  </a:schemeClr>
                </a:solidFill>
              </a:defRPr>
            </a:lvl5pPr>
            <a:lvl6pPr marL="4784022" indent="0">
              <a:buNone/>
              <a:defRPr sz="2909">
                <a:solidFill>
                  <a:schemeClr val="tx1">
                    <a:tint val="75000"/>
                  </a:schemeClr>
                </a:solidFill>
              </a:defRPr>
            </a:lvl6pPr>
            <a:lvl7pPr marL="5740826" indent="0">
              <a:buNone/>
              <a:defRPr sz="2909">
                <a:solidFill>
                  <a:schemeClr val="tx1">
                    <a:tint val="75000"/>
                  </a:schemeClr>
                </a:solidFill>
              </a:defRPr>
            </a:lvl7pPr>
            <a:lvl8pPr marL="6697631" indent="0">
              <a:buNone/>
              <a:defRPr sz="2909">
                <a:solidFill>
                  <a:schemeClr val="tx1">
                    <a:tint val="75000"/>
                  </a:schemeClr>
                </a:solidFill>
              </a:defRPr>
            </a:lvl8pPr>
            <a:lvl9pPr marL="7654437" indent="0">
              <a:buNone/>
              <a:defRPr sz="29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908" y="6400806"/>
            <a:ext cx="13144500" cy="18103852"/>
          </a:xfrm>
        </p:spPr>
        <p:txBody>
          <a:bodyPr/>
          <a:lstStyle>
            <a:lvl1pPr>
              <a:defRPr sz="5818"/>
            </a:lvl1pPr>
            <a:lvl2pPr>
              <a:defRPr sz="5091"/>
            </a:lvl2pPr>
            <a:lvl3pPr>
              <a:defRPr sz="4182"/>
            </a:lvl3pPr>
            <a:lvl4pPr>
              <a:defRPr sz="3818"/>
            </a:lvl4pPr>
            <a:lvl5pPr>
              <a:defRPr sz="3818"/>
            </a:lvl5pPr>
            <a:lvl6pPr>
              <a:defRPr sz="3818"/>
            </a:lvl6pPr>
            <a:lvl7pPr>
              <a:defRPr sz="3818"/>
            </a:lvl7pPr>
            <a:lvl8pPr>
              <a:defRPr sz="3818"/>
            </a:lvl8pPr>
            <a:lvl9pPr>
              <a:defRPr sz="38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7608" y="6400806"/>
            <a:ext cx="13144500" cy="18103852"/>
          </a:xfrm>
        </p:spPr>
        <p:txBody>
          <a:bodyPr/>
          <a:lstStyle>
            <a:lvl1pPr>
              <a:defRPr sz="5818"/>
            </a:lvl1pPr>
            <a:lvl2pPr>
              <a:defRPr sz="5091"/>
            </a:lvl2pPr>
            <a:lvl3pPr>
              <a:defRPr sz="4182"/>
            </a:lvl3pPr>
            <a:lvl4pPr>
              <a:defRPr sz="3818"/>
            </a:lvl4pPr>
            <a:lvl5pPr>
              <a:defRPr sz="3818"/>
            </a:lvl5pPr>
            <a:lvl6pPr>
              <a:defRPr sz="3818"/>
            </a:lvl6pPr>
            <a:lvl7pPr>
              <a:defRPr sz="3818"/>
            </a:lvl7pPr>
            <a:lvl8pPr>
              <a:defRPr sz="3818"/>
            </a:lvl8pPr>
            <a:lvl9pPr>
              <a:defRPr sz="38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98552"/>
            <a:ext cx="246888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7" y="6140455"/>
            <a:ext cx="12120564" cy="2559048"/>
          </a:xfrm>
        </p:spPr>
        <p:txBody>
          <a:bodyPr anchor="b"/>
          <a:lstStyle>
            <a:lvl1pPr marL="0" indent="0">
              <a:buNone/>
              <a:defRPr sz="5091" b="1"/>
            </a:lvl1pPr>
            <a:lvl2pPr marL="956804" indent="0">
              <a:buNone/>
              <a:defRPr sz="4182" b="1"/>
            </a:lvl2pPr>
            <a:lvl3pPr marL="1913608" indent="0">
              <a:buNone/>
              <a:defRPr sz="3818" b="1"/>
            </a:lvl3pPr>
            <a:lvl4pPr marL="2870414" indent="0">
              <a:buNone/>
              <a:defRPr sz="3273" b="1"/>
            </a:lvl4pPr>
            <a:lvl5pPr marL="3827218" indent="0">
              <a:buNone/>
              <a:defRPr sz="3273" b="1"/>
            </a:lvl5pPr>
            <a:lvl6pPr marL="4784022" indent="0">
              <a:buNone/>
              <a:defRPr sz="3273" b="1"/>
            </a:lvl6pPr>
            <a:lvl7pPr marL="5740826" indent="0">
              <a:buNone/>
              <a:defRPr sz="3273" b="1"/>
            </a:lvl7pPr>
            <a:lvl8pPr marL="6697631" indent="0">
              <a:buNone/>
              <a:defRPr sz="3273" b="1"/>
            </a:lvl8pPr>
            <a:lvl9pPr marL="7654437" indent="0">
              <a:buNone/>
              <a:defRPr sz="3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7" y="8699502"/>
            <a:ext cx="12120564" cy="15805150"/>
          </a:xfrm>
        </p:spPr>
        <p:txBody>
          <a:bodyPr/>
          <a:lstStyle>
            <a:lvl1pPr>
              <a:defRPr sz="5091"/>
            </a:lvl1pPr>
            <a:lvl2pPr>
              <a:defRPr sz="4182"/>
            </a:lvl2pPr>
            <a:lvl3pPr>
              <a:defRPr sz="3818"/>
            </a:lvl3pPr>
            <a:lvl4pPr>
              <a:defRPr sz="3273"/>
            </a:lvl4pPr>
            <a:lvl5pPr>
              <a:defRPr sz="3273"/>
            </a:lvl5pPr>
            <a:lvl6pPr>
              <a:defRPr sz="3273"/>
            </a:lvl6pPr>
            <a:lvl7pPr>
              <a:defRPr sz="3273"/>
            </a:lvl7pPr>
            <a:lvl8pPr>
              <a:defRPr sz="3273"/>
            </a:lvl8pPr>
            <a:lvl9pPr>
              <a:defRPr sz="32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2" y="6140455"/>
            <a:ext cx="12125327" cy="2559048"/>
          </a:xfrm>
        </p:spPr>
        <p:txBody>
          <a:bodyPr anchor="b"/>
          <a:lstStyle>
            <a:lvl1pPr marL="0" indent="0">
              <a:buNone/>
              <a:defRPr sz="5091" b="1"/>
            </a:lvl1pPr>
            <a:lvl2pPr marL="956804" indent="0">
              <a:buNone/>
              <a:defRPr sz="4182" b="1"/>
            </a:lvl2pPr>
            <a:lvl3pPr marL="1913608" indent="0">
              <a:buNone/>
              <a:defRPr sz="3818" b="1"/>
            </a:lvl3pPr>
            <a:lvl4pPr marL="2870414" indent="0">
              <a:buNone/>
              <a:defRPr sz="3273" b="1"/>
            </a:lvl4pPr>
            <a:lvl5pPr marL="3827218" indent="0">
              <a:buNone/>
              <a:defRPr sz="3273" b="1"/>
            </a:lvl5pPr>
            <a:lvl6pPr marL="4784022" indent="0">
              <a:buNone/>
              <a:defRPr sz="3273" b="1"/>
            </a:lvl6pPr>
            <a:lvl7pPr marL="5740826" indent="0">
              <a:buNone/>
              <a:defRPr sz="3273" b="1"/>
            </a:lvl7pPr>
            <a:lvl8pPr marL="6697631" indent="0">
              <a:buNone/>
              <a:defRPr sz="3273" b="1"/>
            </a:lvl8pPr>
            <a:lvl9pPr marL="7654437" indent="0">
              <a:buNone/>
              <a:defRPr sz="3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2" y="8699502"/>
            <a:ext cx="12125327" cy="15805150"/>
          </a:xfrm>
        </p:spPr>
        <p:txBody>
          <a:bodyPr/>
          <a:lstStyle>
            <a:lvl1pPr>
              <a:defRPr sz="5091"/>
            </a:lvl1pPr>
            <a:lvl2pPr>
              <a:defRPr sz="4182"/>
            </a:lvl2pPr>
            <a:lvl3pPr>
              <a:defRPr sz="3818"/>
            </a:lvl3pPr>
            <a:lvl4pPr>
              <a:defRPr sz="3273"/>
            </a:lvl4pPr>
            <a:lvl5pPr>
              <a:defRPr sz="3273"/>
            </a:lvl5pPr>
            <a:lvl6pPr>
              <a:defRPr sz="3273"/>
            </a:lvl6pPr>
            <a:lvl7pPr>
              <a:defRPr sz="3273"/>
            </a:lvl7pPr>
            <a:lvl8pPr>
              <a:defRPr sz="3273"/>
            </a:lvl8pPr>
            <a:lvl9pPr>
              <a:defRPr sz="32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8" y="1092202"/>
            <a:ext cx="9024940" cy="4648199"/>
          </a:xfrm>
        </p:spPr>
        <p:txBody>
          <a:bodyPr anchor="b"/>
          <a:lstStyle>
            <a:lvl1pPr algn="l">
              <a:defRPr sz="4182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3" y="1092213"/>
            <a:ext cx="15335247" cy="23412455"/>
          </a:xfrm>
        </p:spPr>
        <p:txBody>
          <a:bodyPr/>
          <a:lstStyle>
            <a:lvl1pPr>
              <a:defRPr sz="6727"/>
            </a:lvl1pPr>
            <a:lvl2pPr>
              <a:defRPr sz="5818"/>
            </a:lvl2pPr>
            <a:lvl3pPr>
              <a:defRPr sz="5091"/>
            </a:lvl3pPr>
            <a:lvl4pPr>
              <a:defRPr sz="4182"/>
            </a:lvl4pPr>
            <a:lvl5pPr>
              <a:defRPr sz="4182"/>
            </a:lvl5pPr>
            <a:lvl6pPr>
              <a:defRPr sz="4182"/>
            </a:lvl6pPr>
            <a:lvl7pPr>
              <a:defRPr sz="4182"/>
            </a:lvl7pPr>
            <a:lvl8pPr>
              <a:defRPr sz="4182"/>
            </a:lvl8pPr>
            <a:lvl9pPr>
              <a:defRPr sz="4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8" y="5740407"/>
            <a:ext cx="9024940" cy="18764251"/>
          </a:xfrm>
        </p:spPr>
        <p:txBody>
          <a:bodyPr/>
          <a:lstStyle>
            <a:lvl1pPr marL="0" indent="0">
              <a:buNone/>
              <a:defRPr sz="2909"/>
            </a:lvl1pPr>
            <a:lvl2pPr marL="956804" indent="0">
              <a:buNone/>
              <a:defRPr sz="2545"/>
            </a:lvl2pPr>
            <a:lvl3pPr marL="1913608" indent="0">
              <a:buNone/>
              <a:defRPr sz="2182"/>
            </a:lvl3pPr>
            <a:lvl4pPr marL="2870414" indent="0">
              <a:buNone/>
              <a:defRPr sz="1818"/>
            </a:lvl4pPr>
            <a:lvl5pPr marL="3827218" indent="0">
              <a:buNone/>
              <a:defRPr sz="1818"/>
            </a:lvl5pPr>
            <a:lvl6pPr marL="4784022" indent="0">
              <a:buNone/>
              <a:defRPr sz="1818"/>
            </a:lvl6pPr>
            <a:lvl7pPr marL="5740826" indent="0">
              <a:buNone/>
              <a:defRPr sz="1818"/>
            </a:lvl7pPr>
            <a:lvl8pPr marL="6697631" indent="0">
              <a:buNone/>
              <a:defRPr sz="1818"/>
            </a:lvl8pPr>
            <a:lvl9pPr marL="7654437" indent="0">
              <a:buNone/>
              <a:defRPr sz="18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9202400"/>
            <a:ext cx="16459200" cy="2266954"/>
          </a:xfrm>
        </p:spPr>
        <p:txBody>
          <a:bodyPr anchor="b"/>
          <a:lstStyle>
            <a:lvl1pPr algn="l">
              <a:defRPr sz="4182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2451101"/>
            <a:ext cx="16459200" cy="16459201"/>
          </a:xfrm>
        </p:spPr>
        <p:txBody>
          <a:bodyPr/>
          <a:lstStyle>
            <a:lvl1pPr marL="0" indent="0">
              <a:buNone/>
              <a:defRPr sz="6727"/>
            </a:lvl1pPr>
            <a:lvl2pPr marL="956804" indent="0">
              <a:buNone/>
              <a:defRPr sz="5818"/>
            </a:lvl2pPr>
            <a:lvl3pPr marL="1913608" indent="0">
              <a:buNone/>
              <a:defRPr sz="5091"/>
            </a:lvl3pPr>
            <a:lvl4pPr marL="2870414" indent="0">
              <a:buNone/>
              <a:defRPr sz="4182"/>
            </a:lvl4pPr>
            <a:lvl5pPr marL="3827218" indent="0">
              <a:buNone/>
              <a:defRPr sz="4182"/>
            </a:lvl5pPr>
            <a:lvl6pPr marL="4784022" indent="0">
              <a:buNone/>
              <a:defRPr sz="4182"/>
            </a:lvl6pPr>
            <a:lvl7pPr marL="5740826" indent="0">
              <a:buNone/>
              <a:defRPr sz="4182"/>
            </a:lvl7pPr>
            <a:lvl8pPr marL="6697631" indent="0">
              <a:buNone/>
              <a:defRPr sz="4182"/>
            </a:lvl8pPr>
            <a:lvl9pPr marL="7654437" indent="0">
              <a:buNone/>
              <a:defRPr sz="4182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1469355"/>
            <a:ext cx="16459200" cy="3219447"/>
          </a:xfrm>
        </p:spPr>
        <p:txBody>
          <a:bodyPr/>
          <a:lstStyle>
            <a:lvl1pPr marL="0" indent="0">
              <a:buNone/>
              <a:defRPr sz="2909"/>
            </a:lvl1pPr>
            <a:lvl2pPr marL="956804" indent="0">
              <a:buNone/>
              <a:defRPr sz="2545"/>
            </a:lvl2pPr>
            <a:lvl3pPr marL="1913608" indent="0">
              <a:buNone/>
              <a:defRPr sz="2182"/>
            </a:lvl3pPr>
            <a:lvl4pPr marL="2870414" indent="0">
              <a:buNone/>
              <a:defRPr sz="1818"/>
            </a:lvl4pPr>
            <a:lvl5pPr marL="3827218" indent="0">
              <a:buNone/>
              <a:defRPr sz="1818"/>
            </a:lvl5pPr>
            <a:lvl6pPr marL="4784022" indent="0">
              <a:buNone/>
              <a:defRPr sz="1818"/>
            </a:lvl6pPr>
            <a:lvl7pPr marL="5740826" indent="0">
              <a:buNone/>
              <a:defRPr sz="1818"/>
            </a:lvl7pPr>
            <a:lvl8pPr marL="6697631" indent="0">
              <a:buNone/>
              <a:defRPr sz="1818"/>
            </a:lvl8pPr>
            <a:lvl9pPr marL="7654437" indent="0">
              <a:buNone/>
              <a:defRPr sz="18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098552"/>
            <a:ext cx="24688800" cy="4572000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6400806"/>
            <a:ext cx="24688800" cy="18103852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25425412"/>
            <a:ext cx="6400800" cy="1460500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25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25425412"/>
            <a:ext cx="8686800" cy="1460500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25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25425412"/>
            <a:ext cx="6400800" cy="1460500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25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13608" rtl="0" eaLnBrk="1" latinLnBrk="0" hangingPunct="1">
        <a:spcBef>
          <a:spcPct val="0"/>
        </a:spcBef>
        <a:buNone/>
        <a:defRPr sz="92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7604" indent="-717604" algn="l" defTabSz="1913608" rtl="0" eaLnBrk="1" latinLnBrk="0" hangingPunct="1">
        <a:spcBef>
          <a:spcPct val="20000"/>
        </a:spcBef>
        <a:buFont typeface="Arial" panose="020B0604020202020204" pitchFamily="34" charset="0"/>
        <a:buChar char="•"/>
        <a:defRPr sz="6727" kern="1200">
          <a:solidFill>
            <a:schemeClr val="tx1"/>
          </a:solidFill>
          <a:latin typeface="+mn-lt"/>
          <a:ea typeface="+mn-ea"/>
          <a:cs typeface="+mn-cs"/>
        </a:defRPr>
      </a:lvl1pPr>
      <a:lvl2pPr marL="1554806" indent="-598002" algn="l" defTabSz="1913608" rtl="0" eaLnBrk="1" latinLnBrk="0" hangingPunct="1">
        <a:spcBef>
          <a:spcPct val="20000"/>
        </a:spcBef>
        <a:buFont typeface="Arial" panose="020B0604020202020204" pitchFamily="34" charset="0"/>
        <a:buChar char="–"/>
        <a:defRPr sz="5818" kern="1200">
          <a:solidFill>
            <a:schemeClr val="tx1"/>
          </a:solidFill>
          <a:latin typeface="+mn-lt"/>
          <a:ea typeface="+mn-ea"/>
          <a:cs typeface="+mn-cs"/>
        </a:defRPr>
      </a:lvl2pPr>
      <a:lvl3pPr marL="2392011" indent="-478403" algn="l" defTabSz="1913608" rtl="0" eaLnBrk="1" latinLnBrk="0" hangingPunct="1">
        <a:spcBef>
          <a:spcPct val="20000"/>
        </a:spcBef>
        <a:buFont typeface="Arial" panose="020B0604020202020204" pitchFamily="34" charset="0"/>
        <a:buChar char="•"/>
        <a:defRPr sz="5091" kern="1200">
          <a:solidFill>
            <a:schemeClr val="tx1"/>
          </a:solidFill>
          <a:latin typeface="+mn-lt"/>
          <a:ea typeface="+mn-ea"/>
          <a:cs typeface="+mn-cs"/>
        </a:defRPr>
      </a:lvl3pPr>
      <a:lvl4pPr marL="3348815" indent="-478403" algn="l" defTabSz="1913608" rtl="0" eaLnBrk="1" latinLnBrk="0" hangingPunct="1">
        <a:spcBef>
          <a:spcPct val="20000"/>
        </a:spcBef>
        <a:buFont typeface="Arial" panose="020B0604020202020204" pitchFamily="34" charset="0"/>
        <a:buChar char="–"/>
        <a:defRPr sz="4182" kern="1200">
          <a:solidFill>
            <a:schemeClr val="tx1"/>
          </a:solidFill>
          <a:latin typeface="+mn-lt"/>
          <a:ea typeface="+mn-ea"/>
          <a:cs typeface="+mn-cs"/>
        </a:defRPr>
      </a:lvl4pPr>
      <a:lvl5pPr marL="4305619" indent="-478403" algn="l" defTabSz="1913608" rtl="0" eaLnBrk="1" latinLnBrk="0" hangingPunct="1">
        <a:spcBef>
          <a:spcPct val="20000"/>
        </a:spcBef>
        <a:buFont typeface="Arial" panose="020B0604020202020204" pitchFamily="34" charset="0"/>
        <a:buChar char="»"/>
        <a:defRPr sz="4182" kern="1200">
          <a:solidFill>
            <a:schemeClr val="tx1"/>
          </a:solidFill>
          <a:latin typeface="+mn-lt"/>
          <a:ea typeface="+mn-ea"/>
          <a:cs typeface="+mn-cs"/>
        </a:defRPr>
      </a:lvl5pPr>
      <a:lvl6pPr marL="5262425" indent="-478403" algn="l" defTabSz="19136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82" kern="1200">
          <a:solidFill>
            <a:schemeClr val="tx1"/>
          </a:solidFill>
          <a:latin typeface="+mn-lt"/>
          <a:ea typeface="+mn-ea"/>
          <a:cs typeface="+mn-cs"/>
        </a:defRPr>
      </a:lvl6pPr>
      <a:lvl7pPr marL="6219229" indent="-478403" algn="l" defTabSz="19136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82" kern="1200">
          <a:solidFill>
            <a:schemeClr val="tx1"/>
          </a:solidFill>
          <a:latin typeface="+mn-lt"/>
          <a:ea typeface="+mn-ea"/>
          <a:cs typeface="+mn-cs"/>
        </a:defRPr>
      </a:lvl7pPr>
      <a:lvl8pPr marL="7176034" indent="-478403" algn="l" defTabSz="19136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82" kern="1200">
          <a:solidFill>
            <a:schemeClr val="tx1"/>
          </a:solidFill>
          <a:latin typeface="+mn-lt"/>
          <a:ea typeface="+mn-ea"/>
          <a:cs typeface="+mn-cs"/>
        </a:defRPr>
      </a:lvl8pPr>
      <a:lvl9pPr marL="8132838" indent="-478403" algn="l" defTabSz="19136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1pPr>
      <a:lvl2pPr marL="956804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2pPr>
      <a:lvl3pPr marL="1913608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3pPr>
      <a:lvl4pPr marL="2870414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4pPr>
      <a:lvl5pPr marL="3827218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5pPr>
      <a:lvl6pPr marL="4784022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6pPr>
      <a:lvl7pPr marL="5740826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7pPr>
      <a:lvl8pPr marL="6697631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8pPr>
      <a:lvl9pPr marL="7654437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4873162" y="4495797"/>
            <a:ext cx="17685677" cy="18288003"/>
            <a:chOff x="2680239" y="287729"/>
            <a:chExt cx="9727123" cy="9765611"/>
          </a:xfrm>
        </p:grpSpPr>
        <p:sp>
          <p:nvSpPr>
            <p:cNvPr id="3" name="rc3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" name="rc4"/>
            <p:cNvSpPr/>
            <p:nvPr/>
          </p:nvSpPr>
          <p:spPr>
            <a:xfrm>
              <a:off x="2680239" y="287729"/>
              <a:ext cx="9727123" cy="97656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 dirty="0"/>
            </a:p>
          </p:txBody>
        </p:sp>
        <p:sp>
          <p:nvSpPr>
            <p:cNvPr id="5" name="pt5"/>
            <p:cNvSpPr/>
            <p:nvPr/>
          </p:nvSpPr>
          <p:spPr>
            <a:xfrm>
              <a:off x="7234321" y="247068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" name="pt6"/>
            <p:cNvSpPr/>
            <p:nvPr/>
          </p:nvSpPr>
          <p:spPr>
            <a:xfrm>
              <a:off x="7234321" y="26693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" name="pt7"/>
            <p:cNvSpPr/>
            <p:nvPr/>
          </p:nvSpPr>
          <p:spPr>
            <a:xfrm>
              <a:off x="7706419" y="230516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" name="pt8"/>
            <p:cNvSpPr/>
            <p:nvPr/>
          </p:nvSpPr>
          <p:spPr>
            <a:xfrm>
              <a:off x="7706419" y="249432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" name="pt9"/>
            <p:cNvSpPr/>
            <p:nvPr/>
          </p:nvSpPr>
          <p:spPr>
            <a:xfrm>
              <a:off x="8126062" y="230516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" name="pt10"/>
            <p:cNvSpPr/>
            <p:nvPr/>
          </p:nvSpPr>
          <p:spPr>
            <a:xfrm>
              <a:off x="8126062" y="249432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" name="pt11"/>
            <p:cNvSpPr/>
            <p:nvPr/>
          </p:nvSpPr>
          <p:spPr>
            <a:xfrm>
              <a:off x="8598160" y="26693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2" name="pt12"/>
            <p:cNvSpPr/>
            <p:nvPr/>
          </p:nvSpPr>
          <p:spPr>
            <a:xfrm>
              <a:off x="8598160" y="26693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" name="pt13"/>
            <p:cNvSpPr/>
            <p:nvPr/>
          </p:nvSpPr>
          <p:spPr>
            <a:xfrm>
              <a:off x="9070258" y="26693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" name="pt14"/>
            <p:cNvSpPr/>
            <p:nvPr/>
          </p:nvSpPr>
          <p:spPr>
            <a:xfrm>
              <a:off x="9070258" y="26693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" name="pt15"/>
            <p:cNvSpPr/>
            <p:nvPr/>
          </p:nvSpPr>
          <p:spPr>
            <a:xfrm>
              <a:off x="9647266" y="26693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" name="pt16"/>
            <p:cNvSpPr/>
            <p:nvPr/>
          </p:nvSpPr>
          <p:spPr>
            <a:xfrm>
              <a:off x="9647266" y="26693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" name="pt17"/>
            <p:cNvSpPr/>
            <p:nvPr/>
          </p:nvSpPr>
          <p:spPr>
            <a:xfrm>
              <a:off x="10224275" y="26693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" name="pt18"/>
            <p:cNvSpPr/>
            <p:nvPr/>
          </p:nvSpPr>
          <p:spPr>
            <a:xfrm>
              <a:off x="10224275" y="26693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9" name="pl19"/>
            <p:cNvSpPr/>
            <p:nvPr/>
          </p:nvSpPr>
          <p:spPr>
            <a:xfrm>
              <a:off x="7259147" y="2329991"/>
              <a:ext cx="2989953" cy="364140"/>
            </a:xfrm>
            <a:custGeom>
              <a:avLst/>
              <a:gdLst/>
              <a:ahLst/>
              <a:cxnLst/>
              <a:rect l="0" t="0" r="0" b="0"/>
              <a:pathLst>
                <a:path w="2989953" h="364140">
                  <a:moveTo>
                    <a:pt x="0" y="165518"/>
                  </a:moveTo>
                  <a:lnTo>
                    <a:pt x="472097" y="0"/>
                  </a:lnTo>
                  <a:lnTo>
                    <a:pt x="891740" y="0"/>
                  </a:lnTo>
                  <a:lnTo>
                    <a:pt x="1363838" y="364140"/>
                  </a:lnTo>
                  <a:lnTo>
                    <a:pt x="1835936" y="364140"/>
                  </a:lnTo>
                  <a:lnTo>
                    <a:pt x="2412945" y="364140"/>
                  </a:lnTo>
                  <a:lnTo>
                    <a:pt x="2989953" y="36414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0" name="pl20"/>
            <p:cNvSpPr/>
            <p:nvPr/>
          </p:nvSpPr>
          <p:spPr>
            <a:xfrm>
              <a:off x="7259147" y="2519154"/>
              <a:ext cx="2989953" cy="174976"/>
            </a:xfrm>
            <a:custGeom>
              <a:avLst/>
              <a:gdLst/>
              <a:ahLst/>
              <a:cxnLst/>
              <a:rect l="0" t="0" r="0" b="0"/>
              <a:pathLst>
                <a:path w="2989953" h="174976">
                  <a:moveTo>
                    <a:pt x="0" y="174976"/>
                  </a:moveTo>
                  <a:lnTo>
                    <a:pt x="472097" y="0"/>
                  </a:lnTo>
                  <a:lnTo>
                    <a:pt x="891740" y="0"/>
                  </a:lnTo>
                  <a:lnTo>
                    <a:pt x="1363838" y="174976"/>
                  </a:lnTo>
                  <a:lnTo>
                    <a:pt x="1835936" y="174976"/>
                  </a:lnTo>
                  <a:lnTo>
                    <a:pt x="2412945" y="174976"/>
                  </a:lnTo>
                  <a:lnTo>
                    <a:pt x="2989953" y="17497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" name="pl21"/>
            <p:cNvSpPr/>
            <p:nvPr/>
          </p:nvSpPr>
          <p:spPr>
            <a:xfrm>
              <a:off x="7731245" y="1814183"/>
              <a:ext cx="0" cy="921850"/>
            </a:xfrm>
            <a:custGeom>
              <a:avLst/>
              <a:gdLst/>
              <a:ahLst/>
              <a:cxnLst/>
              <a:rect l="0" t="0" r="0" b="0"/>
              <a:pathLst>
                <a:path h="921850">
                  <a:moveTo>
                    <a:pt x="0" y="921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2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2" name="pl22"/>
            <p:cNvSpPr/>
            <p:nvPr/>
          </p:nvSpPr>
          <p:spPr>
            <a:xfrm>
              <a:off x="8150888" y="1814183"/>
              <a:ext cx="0" cy="921850"/>
            </a:xfrm>
            <a:custGeom>
              <a:avLst/>
              <a:gdLst/>
              <a:ahLst/>
              <a:cxnLst/>
              <a:rect l="0" t="0" r="0" b="0"/>
              <a:pathLst>
                <a:path h="921850">
                  <a:moveTo>
                    <a:pt x="0" y="921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2" cap="flat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3" name="pt23"/>
            <p:cNvSpPr/>
            <p:nvPr/>
          </p:nvSpPr>
          <p:spPr>
            <a:xfrm>
              <a:off x="7234321" y="3825762"/>
              <a:ext cx="49651" cy="49651"/>
            </a:xfrm>
            <a:prstGeom prst="ellipse">
              <a:avLst/>
            </a:prstGeom>
            <a:solidFill>
              <a:srgbClr val="6B19E8">
                <a:alpha val="100000"/>
              </a:srgbClr>
            </a:solidFill>
            <a:ln w="9000" cap="rnd">
              <a:solidFill>
                <a:srgbClr val="6B19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4" name="pt24"/>
            <p:cNvSpPr/>
            <p:nvPr/>
          </p:nvSpPr>
          <p:spPr>
            <a:xfrm>
              <a:off x="7234321" y="3300832"/>
              <a:ext cx="49651" cy="49651"/>
            </a:xfrm>
            <a:prstGeom prst="ellipse">
              <a:avLst/>
            </a:prstGeom>
            <a:solidFill>
              <a:srgbClr val="6B19E8">
                <a:alpha val="100000"/>
              </a:srgbClr>
            </a:solidFill>
            <a:ln w="9000" cap="rnd">
              <a:solidFill>
                <a:srgbClr val="6B19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5" name="pt25"/>
            <p:cNvSpPr/>
            <p:nvPr/>
          </p:nvSpPr>
          <p:spPr>
            <a:xfrm>
              <a:off x="7706419" y="3825762"/>
              <a:ext cx="49651" cy="49651"/>
            </a:xfrm>
            <a:prstGeom prst="ellipse">
              <a:avLst/>
            </a:prstGeom>
            <a:solidFill>
              <a:srgbClr val="6B19E8">
                <a:alpha val="100000"/>
              </a:srgbClr>
            </a:solidFill>
            <a:ln w="9000" cap="rnd">
              <a:solidFill>
                <a:srgbClr val="6B19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6" name="pt26"/>
            <p:cNvSpPr/>
            <p:nvPr/>
          </p:nvSpPr>
          <p:spPr>
            <a:xfrm>
              <a:off x="7706419" y="3232786"/>
              <a:ext cx="49651" cy="49651"/>
            </a:xfrm>
            <a:prstGeom prst="ellipse">
              <a:avLst/>
            </a:prstGeom>
            <a:solidFill>
              <a:srgbClr val="6B19E8">
                <a:alpha val="100000"/>
              </a:srgbClr>
            </a:solidFill>
            <a:ln w="9000" cap="rnd">
              <a:solidFill>
                <a:srgbClr val="6B19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7" name="pt27"/>
            <p:cNvSpPr/>
            <p:nvPr/>
          </p:nvSpPr>
          <p:spPr>
            <a:xfrm>
              <a:off x="8126062" y="3913250"/>
              <a:ext cx="49651" cy="49651"/>
            </a:xfrm>
            <a:prstGeom prst="ellipse">
              <a:avLst/>
            </a:prstGeom>
            <a:solidFill>
              <a:srgbClr val="6B19E8">
                <a:alpha val="100000"/>
              </a:srgbClr>
            </a:solidFill>
            <a:ln w="9000" cap="rnd">
              <a:solidFill>
                <a:srgbClr val="6B19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8" name="pt28"/>
            <p:cNvSpPr/>
            <p:nvPr/>
          </p:nvSpPr>
          <p:spPr>
            <a:xfrm>
              <a:off x="8126062" y="3198763"/>
              <a:ext cx="49651" cy="49651"/>
            </a:xfrm>
            <a:prstGeom prst="ellipse">
              <a:avLst/>
            </a:prstGeom>
            <a:solidFill>
              <a:srgbClr val="6B19E8">
                <a:alpha val="100000"/>
              </a:srgbClr>
            </a:solidFill>
            <a:ln w="9000" cap="rnd">
              <a:solidFill>
                <a:srgbClr val="6B19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9" name="pt29"/>
            <p:cNvSpPr/>
            <p:nvPr/>
          </p:nvSpPr>
          <p:spPr>
            <a:xfrm>
              <a:off x="8598160" y="3913250"/>
              <a:ext cx="49651" cy="49651"/>
            </a:xfrm>
            <a:prstGeom prst="ellipse">
              <a:avLst/>
            </a:prstGeom>
            <a:solidFill>
              <a:srgbClr val="6B19E8">
                <a:alpha val="100000"/>
              </a:srgbClr>
            </a:solidFill>
            <a:ln w="9000" cap="rnd">
              <a:solidFill>
                <a:srgbClr val="6B19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0" name="pt30"/>
            <p:cNvSpPr/>
            <p:nvPr/>
          </p:nvSpPr>
          <p:spPr>
            <a:xfrm>
              <a:off x="8598160" y="3811181"/>
              <a:ext cx="49651" cy="49651"/>
            </a:xfrm>
            <a:prstGeom prst="ellipse">
              <a:avLst/>
            </a:prstGeom>
            <a:solidFill>
              <a:srgbClr val="6B19E8">
                <a:alpha val="100000"/>
              </a:srgbClr>
            </a:solidFill>
            <a:ln w="9000" cap="rnd">
              <a:solidFill>
                <a:srgbClr val="6B19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1" name="pt31"/>
            <p:cNvSpPr/>
            <p:nvPr/>
          </p:nvSpPr>
          <p:spPr>
            <a:xfrm>
              <a:off x="9070258" y="3913250"/>
              <a:ext cx="49651" cy="49651"/>
            </a:xfrm>
            <a:prstGeom prst="ellipse">
              <a:avLst/>
            </a:prstGeom>
            <a:solidFill>
              <a:srgbClr val="6B19E8">
                <a:alpha val="100000"/>
              </a:srgbClr>
            </a:solidFill>
            <a:ln w="9000" cap="rnd">
              <a:solidFill>
                <a:srgbClr val="6B19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2" name="pt32"/>
            <p:cNvSpPr/>
            <p:nvPr/>
          </p:nvSpPr>
          <p:spPr>
            <a:xfrm>
              <a:off x="9070258" y="3777157"/>
              <a:ext cx="49651" cy="49651"/>
            </a:xfrm>
            <a:prstGeom prst="ellipse">
              <a:avLst/>
            </a:prstGeom>
            <a:solidFill>
              <a:srgbClr val="6B19E8">
                <a:alpha val="100000"/>
              </a:srgbClr>
            </a:solidFill>
            <a:ln w="9000" cap="rnd">
              <a:solidFill>
                <a:srgbClr val="6B19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3" name="pt33"/>
            <p:cNvSpPr/>
            <p:nvPr/>
          </p:nvSpPr>
          <p:spPr>
            <a:xfrm>
              <a:off x="9647266" y="3913250"/>
              <a:ext cx="49651" cy="49651"/>
            </a:xfrm>
            <a:prstGeom prst="ellipse">
              <a:avLst/>
            </a:prstGeom>
            <a:solidFill>
              <a:srgbClr val="6B19E8">
                <a:alpha val="100000"/>
              </a:srgbClr>
            </a:solidFill>
            <a:ln w="9000" cap="rnd">
              <a:solidFill>
                <a:srgbClr val="6B19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4" name="pt34"/>
            <p:cNvSpPr/>
            <p:nvPr/>
          </p:nvSpPr>
          <p:spPr>
            <a:xfrm>
              <a:off x="9647266" y="3811181"/>
              <a:ext cx="49651" cy="49651"/>
            </a:xfrm>
            <a:prstGeom prst="ellipse">
              <a:avLst/>
            </a:prstGeom>
            <a:solidFill>
              <a:srgbClr val="6B19E8">
                <a:alpha val="100000"/>
              </a:srgbClr>
            </a:solidFill>
            <a:ln w="9000" cap="rnd">
              <a:solidFill>
                <a:srgbClr val="6B19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5" name="pt35"/>
            <p:cNvSpPr/>
            <p:nvPr/>
          </p:nvSpPr>
          <p:spPr>
            <a:xfrm>
              <a:off x="10224275" y="3913250"/>
              <a:ext cx="49651" cy="49651"/>
            </a:xfrm>
            <a:prstGeom prst="ellipse">
              <a:avLst/>
            </a:prstGeom>
            <a:solidFill>
              <a:srgbClr val="6B19E8">
                <a:alpha val="100000"/>
              </a:srgbClr>
            </a:solidFill>
            <a:ln w="9000" cap="rnd">
              <a:solidFill>
                <a:srgbClr val="6B19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6" name="pt36"/>
            <p:cNvSpPr/>
            <p:nvPr/>
          </p:nvSpPr>
          <p:spPr>
            <a:xfrm>
              <a:off x="10224275" y="3879227"/>
              <a:ext cx="49651" cy="49651"/>
            </a:xfrm>
            <a:prstGeom prst="ellipse">
              <a:avLst/>
            </a:prstGeom>
            <a:solidFill>
              <a:srgbClr val="6B19E8">
                <a:alpha val="100000"/>
              </a:srgbClr>
            </a:solidFill>
            <a:ln w="9000" cap="rnd">
              <a:solidFill>
                <a:srgbClr val="6B19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7" name="pl37"/>
            <p:cNvSpPr/>
            <p:nvPr/>
          </p:nvSpPr>
          <p:spPr>
            <a:xfrm>
              <a:off x="7259147" y="3850588"/>
              <a:ext cx="2989953" cy="87488"/>
            </a:xfrm>
            <a:custGeom>
              <a:avLst/>
              <a:gdLst/>
              <a:ahLst/>
              <a:cxnLst/>
              <a:rect l="0" t="0" r="0" b="0"/>
              <a:pathLst>
                <a:path w="2989953" h="87488">
                  <a:moveTo>
                    <a:pt x="0" y="0"/>
                  </a:moveTo>
                  <a:lnTo>
                    <a:pt x="472097" y="0"/>
                  </a:lnTo>
                  <a:lnTo>
                    <a:pt x="891740" y="87488"/>
                  </a:lnTo>
                  <a:lnTo>
                    <a:pt x="1363838" y="87488"/>
                  </a:lnTo>
                  <a:lnTo>
                    <a:pt x="1835936" y="87488"/>
                  </a:lnTo>
                  <a:lnTo>
                    <a:pt x="2412945" y="87488"/>
                  </a:lnTo>
                  <a:lnTo>
                    <a:pt x="2989953" y="87488"/>
                  </a:lnTo>
                </a:path>
              </a:pathLst>
            </a:custGeom>
            <a:ln w="13550" cap="flat">
              <a:solidFill>
                <a:srgbClr val="6B19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8" name="pl38"/>
            <p:cNvSpPr/>
            <p:nvPr/>
          </p:nvSpPr>
          <p:spPr>
            <a:xfrm>
              <a:off x="7259147" y="3223589"/>
              <a:ext cx="2989953" cy="680464"/>
            </a:xfrm>
            <a:custGeom>
              <a:avLst/>
              <a:gdLst/>
              <a:ahLst/>
              <a:cxnLst/>
              <a:rect l="0" t="0" r="0" b="0"/>
              <a:pathLst>
                <a:path w="2989953" h="680464">
                  <a:moveTo>
                    <a:pt x="0" y="102069"/>
                  </a:moveTo>
                  <a:lnTo>
                    <a:pt x="472097" y="34023"/>
                  </a:lnTo>
                  <a:lnTo>
                    <a:pt x="891740" y="0"/>
                  </a:lnTo>
                  <a:lnTo>
                    <a:pt x="1363838" y="612418"/>
                  </a:lnTo>
                  <a:lnTo>
                    <a:pt x="1835936" y="578394"/>
                  </a:lnTo>
                  <a:lnTo>
                    <a:pt x="2412945" y="612418"/>
                  </a:lnTo>
                  <a:lnTo>
                    <a:pt x="2989953" y="680464"/>
                  </a:lnTo>
                </a:path>
              </a:pathLst>
            </a:custGeom>
            <a:ln w="13550" cap="flat">
              <a:solidFill>
                <a:srgbClr val="6B19E8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9" name="pl39"/>
            <p:cNvSpPr/>
            <p:nvPr/>
          </p:nvSpPr>
          <p:spPr>
            <a:xfrm>
              <a:off x="5685487" y="3058128"/>
              <a:ext cx="0" cy="921850"/>
            </a:xfrm>
            <a:custGeom>
              <a:avLst/>
              <a:gdLst/>
              <a:ahLst/>
              <a:cxnLst/>
              <a:rect l="0" t="0" r="0" b="0"/>
              <a:pathLst>
                <a:path h="921850">
                  <a:moveTo>
                    <a:pt x="0" y="921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3500" cap="flat">
              <a:solidFill>
                <a:srgbClr val="63636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0" name="pl40"/>
            <p:cNvSpPr/>
            <p:nvPr/>
          </p:nvSpPr>
          <p:spPr>
            <a:xfrm>
              <a:off x="7731245" y="3058128"/>
              <a:ext cx="0" cy="921850"/>
            </a:xfrm>
            <a:custGeom>
              <a:avLst/>
              <a:gdLst/>
              <a:ahLst/>
              <a:cxnLst/>
              <a:rect l="0" t="0" r="0" b="0"/>
              <a:pathLst>
                <a:path h="921850">
                  <a:moveTo>
                    <a:pt x="0" y="921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2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1" name="pl41"/>
            <p:cNvSpPr/>
            <p:nvPr/>
          </p:nvSpPr>
          <p:spPr>
            <a:xfrm>
              <a:off x="10249101" y="3058128"/>
              <a:ext cx="0" cy="921850"/>
            </a:xfrm>
            <a:custGeom>
              <a:avLst/>
              <a:gdLst/>
              <a:ahLst/>
              <a:cxnLst/>
              <a:rect l="0" t="0" r="0" b="0"/>
              <a:pathLst>
                <a:path h="921850">
                  <a:moveTo>
                    <a:pt x="0" y="921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2" cap="flat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2" name="pt42"/>
            <p:cNvSpPr/>
            <p:nvPr/>
          </p:nvSpPr>
          <p:spPr>
            <a:xfrm>
              <a:off x="7234321" y="5078174"/>
              <a:ext cx="49651" cy="49651"/>
            </a:xfrm>
            <a:prstGeom prst="ellipse">
              <a:avLst/>
            </a:prstGeom>
            <a:solidFill>
              <a:srgbClr val="8727D8">
                <a:alpha val="100000"/>
              </a:srgbClr>
            </a:solidFill>
            <a:ln w="9000" cap="rnd">
              <a:solidFill>
                <a:srgbClr val="8727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3" name="pt43"/>
            <p:cNvSpPr/>
            <p:nvPr/>
          </p:nvSpPr>
          <p:spPr>
            <a:xfrm>
              <a:off x="7234321" y="4512545"/>
              <a:ext cx="49651" cy="49651"/>
            </a:xfrm>
            <a:prstGeom prst="ellipse">
              <a:avLst/>
            </a:prstGeom>
            <a:solidFill>
              <a:srgbClr val="8727D8">
                <a:alpha val="100000"/>
              </a:srgbClr>
            </a:solidFill>
            <a:ln w="9000" cap="rnd">
              <a:solidFill>
                <a:srgbClr val="8727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4" name="pt44"/>
            <p:cNvSpPr/>
            <p:nvPr/>
          </p:nvSpPr>
          <p:spPr>
            <a:xfrm>
              <a:off x="7706419" y="4880620"/>
              <a:ext cx="49651" cy="49651"/>
            </a:xfrm>
            <a:prstGeom prst="ellipse">
              <a:avLst/>
            </a:prstGeom>
            <a:solidFill>
              <a:srgbClr val="8727D8">
                <a:alpha val="100000"/>
              </a:srgbClr>
            </a:solidFill>
            <a:ln w="9000" cap="rnd">
              <a:solidFill>
                <a:srgbClr val="8727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5" name="pt45"/>
            <p:cNvSpPr/>
            <p:nvPr/>
          </p:nvSpPr>
          <p:spPr>
            <a:xfrm>
              <a:off x="7706419" y="4448080"/>
              <a:ext cx="49651" cy="49651"/>
            </a:xfrm>
            <a:prstGeom prst="ellipse">
              <a:avLst/>
            </a:prstGeom>
            <a:solidFill>
              <a:srgbClr val="8727D8">
                <a:alpha val="100000"/>
              </a:srgbClr>
            </a:solidFill>
            <a:ln w="9000" cap="rnd">
              <a:solidFill>
                <a:srgbClr val="8727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6" name="pt46"/>
            <p:cNvSpPr/>
            <p:nvPr/>
          </p:nvSpPr>
          <p:spPr>
            <a:xfrm>
              <a:off x="8126062" y="4880620"/>
              <a:ext cx="49651" cy="49651"/>
            </a:xfrm>
            <a:prstGeom prst="ellipse">
              <a:avLst/>
            </a:prstGeom>
            <a:solidFill>
              <a:srgbClr val="8727D8">
                <a:alpha val="100000"/>
              </a:srgbClr>
            </a:solidFill>
            <a:ln w="9000" cap="rnd">
              <a:solidFill>
                <a:srgbClr val="8727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7" name="pt47"/>
            <p:cNvSpPr/>
            <p:nvPr/>
          </p:nvSpPr>
          <p:spPr>
            <a:xfrm>
              <a:off x="8126062" y="4319150"/>
              <a:ext cx="49651" cy="49651"/>
            </a:xfrm>
            <a:prstGeom prst="ellipse">
              <a:avLst/>
            </a:prstGeom>
            <a:solidFill>
              <a:srgbClr val="8727D8">
                <a:alpha val="100000"/>
              </a:srgbClr>
            </a:solidFill>
            <a:ln w="9000" cap="rnd">
              <a:solidFill>
                <a:srgbClr val="8727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8" name="pt48"/>
            <p:cNvSpPr/>
            <p:nvPr/>
          </p:nvSpPr>
          <p:spPr>
            <a:xfrm>
              <a:off x="8598160" y="5038663"/>
              <a:ext cx="49651" cy="49651"/>
            </a:xfrm>
            <a:prstGeom prst="ellipse">
              <a:avLst/>
            </a:prstGeom>
            <a:solidFill>
              <a:srgbClr val="8727D8">
                <a:alpha val="100000"/>
              </a:srgbClr>
            </a:solidFill>
            <a:ln w="9000" cap="rnd">
              <a:solidFill>
                <a:srgbClr val="8727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9" name="pt49"/>
            <p:cNvSpPr/>
            <p:nvPr/>
          </p:nvSpPr>
          <p:spPr>
            <a:xfrm>
              <a:off x="8598160" y="4383615"/>
              <a:ext cx="49651" cy="49651"/>
            </a:xfrm>
            <a:prstGeom prst="ellipse">
              <a:avLst/>
            </a:prstGeom>
            <a:solidFill>
              <a:srgbClr val="8727D8">
                <a:alpha val="100000"/>
              </a:srgbClr>
            </a:solidFill>
            <a:ln w="9000" cap="rnd">
              <a:solidFill>
                <a:srgbClr val="8727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0" name="pt50"/>
            <p:cNvSpPr/>
            <p:nvPr/>
          </p:nvSpPr>
          <p:spPr>
            <a:xfrm>
              <a:off x="9070258" y="5157196"/>
              <a:ext cx="49651" cy="49651"/>
            </a:xfrm>
            <a:prstGeom prst="ellipse">
              <a:avLst/>
            </a:prstGeom>
            <a:solidFill>
              <a:srgbClr val="8727D8">
                <a:alpha val="100000"/>
              </a:srgbClr>
            </a:solidFill>
            <a:ln w="9000" cap="rnd">
              <a:solidFill>
                <a:srgbClr val="8727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1" name="pt51"/>
            <p:cNvSpPr/>
            <p:nvPr/>
          </p:nvSpPr>
          <p:spPr>
            <a:xfrm>
              <a:off x="9070258" y="4963800"/>
              <a:ext cx="49651" cy="49651"/>
            </a:xfrm>
            <a:prstGeom prst="ellipse">
              <a:avLst/>
            </a:prstGeom>
            <a:solidFill>
              <a:srgbClr val="8727D8">
                <a:alpha val="100000"/>
              </a:srgbClr>
            </a:solidFill>
            <a:ln w="9000" cap="rnd">
              <a:solidFill>
                <a:srgbClr val="8727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2" name="pt52"/>
            <p:cNvSpPr/>
            <p:nvPr/>
          </p:nvSpPr>
          <p:spPr>
            <a:xfrm>
              <a:off x="9647266" y="5157196"/>
              <a:ext cx="49651" cy="49651"/>
            </a:xfrm>
            <a:prstGeom prst="ellipse">
              <a:avLst/>
            </a:prstGeom>
            <a:solidFill>
              <a:srgbClr val="8727D8">
                <a:alpha val="100000"/>
              </a:srgbClr>
            </a:solidFill>
            <a:ln w="9000" cap="rnd">
              <a:solidFill>
                <a:srgbClr val="8727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3" name="pt53"/>
            <p:cNvSpPr/>
            <p:nvPr/>
          </p:nvSpPr>
          <p:spPr>
            <a:xfrm>
              <a:off x="9647266" y="5157196"/>
              <a:ext cx="49651" cy="49651"/>
            </a:xfrm>
            <a:prstGeom prst="ellipse">
              <a:avLst/>
            </a:prstGeom>
            <a:solidFill>
              <a:srgbClr val="8727D8">
                <a:alpha val="100000"/>
              </a:srgbClr>
            </a:solidFill>
            <a:ln w="9000" cap="rnd">
              <a:solidFill>
                <a:srgbClr val="8727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4" name="pt54"/>
            <p:cNvSpPr/>
            <p:nvPr/>
          </p:nvSpPr>
          <p:spPr>
            <a:xfrm>
              <a:off x="10224275" y="5157196"/>
              <a:ext cx="49651" cy="49651"/>
            </a:xfrm>
            <a:prstGeom prst="ellipse">
              <a:avLst/>
            </a:prstGeom>
            <a:solidFill>
              <a:srgbClr val="8727D8">
                <a:alpha val="100000"/>
              </a:srgbClr>
            </a:solidFill>
            <a:ln w="9000" cap="rnd">
              <a:solidFill>
                <a:srgbClr val="8727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5" name="pt55"/>
            <p:cNvSpPr/>
            <p:nvPr/>
          </p:nvSpPr>
          <p:spPr>
            <a:xfrm>
              <a:off x="10224275" y="5157196"/>
              <a:ext cx="49651" cy="49651"/>
            </a:xfrm>
            <a:prstGeom prst="ellipse">
              <a:avLst/>
            </a:prstGeom>
            <a:solidFill>
              <a:srgbClr val="8727D8">
                <a:alpha val="100000"/>
              </a:srgbClr>
            </a:solidFill>
            <a:ln w="9000" cap="rnd">
              <a:solidFill>
                <a:srgbClr val="8727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6" name="pl56"/>
            <p:cNvSpPr/>
            <p:nvPr/>
          </p:nvSpPr>
          <p:spPr>
            <a:xfrm>
              <a:off x="7259147" y="4905446"/>
              <a:ext cx="2989953" cy="276575"/>
            </a:xfrm>
            <a:custGeom>
              <a:avLst/>
              <a:gdLst/>
              <a:ahLst/>
              <a:cxnLst/>
              <a:rect l="0" t="0" r="0" b="0"/>
              <a:pathLst>
                <a:path w="2989953" h="276575">
                  <a:moveTo>
                    <a:pt x="0" y="197554"/>
                  </a:moveTo>
                  <a:lnTo>
                    <a:pt x="472097" y="0"/>
                  </a:lnTo>
                  <a:lnTo>
                    <a:pt x="891740" y="0"/>
                  </a:lnTo>
                  <a:lnTo>
                    <a:pt x="1363838" y="158043"/>
                  </a:lnTo>
                  <a:lnTo>
                    <a:pt x="1835936" y="276575"/>
                  </a:lnTo>
                  <a:lnTo>
                    <a:pt x="2412945" y="276575"/>
                  </a:lnTo>
                  <a:lnTo>
                    <a:pt x="2989953" y="276575"/>
                  </a:lnTo>
                </a:path>
              </a:pathLst>
            </a:custGeom>
            <a:ln w="13550" cap="flat">
              <a:solidFill>
                <a:srgbClr val="8727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7" name="pl57"/>
            <p:cNvSpPr/>
            <p:nvPr/>
          </p:nvSpPr>
          <p:spPr>
            <a:xfrm>
              <a:off x="7259147" y="4343976"/>
              <a:ext cx="2989953" cy="838045"/>
            </a:xfrm>
            <a:custGeom>
              <a:avLst/>
              <a:gdLst/>
              <a:ahLst/>
              <a:cxnLst/>
              <a:rect l="0" t="0" r="0" b="0"/>
              <a:pathLst>
                <a:path w="2989953" h="838045">
                  <a:moveTo>
                    <a:pt x="0" y="193395"/>
                  </a:moveTo>
                  <a:lnTo>
                    <a:pt x="472097" y="128930"/>
                  </a:lnTo>
                  <a:lnTo>
                    <a:pt x="891740" y="0"/>
                  </a:lnTo>
                  <a:lnTo>
                    <a:pt x="1363838" y="64465"/>
                  </a:lnTo>
                  <a:lnTo>
                    <a:pt x="1835936" y="644650"/>
                  </a:lnTo>
                  <a:lnTo>
                    <a:pt x="2412945" y="838045"/>
                  </a:lnTo>
                  <a:lnTo>
                    <a:pt x="2989953" y="838045"/>
                  </a:lnTo>
                </a:path>
              </a:pathLst>
            </a:custGeom>
            <a:ln w="13550" cap="flat">
              <a:solidFill>
                <a:srgbClr val="8727D8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8" name="pl58"/>
            <p:cNvSpPr/>
            <p:nvPr/>
          </p:nvSpPr>
          <p:spPr>
            <a:xfrm>
              <a:off x="5685487" y="4302073"/>
              <a:ext cx="0" cy="921850"/>
            </a:xfrm>
            <a:custGeom>
              <a:avLst/>
              <a:gdLst/>
              <a:ahLst/>
              <a:cxnLst/>
              <a:rect l="0" t="0" r="0" b="0"/>
              <a:pathLst>
                <a:path h="921850">
                  <a:moveTo>
                    <a:pt x="0" y="921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3500" cap="flat">
              <a:solidFill>
                <a:srgbClr val="63636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9" name="pl59"/>
            <p:cNvSpPr/>
            <p:nvPr/>
          </p:nvSpPr>
          <p:spPr>
            <a:xfrm>
              <a:off x="7259147" y="4302073"/>
              <a:ext cx="0" cy="921850"/>
            </a:xfrm>
            <a:custGeom>
              <a:avLst/>
              <a:gdLst/>
              <a:ahLst/>
              <a:cxnLst/>
              <a:rect l="0" t="0" r="0" b="0"/>
              <a:pathLst>
                <a:path h="921850">
                  <a:moveTo>
                    <a:pt x="0" y="921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3500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0" name="pl60"/>
            <p:cNvSpPr/>
            <p:nvPr/>
          </p:nvSpPr>
          <p:spPr>
            <a:xfrm>
              <a:off x="9095084" y="4302073"/>
              <a:ext cx="0" cy="921850"/>
            </a:xfrm>
            <a:custGeom>
              <a:avLst/>
              <a:gdLst/>
              <a:ahLst/>
              <a:cxnLst/>
              <a:rect l="0" t="0" r="0" b="0"/>
              <a:pathLst>
                <a:path h="921850">
                  <a:moveTo>
                    <a:pt x="0" y="921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3500" cap="flat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1" name="pt61"/>
            <p:cNvSpPr/>
            <p:nvPr/>
          </p:nvSpPr>
          <p:spPr>
            <a:xfrm>
              <a:off x="7234321" y="6401141"/>
              <a:ext cx="49651" cy="49651"/>
            </a:xfrm>
            <a:prstGeom prst="ellipse">
              <a:avLst/>
            </a:prstGeom>
            <a:solidFill>
              <a:srgbClr val="CA5B96">
                <a:alpha val="100000"/>
              </a:srgbClr>
            </a:solidFill>
            <a:ln w="9000" cap="rnd">
              <a:solidFill>
                <a:srgbClr val="CA5B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2" name="pt62"/>
            <p:cNvSpPr/>
            <p:nvPr/>
          </p:nvSpPr>
          <p:spPr>
            <a:xfrm>
              <a:off x="7234321" y="6401141"/>
              <a:ext cx="49651" cy="49651"/>
            </a:xfrm>
            <a:prstGeom prst="ellipse">
              <a:avLst/>
            </a:prstGeom>
            <a:solidFill>
              <a:srgbClr val="CA5B96">
                <a:alpha val="100000"/>
              </a:srgbClr>
            </a:solidFill>
            <a:ln w="9000" cap="rnd">
              <a:solidFill>
                <a:srgbClr val="CA5B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3" name="pt63"/>
            <p:cNvSpPr/>
            <p:nvPr/>
          </p:nvSpPr>
          <p:spPr>
            <a:xfrm>
              <a:off x="7706419" y="6246425"/>
              <a:ext cx="49651" cy="49651"/>
            </a:xfrm>
            <a:prstGeom prst="ellipse">
              <a:avLst/>
            </a:prstGeom>
            <a:solidFill>
              <a:srgbClr val="CA5B96">
                <a:alpha val="100000"/>
              </a:srgbClr>
            </a:solidFill>
            <a:ln w="9000" cap="rnd">
              <a:solidFill>
                <a:srgbClr val="CA5B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4" name="pt64"/>
            <p:cNvSpPr/>
            <p:nvPr/>
          </p:nvSpPr>
          <p:spPr>
            <a:xfrm>
              <a:off x="7706419" y="6174319"/>
              <a:ext cx="49651" cy="49651"/>
            </a:xfrm>
            <a:prstGeom prst="ellipse">
              <a:avLst/>
            </a:prstGeom>
            <a:solidFill>
              <a:srgbClr val="CA5B96">
                <a:alpha val="100000"/>
              </a:srgbClr>
            </a:solidFill>
            <a:ln w="9000" cap="rnd">
              <a:solidFill>
                <a:srgbClr val="CA5B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5" name="pt65"/>
            <p:cNvSpPr/>
            <p:nvPr/>
          </p:nvSpPr>
          <p:spPr>
            <a:xfrm>
              <a:off x="8126062" y="6053029"/>
              <a:ext cx="49651" cy="49651"/>
            </a:xfrm>
            <a:prstGeom prst="ellipse">
              <a:avLst/>
            </a:prstGeom>
            <a:solidFill>
              <a:srgbClr val="CA5B96">
                <a:alpha val="100000"/>
              </a:srgbClr>
            </a:solidFill>
            <a:ln w="9000" cap="rnd">
              <a:solidFill>
                <a:srgbClr val="CA5B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6" name="pt66"/>
            <p:cNvSpPr/>
            <p:nvPr/>
          </p:nvSpPr>
          <p:spPr>
            <a:xfrm>
              <a:off x="8126062" y="5924816"/>
              <a:ext cx="49651" cy="49651"/>
            </a:xfrm>
            <a:prstGeom prst="ellipse">
              <a:avLst/>
            </a:prstGeom>
            <a:solidFill>
              <a:srgbClr val="CA5B96">
                <a:alpha val="100000"/>
              </a:srgbClr>
            </a:solidFill>
            <a:ln w="9000" cap="rnd">
              <a:solidFill>
                <a:srgbClr val="CA5B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7" name="pt67"/>
            <p:cNvSpPr/>
            <p:nvPr/>
          </p:nvSpPr>
          <p:spPr>
            <a:xfrm>
              <a:off x="8598160" y="6323783"/>
              <a:ext cx="49651" cy="49651"/>
            </a:xfrm>
            <a:prstGeom prst="ellipse">
              <a:avLst/>
            </a:prstGeom>
            <a:solidFill>
              <a:srgbClr val="CA5B96">
                <a:alpha val="100000"/>
              </a:srgbClr>
            </a:solidFill>
            <a:ln w="9000" cap="rnd">
              <a:solidFill>
                <a:srgbClr val="CA5B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8" name="pt68"/>
            <p:cNvSpPr/>
            <p:nvPr/>
          </p:nvSpPr>
          <p:spPr>
            <a:xfrm>
              <a:off x="8598160" y="6174319"/>
              <a:ext cx="49651" cy="49651"/>
            </a:xfrm>
            <a:prstGeom prst="ellipse">
              <a:avLst/>
            </a:prstGeom>
            <a:solidFill>
              <a:srgbClr val="CA5B96">
                <a:alpha val="100000"/>
              </a:srgbClr>
            </a:solidFill>
            <a:ln w="9000" cap="rnd">
              <a:solidFill>
                <a:srgbClr val="CA5B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9" name="pt69"/>
            <p:cNvSpPr/>
            <p:nvPr/>
          </p:nvSpPr>
          <p:spPr>
            <a:xfrm>
              <a:off x="9070258" y="6388248"/>
              <a:ext cx="49651" cy="49651"/>
            </a:xfrm>
            <a:prstGeom prst="ellipse">
              <a:avLst/>
            </a:prstGeom>
            <a:solidFill>
              <a:srgbClr val="CA5B96">
                <a:alpha val="100000"/>
              </a:srgbClr>
            </a:solidFill>
            <a:ln w="9000" cap="rnd">
              <a:solidFill>
                <a:srgbClr val="CA5B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0" name="pt70"/>
            <p:cNvSpPr/>
            <p:nvPr/>
          </p:nvSpPr>
          <p:spPr>
            <a:xfrm>
              <a:off x="9070258" y="6265048"/>
              <a:ext cx="49651" cy="49651"/>
            </a:xfrm>
            <a:prstGeom prst="ellipse">
              <a:avLst/>
            </a:prstGeom>
            <a:solidFill>
              <a:srgbClr val="CA5B96">
                <a:alpha val="100000"/>
              </a:srgbClr>
            </a:solidFill>
            <a:ln w="9000" cap="rnd">
              <a:solidFill>
                <a:srgbClr val="CA5B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1" name="pt71"/>
            <p:cNvSpPr/>
            <p:nvPr/>
          </p:nvSpPr>
          <p:spPr>
            <a:xfrm>
              <a:off x="9647266" y="6401141"/>
              <a:ext cx="49651" cy="49651"/>
            </a:xfrm>
            <a:prstGeom prst="ellipse">
              <a:avLst/>
            </a:prstGeom>
            <a:solidFill>
              <a:srgbClr val="CA5B96">
                <a:alpha val="100000"/>
              </a:srgbClr>
            </a:solidFill>
            <a:ln w="9000" cap="rnd">
              <a:solidFill>
                <a:srgbClr val="CA5B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2" name="pt72"/>
            <p:cNvSpPr/>
            <p:nvPr/>
          </p:nvSpPr>
          <p:spPr>
            <a:xfrm>
              <a:off x="9647266" y="6333094"/>
              <a:ext cx="49651" cy="49651"/>
            </a:xfrm>
            <a:prstGeom prst="ellipse">
              <a:avLst/>
            </a:prstGeom>
            <a:solidFill>
              <a:srgbClr val="CA5B96">
                <a:alpha val="100000"/>
              </a:srgbClr>
            </a:solidFill>
            <a:ln w="9000" cap="rnd">
              <a:solidFill>
                <a:srgbClr val="CA5B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3" name="pt73"/>
            <p:cNvSpPr/>
            <p:nvPr/>
          </p:nvSpPr>
          <p:spPr>
            <a:xfrm>
              <a:off x="10224275" y="6401141"/>
              <a:ext cx="49651" cy="49651"/>
            </a:xfrm>
            <a:prstGeom prst="ellipse">
              <a:avLst/>
            </a:prstGeom>
            <a:solidFill>
              <a:srgbClr val="CA5B96">
                <a:alpha val="100000"/>
              </a:srgbClr>
            </a:solidFill>
            <a:ln w="9000" cap="rnd">
              <a:solidFill>
                <a:srgbClr val="CA5B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4" name="pt74"/>
            <p:cNvSpPr/>
            <p:nvPr/>
          </p:nvSpPr>
          <p:spPr>
            <a:xfrm>
              <a:off x="10224275" y="6378459"/>
              <a:ext cx="49651" cy="49651"/>
            </a:xfrm>
            <a:prstGeom prst="ellipse">
              <a:avLst/>
            </a:prstGeom>
            <a:solidFill>
              <a:srgbClr val="CA5B96">
                <a:alpha val="100000"/>
              </a:srgbClr>
            </a:solidFill>
            <a:ln w="9000" cap="rnd">
              <a:solidFill>
                <a:srgbClr val="CA5B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5" name="pl75"/>
            <p:cNvSpPr/>
            <p:nvPr/>
          </p:nvSpPr>
          <p:spPr>
            <a:xfrm>
              <a:off x="7259147" y="6077855"/>
              <a:ext cx="2989953" cy="348111"/>
            </a:xfrm>
            <a:custGeom>
              <a:avLst/>
              <a:gdLst/>
              <a:ahLst/>
              <a:cxnLst/>
              <a:rect l="0" t="0" r="0" b="0"/>
              <a:pathLst>
                <a:path w="2989953" h="348111">
                  <a:moveTo>
                    <a:pt x="0" y="348111"/>
                  </a:moveTo>
                  <a:lnTo>
                    <a:pt x="472097" y="193395"/>
                  </a:lnTo>
                  <a:lnTo>
                    <a:pt x="891740" y="0"/>
                  </a:lnTo>
                  <a:lnTo>
                    <a:pt x="1363838" y="270753"/>
                  </a:lnTo>
                  <a:lnTo>
                    <a:pt x="1835936" y="335218"/>
                  </a:lnTo>
                  <a:lnTo>
                    <a:pt x="2412945" y="348111"/>
                  </a:lnTo>
                  <a:lnTo>
                    <a:pt x="2989953" y="348111"/>
                  </a:lnTo>
                </a:path>
              </a:pathLst>
            </a:custGeom>
            <a:ln w="13550" cap="flat">
              <a:solidFill>
                <a:srgbClr val="CA5B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6" name="pl76"/>
            <p:cNvSpPr/>
            <p:nvPr/>
          </p:nvSpPr>
          <p:spPr>
            <a:xfrm>
              <a:off x="7259147" y="5949642"/>
              <a:ext cx="2989953" cy="476325"/>
            </a:xfrm>
            <a:custGeom>
              <a:avLst/>
              <a:gdLst/>
              <a:ahLst/>
              <a:cxnLst/>
              <a:rect l="0" t="0" r="0" b="0"/>
              <a:pathLst>
                <a:path w="2989953" h="476325">
                  <a:moveTo>
                    <a:pt x="0" y="476325"/>
                  </a:moveTo>
                  <a:lnTo>
                    <a:pt x="472097" y="249503"/>
                  </a:lnTo>
                  <a:lnTo>
                    <a:pt x="891740" y="0"/>
                  </a:lnTo>
                  <a:lnTo>
                    <a:pt x="1363838" y="249503"/>
                  </a:lnTo>
                  <a:lnTo>
                    <a:pt x="1835936" y="340232"/>
                  </a:lnTo>
                  <a:lnTo>
                    <a:pt x="2412945" y="408278"/>
                  </a:lnTo>
                  <a:lnTo>
                    <a:pt x="2989953" y="453642"/>
                  </a:lnTo>
                </a:path>
              </a:pathLst>
            </a:custGeom>
            <a:ln w="13550" cap="flat">
              <a:solidFill>
                <a:srgbClr val="CA5B96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7" name="pl77"/>
            <p:cNvSpPr/>
            <p:nvPr/>
          </p:nvSpPr>
          <p:spPr>
            <a:xfrm>
              <a:off x="6682139" y="5546019"/>
              <a:ext cx="0" cy="921850"/>
            </a:xfrm>
            <a:custGeom>
              <a:avLst/>
              <a:gdLst/>
              <a:ahLst/>
              <a:cxnLst/>
              <a:rect l="0" t="0" r="0" b="0"/>
              <a:pathLst>
                <a:path h="921850">
                  <a:moveTo>
                    <a:pt x="0" y="921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3500" cap="flat">
              <a:solidFill>
                <a:srgbClr val="63636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8" name="pl78"/>
            <p:cNvSpPr/>
            <p:nvPr/>
          </p:nvSpPr>
          <p:spPr>
            <a:xfrm>
              <a:off x="8150888" y="5546019"/>
              <a:ext cx="0" cy="921850"/>
            </a:xfrm>
            <a:custGeom>
              <a:avLst/>
              <a:gdLst/>
              <a:ahLst/>
              <a:cxnLst/>
              <a:rect l="0" t="0" r="0" b="0"/>
              <a:pathLst>
                <a:path h="921850">
                  <a:moveTo>
                    <a:pt x="0" y="921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3500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9" name="pl79"/>
            <p:cNvSpPr/>
            <p:nvPr/>
          </p:nvSpPr>
          <p:spPr>
            <a:xfrm>
              <a:off x="10249101" y="5546019"/>
              <a:ext cx="0" cy="921850"/>
            </a:xfrm>
            <a:custGeom>
              <a:avLst/>
              <a:gdLst/>
              <a:ahLst/>
              <a:cxnLst/>
              <a:rect l="0" t="0" r="0" b="0"/>
              <a:pathLst>
                <a:path h="921850">
                  <a:moveTo>
                    <a:pt x="0" y="921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3500" cap="flat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0" name="pt80"/>
            <p:cNvSpPr/>
            <p:nvPr/>
          </p:nvSpPr>
          <p:spPr>
            <a:xfrm>
              <a:off x="7234321" y="7604258"/>
              <a:ext cx="49651" cy="49651"/>
            </a:xfrm>
            <a:prstGeom prst="ellipse">
              <a:avLst/>
            </a:prstGeom>
            <a:solidFill>
              <a:srgbClr val="E2786F">
                <a:alpha val="100000"/>
              </a:srgbClr>
            </a:solidFill>
            <a:ln w="9000" cap="rnd">
              <a:solidFill>
                <a:srgbClr val="E278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1" name="pt81"/>
            <p:cNvSpPr/>
            <p:nvPr/>
          </p:nvSpPr>
          <p:spPr>
            <a:xfrm>
              <a:off x="7234321" y="7562327"/>
              <a:ext cx="49651" cy="49651"/>
            </a:xfrm>
            <a:prstGeom prst="ellipse">
              <a:avLst/>
            </a:prstGeom>
            <a:solidFill>
              <a:srgbClr val="E2786F">
                <a:alpha val="100000"/>
              </a:srgbClr>
            </a:solidFill>
            <a:ln w="9000" cap="rnd">
              <a:solidFill>
                <a:srgbClr val="E278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2" name="pt82"/>
            <p:cNvSpPr/>
            <p:nvPr/>
          </p:nvSpPr>
          <p:spPr>
            <a:xfrm>
              <a:off x="7706419" y="7257221"/>
              <a:ext cx="49651" cy="49651"/>
            </a:xfrm>
            <a:prstGeom prst="ellipse">
              <a:avLst/>
            </a:prstGeom>
            <a:solidFill>
              <a:srgbClr val="E2786F">
                <a:alpha val="100000"/>
              </a:srgbClr>
            </a:solidFill>
            <a:ln w="9000" cap="rnd">
              <a:solidFill>
                <a:srgbClr val="E278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3" name="pt83"/>
            <p:cNvSpPr/>
            <p:nvPr/>
          </p:nvSpPr>
          <p:spPr>
            <a:xfrm>
              <a:off x="7706419" y="7545775"/>
              <a:ext cx="49651" cy="49651"/>
            </a:xfrm>
            <a:prstGeom prst="ellipse">
              <a:avLst/>
            </a:prstGeom>
            <a:solidFill>
              <a:srgbClr val="E2786F">
                <a:alpha val="100000"/>
              </a:srgbClr>
            </a:solidFill>
            <a:ln w="9000" cap="rnd">
              <a:solidFill>
                <a:srgbClr val="E278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4" name="pt84"/>
            <p:cNvSpPr/>
            <p:nvPr/>
          </p:nvSpPr>
          <p:spPr>
            <a:xfrm>
              <a:off x="8126062" y="7420533"/>
              <a:ext cx="49651" cy="49651"/>
            </a:xfrm>
            <a:prstGeom prst="ellipse">
              <a:avLst/>
            </a:prstGeom>
            <a:solidFill>
              <a:srgbClr val="E2786F">
                <a:alpha val="100000"/>
              </a:srgbClr>
            </a:solidFill>
            <a:ln w="9000" cap="rnd">
              <a:solidFill>
                <a:srgbClr val="E278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5" name="pt85"/>
            <p:cNvSpPr/>
            <p:nvPr/>
          </p:nvSpPr>
          <p:spPr>
            <a:xfrm>
              <a:off x="8126062" y="7529223"/>
              <a:ext cx="49651" cy="49651"/>
            </a:xfrm>
            <a:prstGeom prst="ellipse">
              <a:avLst/>
            </a:prstGeom>
            <a:solidFill>
              <a:srgbClr val="E2786F">
                <a:alpha val="100000"/>
              </a:srgbClr>
            </a:solidFill>
            <a:ln w="9000" cap="rnd">
              <a:solidFill>
                <a:srgbClr val="E278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6" name="pt86"/>
            <p:cNvSpPr/>
            <p:nvPr/>
          </p:nvSpPr>
          <p:spPr>
            <a:xfrm>
              <a:off x="8598160" y="7522602"/>
              <a:ext cx="49651" cy="49651"/>
            </a:xfrm>
            <a:prstGeom prst="ellipse">
              <a:avLst/>
            </a:prstGeom>
            <a:solidFill>
              <a:srgbClr val="E2786F">
                <a:alpha val="100000"/>
              </a:srgbClr>
            </a:solidFill>
            <a:ln w="9000" cap="rnd">
              <a:solidFill>
                <a:srgbClr val="E278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7" name="pt87"/>
            <p:cNvSpPr/>
            <p:nvPr/>
          </p:nvSpPr>
          <p:spPr>
            <a:xfrm>
              <a:off x="8598160" y="7545775"/>
              <a:ext cx="49651" cy="49651"/>
            </a:xfrm>
            <a:prstGeom prst="ellipse">
              <a:avLst/>
            </a:prstGeom>
            <a:solidFill>
              <a:srgbClr val="E2786F">
                <a:alpha val="100000"/>
              </a:srgbClr>
            </a:solidFill>
            <a:ln w="9000" cap="rnd">
              <a:solidFill>
                <a:srgbClr val="E278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8" name="pt88"/>
            <p:cNvSpPr/>
            <p:nvPr/>
          </p:nvSpPr>
          <p:spPr>
            <a:xfrm>
              <a:off x="9070258" y="7624672"/>
              <a:ext cx="49651" cy="49651"/>
            </a:xfrm>
            <a:prstGeom prst="ellipse">
              <a:avLst/>
            </a:prstGeom>
            <a:solidFill>
              <a:srgbClr val="E2786F">
                <a:alpha val="100000"/>
              </a:srgbClr>
            </a:solidFill>
            <a:ln w="9000" cap="rnd">
              <a:solidFill>
                <a:srgbClr val="E278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9" name="pt89"/>
            <p:cNvSpPr/>
            <p:nvPr/>
          </p:nvSpPr>
          <p:spPr>
            <a:xfrm>
              <a:off x="9070258" y="7611982"/>
              <a:ext cx="49651" cy="49651"/>
            </a:xfrm>
            <a:prstGeom prst="ellipse">
              <a:avLst/>
            </a:prstGeom>
            <a:solidFill>
              <a:srgbClr val="E2786F">
                <a:alpha val="100000"/>
              </a:srgbClr>
            </a:solidFill>
            <a:ln w="9000" cap="rnd">
              <a:solidFill>
                <a:srgbClr val="E278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0" name="pt90"/>
            <p:cNvSpPr/>
            <p:nvPr/>
          </p:nvSpPr>
          <p:spPr>
            <a:xfrm>
              <a:off x="9647266" y="7645086"/>
              <a:ext cx="49651" cy="49651"/>
            </a:xfrm>
            <a:prstGeom prst="ellipse">
              <a:avLst/>
            </a:prstGeom>
            <a:solidFill>
              <a:srgbClr val="E2786F">
                <a:alpha val="100000"/>
              </a:srgbClr>
            </a:solidFill>
            <a:ln w="9000" cap="rnd">
              <a:solidFill>
                <a:srgbClr val="E278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1" name="pt91"/>
            <p:cNvSpPr/>
            <p:nvPr/>
          </p:nvSpPr>
          <p:spPr>
            <a:xfrm>
              <a:off x="9647266" y="7645086"/>
              <a:ext cx="49651" cy="49651"/>
            </a:xfrm>
            <a:prstGeom prst="ellipse">
              <a:avLst/>
            </a:prstGeom>
            <a:solidFill>
              <a:srgbClr val="E2786F">
                <a:alpha val="100000"/>
              </a:srgbClr>
            </a:solidFill>
            <a:ln w="9000" cap="rnd">
              <a:solidFill>
                <a:srgbClr val="E278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2" name="pt92"/>
            <p:cNvSpPr/>
            <p:nvPr/>
          </p:nvSpPr>
          <p:spPr>
            <a:xfrm>
              <a:off x="10224275" y="7645086"/>
              <a:ext cx="49651" cy="49651"/>
            </a:xfrm>
            <a:prstGeom prst="ellipse">
              <a:avLst/>
            </a:prstGeom>
            <a:solidFill>
              <a:srgbClr val="E2786F">
                <a:alpha val="100000"/>
              </a:srgbClr>
            </a:solidFill>
            <a:ln w="9000" cap="rnd">
              <a:solidFill>
                <a:srgbClr val="E278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3" name="pt93"/>
            <p:cNvSpPr/>
            <p:nvPr/>
          </p:nvSpPr>
          <p:spPr>
            <a:xfrm>
              <a:off x="10224275" y="7628534"/>
              <a:ext cx="49651" cy="49651"/>
            </a:xfrm>
            <a:prstGeom prst="ellipse">
              <a:avLst/>
            </a:prstGeom>
            <a:solidFill>
              <a:srgbClr val="E2786F">
                <a:alpha val="100000"/>
              </a:srgbClr>
            </a:solidFill>
            <a:ln w="9000" cap="rnd">
              <a:solidFill>
                <a:srgbClr val="E278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4" name="pl94"/>
            <p:cNvSpPr/>
            <p:nvPr/>
          </p:nvSpPr>
          <p:spPr>
            <a:xfrm>
              <a:off x="7259147" y="7282047"/>
              <a:ext cx="2989953" cy="387864"/>
            </a:xfrm>
            <a:custGeom>
              <a:avLst/>
              <a:gdLst/>
              <a:ahLst/>
              <a:cxnLst/>
              <a:rect l="0" t="0" r="0" b="0"/>
              <a:pathLst>
                <a:path w="2989953" h="387864">
                  <a:moveTo>
                    <a:pt x="0" y="347036"/>
                  </a:moveTo>
                  <a:lnTo>
                    <a:pt x="472097" y="0"/>
                  </a:lnTo>
                  <a:lnTo>
                    <a:pt x="891740" y="163311"/>
                  </a:lnTo>
                  <a:lnTo>
                    <a:pt x="1363838" y="265381"/>
                  </a:lnTo>
                  <a:lnTo>
                    <a:pt x="1835936" y="367450"/>
                  </a:lnTo>
                  <a:lnTo>
                    <a:pt x="2412945" y="387864"/>
                  </a:lnTo>
                  <a:lnTo>
                    <a:pt x="2989953" y="387864"/>
                  </a:lnTo>
                </a:path>
              </a:pathLst>
            </a:custGeom>
            <a:ln w="13550" cap="flat">
              <a:solidFill>
                <a:srgbClr val="E278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5" name="pl95"/>
            <p:cNvSpPr/>
            <p:nvPr/>
          </p:nvSpPr>
          <p:spPr>
            <a:xfrm>
              <a:off x="7259147" y="7554049"/>
              <a:ext cx="2989953" cy="115862"/>
            </a:xfrm>
            <a:custGeom>
              <a:avLst/>
              <a:gdLst/>
              <a:ahLst/>
              <a:cxnLst/>
              <a:rect l="0" t="0" r="0" b="0"/>
              <a:pathLst>
                <a:path w="2989953" h="115862">
                  <a:moveTo>
                    <a:pt x="0" y="33103"/>
                  </a:moveTo>
                  <a:lnTo>
                    <a:pt x="472097" y="16551"/>
                  </a:lnTo>
                  <a:lnTo>
                    <a:pt x="891740" y="0"/>
                  </a:lnTo>
                  <a:lnTo>
                    <a:pt x="1363838" y="16551"/>
                  </a:lnTo>
                  <a:lnTo>
                    <a:pt x="1835936" y="82759"/>
                  </a:lnTo>
                  <a:lnTo>
                    <a:pt x="2412945" y="115862"/>
                  </a:lnTo>
                  <a:lnTo>
                    <a:pt x="2989953" y="99311"/>
                  </a:lnTo>
                </a:path>
              </a:pathLst>
            </a:custGeom>
            <a:ln w="13550" cap="flat">
              <a:solidFill>
                <a:srgbClr val="E2786F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6" name="pl96"/>
            <p:cNvSpPr/>
            <p:nvPr/>
          </p:nvSpPr>
          <p:spPr>
            <a:xfrm>
              <a:off x="5318300" y="6789964"/>
              <a:ext cx="0" cy="921850"/>
            </a:xfrm>
            <a:custGeom>
              <a:avLst/>
              <a:gdLst/>
              <a:ahLst/>
              <a:cxnLst/>
              <a:rect l="0" t="0" r="0" b="0"/>
              <a:pathLst>
                <a:path h="921850">
                  <a:moveTo>
                    <a:pt x="0" y="921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3500" cap="flat">
              <a:solidFill>
                <a:srgbClr val="63636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7" name="pl97"/>
            <p:cNvSpPr/>
            <p:nvPr/>
          </p:nvSpPr>
          <p:spPr>
            <a:xfrm>
              <a:off x="7731245" y="6789964"/>
              <a:ext cx="0" cy="921850"/>
            </a:xfrm>
            <a:custGeom>
              <a:avLst/>
              <a:gdLst/>
              <a:ahLst/>
              <a:cxnLst/>
              <a:rect l="0" t="0" r="0" b="0"/>
              <a:pathLst>
                <a:path h="921850">
                  <a:moveTo>
                    <a:pt x="0" y="921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3500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8" name="pl98"/>
            <p:cNvSpPr/>
            <p:nvPr/>
          </p:nvSpPr>
          <p:spPr>
            <a:xfrm>
              <a:off x="10249101" y="6789964"/>
              <a:ext cx="0" cy="921850"/>
            </a:xfrm>
            <a:custGeom>
              <a:avLst/>
              <a:gdLst/>
              <a:ahLst/>
              <a:cxnLst/>
              <a:rect l="0" t="0" r="0" b="0"/>
              <a:pathLst>
                <a:path h="921850">
                  <a:moveTo>
                    <a:pt x="0" y="921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3500" cap="flat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9" name="pt99"/>
            <p:cNvSpPr/>
            <p:nvPr/>
          </p:nvSpPr>
          <p:spPr>
            <a:xfrm>
              <a:off x="7234321" y="8870188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0" name="pt100"/>
            <p:cNvSpPr/>
            <p:nvPr/>
          </p:nvSpPr>
          <p:spPr>
            <a:xfrm>
              <a:off x="7234321" y="8739661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1" name="pt101"/>
            <p:cNvSpPr/>
            <p:nvPr/>
          </p:nvSpPr>
          <p:spPr>
            <a:xfrm>
              <a:off x="7706419" y="8681751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2" name="pt102"/>
            <p:cNvSpPr/>
            <p:nvPr/>
          </p:nvSpPr>
          <p:spPr>
            <a:xfrm>
              <a:off x="7706419" y="8470795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3" name="pt103"/>
            <p:cNvSpPr/>
            <p:nvPr/>
          </p:nvSpPr>
          <p:spPr>
            <a:xfrm>
              <a:off x="8126062" y="8851344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4" name="pt104"/>
            <p:cNvSpPr/>
            <p:nvPr/>
          </p:nvSpPr>
          <p:spPr>
            <a:xfrm>
              <a:off x="8126062" y="8620165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5" name="pt105"/>
            <p:cNvSpPr/>
            <p:nvPr/>
          </p:nvSpPr>
          <p:spPr>
            <a:xfrm>
              <a:off x="8598160" y="8889031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6" name="pt106"/>
            <p:cNvSpPr/>
            <p:nvPr/>
          </p:nvSpPr>
          <p:spPr>
            <a:xfrm>
              <a:off x="8598160" y="8859157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7" name="pt107"/>
            <p:cNvSpPr/>
            <p:nvPr/>
          </p:nvSpPr>
          <p:spPr>
            <a:xfrm>
              <a:off x="9070258" y="8889031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8" name="pt108"/>
            <p:cNvSpPr/>
            <p:nvPr/>
          </p:nvSpPr>
          <p:spPr>
            <a:xfrm>
              <a:off x="9070258" y="8889031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9" name="pt109"/>
            <p:cNvSpPr/>
            <p:nvPr/>
          </p:nvSpPr>
          <p:spPr>
            <a:xfrm>
              <a:off x="9647266" y="8870188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0" name="pt110"/>
            <p:cNvSpPr/>
            <p:nvPr/>
          </p:nvSpPr>
          <p:spPr>
            <a:xfrm>
              <a:off x="9647266" y="8829283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1" name="pt111"/>
            <p:cNvSpPr/>
            <p:nvPr/>
          </p:nvSpPr>
          <p:spPr>
            <a:xfrm>
              <a:off x="10224275" y="8870188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2" name="pt112"/>
            <p:cNvSpPr/>
            <p:nvPr/>
          </p:nvSpPr>
          <p:spPr>
            <a:xfrm>
              <a:off x="10224275" y="8889031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3" name="pl113"/>
            <p:cNvSpPr/>
            <p:nvPr/>
          </p:nvSpPr>
          <p:spPr>
            <a:xfrm>
              <a:off x="7259147" y="8706577"/>
              <a:ext cx="2989953" cy="207279"/>
            </a:xfrm>
            <a:custGeom>
              <a:avLst/>
              <a:gdLst/>
              <a:ahLst/>
              <a:cxnLst/>
              <a:rect l="0" t="0" r="0" b="0"/>
              <a:pathLst>
                <a:path w="2989953" h="207279">
                  <a:moveTo>
                    <a:pt x="0" y="188436"/>
                  </a:moveTo>
                  <a:lnTo>
                    <a:pt x="472097" y="0"/>
                  </a:lnTo>
                  <a:lnTo>
                    <a:pt x="891740" y="169592"/>
                  </a:lnTo>
                  <a:lnTo>
                    <a:pt x="1363838" y="207279"/>
                  </a:lnTo>
                  <a:lnTo>
                    <a:pt x="1835936" y="207279"/>
                  </a:lnTo>
                  <a:lnTo>
                    <a:pt x="2412945" y="188436"/>
                  </a:lnTo>
                  <a:lnTo>
                    <a:pt x="2989953" y="188436"/>
                  </a:lnTo>
                </a:path>
              </a:pathLst>
            </a:custGeom>
            <a:ln w="13550" cap="flat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4" name="pl114"/>
            <p:cNvSpPr/>
            <p:nvPr/>
          </p:nvSpPr>
          <p:spPr>
            <a:xfrm>
              <a:off x="7259147" y="8495620"/>
              <a:ext cx="2989953" cy="418236"/>
            </a:xfrm>
            <a:custGeom>
              <a:avLst/>
              <a:gdLst/>
              <a:ahLst/>
              <a:cxnLst/>
              <a:rect l="0" t="0" r="0" b="0"/>
              <a:pathLst>
                <a:path w="2989953" h="418236">
                  <a:moveTo>
                    <a:pt x="0" y="268866"/>
                  </a:moveTo>
                  <a:lnTo>
                    <a:pt x="472097" y="0"/>
                  </a:lnTo>
                  <a:lnTo>
                    <a:pt x="891740" y="149370"/>
                  </a:lnTo>
                  <a:lnTo>
                    <a:pt x="1363838" y="388362"/>
                  </a:lnTo>
                  <a:lnTo>
                    <a:pt x="1835936" y="418236"/>
                  </a:lnTo>
                  <a:lnTo>
                    <a:pt x="2412945" y="358488"/>
                  </a:lnTo>
                  <a:lnTo>
                    <a:pt x="2989953" y="418236"/>
                  </a:lnTo>
                </a:path>
              </a:pathLst>
            </a:custGeom>
            <a:ln w="13550" cap="flat">
              <a:solidFill>
                <a:srgbClr val="FFA500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5" name="pl115"/>
            <p:cNvSpPr/>
            <p:nvPr/>
          </p:nvSpPr>
          <p:spPr>
            <a:xfrm>
              <a:off x="4531470" y="8033909"/>
              <a:ext cx="0" cy="921850"/>
            </a:xfrm>
            <a:custGeom>
              <a:avLst/>
              <a:gdLst/>
              <a:ahLst/>
              <a:cxnLst/>
              <a:rect l="0" t="0" r="0" b="0"/>
              <a:pathLst>
                <a:path h="921850">
                  <a:moveTo>
                    <a:pt x="0" y="921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3500" cap="flat">
              <a:solidFill>
                <a:srgbClr val="63636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6" name="pl116"/>
            <p:cNvSpPr/>
            <p:nvPr/>
          </p:nvSpPr>
          <p:spPr>
            <a:xfrm>
              <a:off x="7731245" y="8033909"/>
              <a:ext cx="0" cy="921850"/>
            </a:xfrm>
            <a:custGeom>
              <a:avLst/>
              <a:gdLst/>
              <a:ahLst/>
              <a:cxnLst/>
              <a:rect l="0" t="0" r="0" b="0"/>
              <a:pathLst>
                <a:path h="921850">
                  <a:moveTo>
                    <a:pt x="0" y="921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3500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7" name="pl117"/>
            <p:cNvSpPr/>
            <p:nvPr/>
          </p:nvSpPr>
          <p:spPr>
            <a:xfrm>
              <a:off x="10249101" y="8033909"/>
              <a:ext cx="0" cy="921850"/>
            </a:xfrm>
            <a:custGeom>
              <a:avLst/>
              <a:gdLst/>
              <a:ahLst/>
              <a:cxnLst/>
              <a:rect l="0" t="0" r="0" b="0"/>
              <a:pathLst>
                <a:path h="921850">
                  <a:moveTo>
                    <a:pt x="0" y="921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3500" cap="flat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8" name="rc118"/>
            <p:cNvSpPr/>
            <p:nvPr/>
          </p:nvSpPr>
          <p:spPr>
            <a:xfrm>
              <a:off x="3970198" y="7781403"/>
              <a:ext cx="6577898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 sz="8124"/>
            </a:p>
          </p:txBody>
        </p:sp>
        <p:sp>
          <p:nvSpPr>
            <p:cNvPr id="119" name="tx119"/>
            <p:cNvSpPr/>
            <p:nvPr/>
          </p:nvSpPr>
          <p:spPr>
            <a:xfrm>
              <a:off x="7124700" y="7905591"/>
              <a:ext cx="279499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182"/>
                </a:lnSpc>
              </a:pPr>
              <a:r>
                <a:rPr sz="3100" b="1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LV3</a:t>
              </a:r>
            </a:p>
          </p:txBody>
        </p:sp>
        <p:sp>
          <p:nvSpPr>
            <p:cNvPr id="120" name="rc120"/>
            <p:cNvSpPr/>
            <p:nvPr/>
          </p:nvSpPr>
          <p:spPr>
            <a:xfrm>
              <a:off x="3970198" y="6537458"/>
              <a:ext cx="6577898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 sz="8124"/>
            </a:p>
          </p:txBody>
        </p:sp>
        <p:sp>
          <p:nvSpPr>
            <p:cNvPr id="121" name="tx121"/>
            <p:cNvSpPr/>
            <p:nvPr/>
          </p:nvSpPr>
          <p:spPr>
            <a:xfrm>
              <a:off x="7119398" y="6664484"/>
              <a:ext cx="279499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182"/>
                </a:lnSpc>
              </a:pPr>
              <a:r>
                <a:rPr sz="3100" b="1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LV2</a:t>
              </a:r>
            </a:p>
          </p:txBody>
        </p:sp>
        <p:sp>
          <p:nvSpPr>
            <p:cNvPr id="122" name="rc122"/>
            <p:cNvSpPr/>
            <p:nvPr/>
          </p:nvSpPr>
          <p:spPr>
            <a:xfrm>
              <a:off x="3970198" y="5293513"/>
              <a:ext cx="6577898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 sz="8124"/>
            </a:p>
          </p:txBody>
        </p:sp>
        <p:sp>
          <p:nvSpPr>
            <p:cNvPr id="123" name="tx123"/>
            <p:cNvSpPr/>
            <p:nvPr/>
          </p:nvSpPr>
          <p:spPr>
            <a:xfrm>
              <a:off x="7119398" y="5407184"/>
              <a:ext cx="279499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182"/>
                </a:lnSpc>
              </a:pPr>
              <a:r>
                <a:rPr sz="3100" b="1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LV1</a:t>
              </a:r>
            </a:p>
          </p:txBody>
        </p:sp>
        <p:sp>
          <p:nvSpPr>
            <p:cNvPr id="124" name="rc124"/>
            <p:cNvSpPr/>
            <p:nvPr/>
          </p:nvSpPr>
          <p:spPr>
            <a:xfrm>
              <a:off x="3970198" y="4049568"/>
              <a:ext cx="6577898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 sz="8124"/>
            </a:p>
          </p:txBody>
        </p:sp>
        <p:sp>
          <p:nvSpPr>
            <p:cNvPr id="125" name="tx125"/>
            <p:cNvSpPr/>
            <p:nvPr/>
          </p:nvSpPr>
          <p:spPr>
            <a:xfrm>
              <a:off x="7017822" y="4175601"/>
              <a:ext cx="482649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182"/>
                </a:lnSpc>
              </a:pPr>
              <a:r>
                <a:rPr sz="3100" b="1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LVTR1</a:t>
              </a:r>
            </a:p>
          </p:txBody>
        </p:sp>
        <p:sp>
          <p:nvSpPr>
            <p:cNvPr id="126" name="rc126"/>
            <p:cNvSpPr/>
            <p:nvPr/>
          </p:nvSpPr>
          <p:spPr>
            <a:xfrm>
              <a:off x="3970198" y="2805622"/>
              <a:ext cx="6577898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 sz="8124"/>
            </a:p>
          </p:txBody>
        </p:sp>
        <p:sp>
          <p:nvSpPr>
            <p:cNvPr id="127" name="tx127"/>
            <p:cNvSpPr/>
            <p:nvPr/>
          </p:nvSpPr>
          <p:spPr>
            <a:xfrm>
              <a:off x="7017822" y="2934494"/>
              <a:ext cx="482649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182"/>
                </a:lnSpc>
              </a:pPr>
              <a:r>
                <a:rPr sz="3100" b="1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LVTR2</a:t>
              </a:r>
            </a:p>
          </p:txBody>
        </p:sp>
        <p:sp>
          <p:nvSpPr>
            <p:cNvPr id="128" name="rc128"/>
            <p:cNvSpPr/>
            <p:nvPr/>
          </p:nvSpPr>
          <p:spPr>
            <a:xfrm>
              <a:off x="3970198" y="1561677"/>
              <a:ext cx="6577898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 sz="8124"/>
            </a:p>
          </p:txBody>
        </p:sp>
        <p:sp>
          <p:nvSpPr>
            <p:cNvPr id="129" name="tx129"/>
            <p:cNvSpPr/>
            <p:nvPr/>
          </p:nvSpPr>
          <p:spPr>
            <a:xfrm>
              <a:off x="6954273" y="1675408"/>
              <a:ext cx="609748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182"/>
                </a:lnSpc>
              </a:pPr>
              <a:r>
                <a:rPr sz="3100" b="1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LVTR2.5</a:t>
              </a:r>
            </a:p>
          </p:txBody>
        </p:sp>
        <p:sp>
          <p:nvSpPr>
            <p:cNvPr id="130" name="pl130"/>
            <p:cNvSpPr/>
            <p:nvPr/>
          </p:nvSpPr>
          <p:spPr>
            <a:xfrm>
              <a:off x="3970198" y="8955759"/>
              <a:ext cx="6577898" cy="0"/>
            </a:xfrm>
            <a:custGeom>
              <a:avLst/>
              <a:gdLst/>
              <a:ahLst/>
              <a:cxnLst/>
              <a:rect l="0" t="0" r="0" b="0"/>
              <a:pathLst>
                <a:path w="6577898">
                  <a:moveTo>
                    <a:pt x="0" y="0"/>
                  </a:moveTo>
                  <a:lnTo>
                    <a:pt x="65778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1" name="pl131"/>
            <p:cNvSpPr/>
            <p:nvPr/>
          </p:nvSpPr>
          <p:spPr>
            <a:xfrm>
              <a:off x="4059372" y="89557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2" name="pl132"/>
            <p:cNvSpPr/>
            <p:nvPr/>
          </p:nvSpPr>
          <p:spPr>
            <a:xfrm>
              <a:off x="5685487" y="89557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3" name="pl133"/>
            <p:cNvSpPr/>
            <p:nvPr/>
          </p:nvSpPr>
          <p:spPr>
            <a:xfrm>
              <a:off x="7259147" y="89557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4" name="pl134"/>
            <p:cNvSpPr/>
            <p:nvPr/>
          </p:nvSpPr>
          <p:spPr>
            <a:xfrm>
              <a:off x="8885262" y="89557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5" name="pl135"/>
            <p:cNvSpPr/>
            <p:nvPr/>
          </p:nvSpPr>
          <p:spPr>
            <a:xfrm>
              <a:off x="10511377" y="89557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6" name="tx136"/>
            <p:cNvSpPr/>
            <p:nvPr/>
          </p:nvSpPr>
          <p:spPr>
            <a:xfrm>
              <a:off x="3891426" y="9115526"/>
              <a:ext cx="335892" cy="1647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36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542153" y="9110158"/>
              <a:ext cx="286667" cy="1293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36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145504" y="9110158"/>
              <a:ext cx="227285" cy="1293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36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8727083" y="9074836"/>
              <a:ext cx="316358" cy="1647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36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10353198" y="9074836"/>
              <a:ext cx="316358" cy="1647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36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141" name="pl141"/>
            <p:cNvSpPr/>
            <p:nvPr/>
          </p:nvSpPr>
          <p:spPr>
            <a:xfrm>
              <a:off x="3970198" y="1814183"/>
              <a:ext cx="0" cy="921850"/>
            </a:xfrm>
            <a:custGeom>
              <a:avLst/>
              <a:gdLst/>
              <a:ahLst/>
              <a:cxnLst/>
              <a:rect l="0" t="0" r="0" b="0"/>
              <a:pathLst>
                <a:path h="921850">
                  <a:moveTo>
                    <a:pt x="0" y="9218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2" name="tx142"/>
            <p:cNvSpPr/>
            <p:nvPr/>
          </p:nvSpPr>
          <p:spPr>
            <a:xfrm>
              <a:off x="3808684" y="2627754"/>
              <a:ext cx="98883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3709800" y="2382786"/>
              <a:ext cx="197767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709800" y="2137819"/>
              <a:ext cx="197767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709800" y="1892852"/>
              <a:ext cx="197767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46" name="pl146"/>
            <p:cNvSpPr/>
            <p:nvPr/>
          </p:nvSpPr>
          <p:spPr>
            <a:xfrm>
              <a:off x="3935404" y="26941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7" name="pl147"/>
            <p:cNvSpPr/>
            <p:nvPr/>
          </p:nvSpPr>
          <p:spPr>
            <a:xfrm>
              <a:off x="3935404" y="24491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8" name="pl148"/>
            <p:cNvSpPr/>
            <p:nvPr/>
          </p:nvSpPr>
          <p:spPr>
            <a:xfrm>
              <a:off x="3935404" y="22041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9" name="pl149"/>
            <p:cNvSpPr/>
            <p:nvPr/>
          </p:nvSpPr>
          <p:spPr>
            <a:xfrm>
              <a:off x="3935404" y="19592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0" name="pl150"/>
            <p:cNvSpPr/>
            <p:nvPr/>
          </p:nvSpPr>
          <p:spPr>
            <a:xfrm>
              <a:off x="3970198" y="3058128"/>
              <a:ext cx="0" cy="921850"/>
            </a:xfrm>
            <a:custGeom>
              <a:avLst/>
              <a:gdLst/>
              <a:ahLst/>
              <a:cxnLst/>
              <a:rect l="0" t="0" r="0" b="0"/>
              <a:pathLst>
                <a:path h="921850">
                  <a:moveTo>
                    <a:pt x="0" y="9218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1" name="tx151"/>
            <p:cNvSpPr/>
            <p:nvPr/>
          </p:nvSpPr>
          <p:spPr>
            <a:xfrm>
              <a:off x="3808684" y="3871699"/>
              <a:ext cx="98883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3709800" y="3626732"/>
              <a:ext cx="197767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3709800" y="3381764"/>
              <a:ext cx="197767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3709800" y="3136797"/>
              <a:ext cx="197767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55" name="pl155"/>
            <p:cNvSpPr/>
            <p:nvPr/>
          </p:nvSpPr>
          <p:spPr>
            <a:xfrm>
              <a:off x="3935404" y="39380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6" name="pl156"/>
            <p:cNvSpPr/>
            <p:nvPr/>
          </p:nvSpPr>
          <p:spPr>
            <a:xfrm>
              <a:off x="3935404" y="36931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7" name="pl157"/>
            <p:cNvSpPr/>
            <p:nvPr/>
          </p:nvSpPr>
          <p:spPr>
            <a:xfrm>
              <a:off x="3935404" y="344814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8" name="pl158"/>
            <p:cNvSpPr/>
            <p:nvPr/>
          </p:nvSpPr>
          <p:spPr>
            <a:xfrm>
              <a:off x="3935404" y="32031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9" name="pl159"/>
            <p:cNvSpPr/>
            <p:nvPr/>
          </p:nvSpPr>
          <p:spPr>
            <a:xfrm>
              <a:off x="3970198" y="4302073"/>
              <a:ext cx="0" cy="921850"/>
            </a:xfrm>
            <a:custGeom>
              <a:avLst/>
              <a:gdLst/>
              <a:ahLst/>
              <a:cxnLst/>
              <a:rect l="0" t="0" r="0" b="0"/>
              <a:pathLst>
                <a:path h="921850">
                  <a:moveTo>
                    <a:pt x="0" y="9218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0" name="tx160"/>
            <p:cNvSpPr/>
            <p:nvPr/>
          </p:nvSpPr>
          <p:spPr>
            <a:xfrm>
              <a:off x="3808684" y="5115644"/>
              <a:ext cx="98883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709800" y="4870677"/>
              <a:ext cx="197767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3709800" y="4625710"/>
              <a:ext cx="197767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3709800" y="4380742"/>
              <a:ext cx="197767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64" name="pl164"/>
            <p:cNvSpPr/>
            <p:nvPr/>
          </p:nvSpPr>
          <p:spPr>
            <a:xfrm>
              <a:off x="3935404" y="51820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5" name="pl165"/>
            <p:cNvSpPr/>
            <p:nvPr/>
          </p:nvSpPr>
          <p:spPr>
            <a:xfrm>
              <a:off x="3935404" y="49370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6" name="pl166"/>
            <p:cNvSpPr/>
            <p:nvPr/>
          </p:nvSpPr>
          <p:spPr>
            <a:xfrm>
              <a:off x="3935404" y="469208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7" name="pl167"/>
            <p:cNvSpPr/>
            <p:nvPr/>
          </p:nvSpPr>
          <p:spPr>
            <a:xfrm>
              <a:off x="3935404" y="44471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8" name="pl168"/>
            <p:cNvSpPr/>
            <p:nvPr/>
          </p:nvSpPr>
          <p:spPr>
            <a:xfrm>
              <a:off x="3970198" y="5546019"/>
              <a:ext cx="0" cy="921850"/>
            </a:xfrm>
            <a:custGeom>
              <a:avLst/>
              <a:gdLst/>
              <a:ahLst/>
              <a:cxnLst/>
              <a:rect l="0" t="0" r="0" b="0"/>
              <a:pathLst>
                <a:path h="921850">
                  <a:moveTo>
                    <a:pt x="0" y="9218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9" name="tx169"/>
            <p:cNvSpPr/>
            <p:nvPr/>
          </p:nvSpPr>
          <p:spPr>
            <a:xfrm>
              <a:off x="3808684" y="6359589"/>
              <a:ext cx="98883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3709800" y="6114622"/>
              <a:ext cx="197767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709800" y="5869655"/>
              <a:ext cx="197767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3709800" y="5624688"/>
              <a:ext cx="197767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73" name="pl173"/>
            <p:cNvSpPr/>
            <p:nvPr/>
          </p:nvSpPr>
          <p:spPr>
            <a:xfrm>
              <a:off x="3935404" y="642596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4" name="pl174"/>
            <p:cNvSpPr/>
            <p:nvPr/>
          </p:nvSpPr>
          <p:spPr>
            <a:xfrm>
              <a:off x="3935404" y="618099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5" name="pl175"/>
            <p:cNvSpPr/>
            <p:nvPr/>
          </p:nvSpPr>
          <p:spPr>
            <a:xfrm>
              <a:off x="3935404" y="59360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6" name="pl176"/>
            <p:cNvSpPr/>
            <p:nvPr/>
          </p:nvSpPr>
          <p:spPr>
            <a:xfrm>
              <a:off x="3935404" y="569106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7" name="pl177"/>
            <p:cNvSpPr/>
            <p:nvPr/>
          </p:nvSpPr>
          <p:spPr>
            <a:xfrm>
              <a:off x="3970198" y="6789964"/>
              <a:ext cx="0" cy="921850"/>
            </a:xfrm>
            <a:custGeom>
              <a:avLst/>
              <a:gdLst/>
              <a:ahLst/>
              <a:cxnLst/>
              <a:rect l="0" t="0" r="0" b="0"/>
              <a:pathLst>
                <a:path h="921850">
                  <a:moveTo>
                    <a:pt x="0" y="9218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8" name="tx178"/>
            <p:cNvSpPr/>
            <p:nvPr/>
          </p:nvSpPr>
          <p:spPr>
            <a:xfrm>
              <a:off x="3808684" y="7603535"/>
              <a:ext cx="98883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3709800" y="7358567"/>
              <a:ext cx="197767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3709800" y="7113600"/>
              <a:ext cx="197767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3709800" y="6868633"/>
              <a:ext cx="197767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82" name="pl182"/>
            <p:cNvSpPr/>
            <p:nvPr/>
          </p:nvSpPr>
          <p:spPr>
            <a:xfrm>
              <a:off x="3935404" y="76699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3" name="pl183"/>
            <p:cNvSpPr/>
            <p:nvPr/>
          </p:nvSpPr>
          <p:spPr>
            <a:xfrm>
              <a:off x="3935404" y="74249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4" name="pl184"/>
            <p:cNvSpPr/>
            <p:nvPr/>
          </p:nvSpPr>
          <p:spPr>
            <a:xfrm>
              <a:off x="3935404" y="71799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5" name="pl185"/>
            <p:cNvSpPr/>
            <p:nvPr/>
          </p:nvSpPr>
          <p:spPr>
            <a:xfrm>
              <a:off x="3935404" y="69350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6" name="pl186"/>
            <p:cNvSpPr/>
            <p:nvPr/>
          </p:nvSpPr>
          <p:spPr>
            <a:xfrm>
              <a:off x="3970198" y="8033909"/>
              <a:ext cx="0" cy="921850"/>
            </a:xfrm>
            <a:custGeom>
              <a:avLst/>
              <a:gdLst/>
              <a:ahLst/>
              <a:cxnLst/>
              <a:rect l="0" t="0" r="0" b="0"/>
              <a:pathLst>
                <a:path h="921850">
                  <a:moveTo>
                    <a:pt x="0" y="9218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7" name="tx187"/>
            <p:cNvSpPr/>
            <p:nvPr/>
          </p:nvSpPr>
          <p:spPr>
            <a:xfrm>
              <a:off x="3808684" y="8847480"/>
              <a:ext cx="98883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3709800" y="8602513"/>
              <a:ext cx="197767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3709800" y="8357545"/>
              <a:ext cx="197767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3709800" y="8112578"/>
              <a:ext cx="197767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2545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91" name="pl191"/>
            <p:cNvSpPr/>
            <p:nvPr/>
          </p:nvSpPr>
          <p:spPr>
            <a:xfrm>
              <a:off x="3935404" y="89138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92" name="pl192"/>
            <p:cNvSpPr/>
            <p:nvPr/>
          </p:nvSpPr>
          <p:spPr>
            <a:xfrm>
              <a:off x="3935404" y="86688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93" name="pl193"/>
            <p:cNvSpPr/>
            <p:nvPr/>
          </p:nvSpPr>
          <p:spPr>
            <a:xfrm>
              <a:off x="3935404" y="84239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94" name="pl194"/>
            <p:cNvSpPr/>
            <p:nvPr/>
          </p:nvSpPr>
          <p:spPr>
            <a:xfrm>
              <a:off x="3935404" y="817895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95" name="tx195"/>
            <p:cNvSpPr/>
            <p:nvPr/>
          </p:nvSpPr>
          <p:spPr>
            <a:xfrm>
              <a:off x="6663690" y="9372441"/>
              <a:ext cx="1257300" cy="599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27"/>
                </a:lnSpc>
              </a:pPr>
              <a:r>
                <a:rPr sz="54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</a:t>
              </a:r>
            </a:p>
          </p:txBody>
        </p:sp>
        <p:sp>
          <p:nvSpPr>
            <p:cNvPr id="196" name="tx196"/>
            <p:cNvSpPr/>
            <p:nvPr/>
          </p:nvSpPr>
          <p:spPr>
            <a:xfrm rot="16200000">
              <a:off x="1490740" y="4530673"/>
              <a:ext cx="3461404" cy="9107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27"/>
                </a:lnSpc>
              </a:pPr>
              <a:r>
                <a:rPr sz="54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 Flowering</a:t>
              </a:r>
            </a:p>
          </p:txBody>
        </p:sp>
        <p:sp>
          <p:nvSpPr>
            <p:cNvPr id="197" name="rc197"/>
            <p:cNvSpPr/>
            <p:nvPr/>
          </p:nvSpPr>
          <p:spPr>
            <a:xfrm>
              <a:off x="10687274" y="4136760"/>
              <a:ext cx="901736" cy="1507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124" dirty="0"/>
            </a:p>
          </p:txBody>
        </p:sp>
        <p:pic>
          <p:nvPicPr>
            <p:cNvPr id="198" name="pic19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29621" y="4477697"/>
              <a:ext cx="292095" cy="1097280"/>
            </a:xfrm>
            <a:prstGeom prst="rect">
              <a:avLst/>
            </a:prstGeom>
          </p:spPr>
        </p:pic>
        <p:sp>
          <p:nvSpPr>
            <p:cNvPr id="199" name="tx199"/>
            <p:cNvSpPr/>
            <p:nvPr/>
          </p:nvSpPr>
          <p:spPr>
            <a:xfrm>
              <a:off x="11357610" y="5383181"/>
              <a:ext cx="526458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3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11357610" y="5174697"/>
              <a:ext cx="526458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3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11357610" y="4966214"/>
              <a:ext cx="526458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3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1357610" y="4757731"/>
              <a:ext cx="526458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3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11357610" y="4549248"/>
              <a:ext cx="526458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3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10971295" y="4224230"/>
              <a:ext cx="1014965" cy="1385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27"/>
                </a:lnSpc>
              </a:pPr>
              <a:r>
                <a:rPr lang="en-US" sz="36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levation</a:t>
              </a:r>
            </a:p>
          </p:txBody>
        </p:sp>
        <p:sp>
          <p:nvSpPr>
            <p:cNvPr id="205" name="pl205"/>
            <p:cNvSpPr/>
            <p:nvPr/>
          </p:nvSpPr>
          <p:spPr>
            <a:xfrm>
              <a:off x="10756863" y="5449558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06" name="pl206"/>
            <p:cNvSpPr/>
            <p:nvPr/>
          </p:nvSpPr>
          <p:spPr>
            <a:xfrm>
              <a:off x="10756863" y="5241075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07" name="pl207"/>
            <p:cNvSpPr/>
            <p:nvPr/>
          </p:nvSpPr>
          <p:spPr>
            <a:xfrm>
              <a:off x="10756863" y="5032592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08" name="pl208"/>
            <p:cNvSpPr/>
            <p:nvPr/>
          </p:nvSpPr>
          <p:spPr>
            <a:xfrm>
              <a:off x="10756863" y="4824108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09" name="pl209"/>
            <p:cNvSpPr/>
            <p:nvPr/>
          </p:nvSpPr>
          <p:spPr>
            <a:xfrm>
              <a:off x="10756863" y="4615625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0" name="pl210"/>
            <p:cNvSpPr/>
            <p:nvPr/>
          </p:nvSpPr>
          <p:spPr>
            <a:xfrm>
              <a:off x="10932428" y="5449558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1" name="pl211"/>
            <p:cNvSpPr/>
            <p:nvPr/>
          </p:nvSpPr>
          <p:spPr>
            <a:xfrm>
              <a:off x="10932428" y="5241075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2" name="pl212"/>
            <p:cNvSpPr/>
            <p:nvPr/>
          </p:nvSpPr>
          <p:spPr>
            <a:xfrm>
              <a:off x="10932428" y="5032592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3" name="pl213"/>
            <p:cNvSpPr/>
            <p:nvPr/>
          </p:nvSpPr>
          <p:spPr>
            <a:xfrm>
              <a:off x="10932428" y="4824108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4" name="pl214"/>
            <p:cNvSpPr/>
            <p:nvPr/>
          </p:nvSpPr>
          <p:spPr>
            <a:xfrm>
              <a:off x="10932428" y="4615625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5" name="rc215"/>
            <p:cNvSpPr/>
            <p:nvPr/>
          </p:nvSpPr>
          <p:spPr>
            <a:xfrm>
              <a:off x="10687274" y="5783744"/>
              <a:ext cx="774674" cy="8494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124"/>
            </a:p>
          </p:txBody>
        </p:sp>
        <p:sp>
          <p:nvSpPr>
            <p:cNvPr id="216" name="tx216"/>
            <p:cNvSpPr/>
            <p:nvPr/>
          </p:nvSpPr>
          <p:spPr>
            <a:xfrm>
              <a:off x="11150741" y="6065716"/>
              <a:ext cx="635496" cy="1385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27"/>
                </a:lnSpc>
              </a:pPr>
              <a:r>
                <a:rPr lang="en-US" sz="3200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Herbivorized</a:t>
              </a:r>
              <a:endParaRPr sz="32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17" name="rc217"/>
            <p:cNvSpPr/>
            <p:nvPr/>
          </p:nvSpPr>
          <p:spPr>
            <a:xfrm>
              <a:off x="11150741" y="631918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8" name="pl218"/>
            <p:cNvSpPr/>
            <p:nvPr/>
          </p:nvSpPr>
          <p:spPr>
            <a:xfrm>
              <a:off x="11172686" y="642891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08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9" name="rc219"/>
            <p:cNvSpPr/>
            <p:nvPr/>
          </p:nvSpPr>
          <p:spPr>
            <a:xfrm>
              <a:off x="11150741" y="6538640"/>
              <a:ext cx="349287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54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20" name="pl220"/>
            <p:cNvSpPr/>
            <p:nvPr/>
          </p:nvSpPr>
          <p:spPr>
            <a:xfrm flipV="1">
              <a:off x="11172686" y="6623954"/>
              <a:ext cx="327341" cy="24413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0800" cap="flat">
              <a:solidFill>
                <a:srgbClr val="000000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21" name="tx221"/>
            <p:cNvSpPr/>
            <p:nvPr/>
          </p:nvSpPr>
          <p:spPr>
            <a:xfrm>
              <a:off x="11595631" y="6396070"/>
              <a:ext cx="19776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lang="en-US" sz="2545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  <a:r>
                <a:rPr sz="2545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11583848" y="6585738"/>
              <a:ext cx="276683" cy="131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lang="en-US" sz="2545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Y</a:t>
              </a:r>
              <a:r>
                <a:rPr sz="2545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3813811" y="491180"/>
              <a:ext cx="7292340" cy="877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r>
                <a:rPr sz="54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 vs percent of population flowering</a:t>
              </a:r>
              <a:br>
                <a:rPr lang="en-US" sz="54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</a:br>
              <a:r>
                <a:rPr lang="en-US" sz="54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for </a:t>
              </a:r>
              <a:r>
                <a:rPr lang="en-US" sz="5400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herbivorized</a:t>
              </a:r>
              <a:r>
                <a:rPr lang="en-US" sz="54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vs non-</a:t>
              </a:r>
              <a:r>
                <a:rPr lang="en-US" sz="5400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herbivorized</a:t>
              </a:r>
              <a:r>
                <a:rPr lang="en-US" sz="54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plants</a:t>
              </a:r>
              <a:endParaRPr sz="54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224" name="pl79">
            <a:extLst>
              <a:ext uri="{FF2B5EF4-FFF2-40B4-BE49-F238E27FC236}">
                <a16:creationId xmlns:a16="http://schemas.microsoft.com/office/drawing/2014/main" id="{E8414695-CF3C-0341-8E44-9625C07EAF53}"/>
              </a:ext>
            </a:extLst>
          </p:cNvPr>
          <p:cNvSpPr/>
          <p:nvPr/>
        </p:nvSpPr>
        <p:spPr>
          <a:xfrm rot="5400000" flipH="1">
            <a:off x="20170142" y="19179540"/>
            <a:ext cx="45719" cy="609601"/>
          </a:xfrm>
          <a:custGeom>
            <a:avLst/>
            <a:gdLst/>
            <a:ahLst/>
            <a:cxnLst/>
            <a:rect l="0" t="0" r="0" b="0"/>
            <a:pathLst>
              <a:path h="921850">
                <a:moveTo>
                  <a:pt x="0" y="92185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3500" cap="flat">
            <a:solidFill>
              <a:srgbClr val="FF0000">
                <a:alpha val="50196"/>
              </a:srgbClr>
            </a:solidFill>
            <a:prstDash val="solid"/>
            <a:round/>
          </a:ln>
        </p:spPr>
        <p:txBody>
          <a:bodyPr/>
          <a:lstStyle/>
          <a:p>
            <a:endParaRPr sz="8124"/>
          </a:p>
        </p:txBody>
      </p:sp>
      <p:sp>
        <p:nvSpPr>
          <p:cNvPr id="225" name="pl97">
            <a:extLst>
              <a:ext uri="{FF2B5EF4-FFF2-40B4-BE49-F238E27FC236}">
                <a16:creationId xmlns:a16="http://schemas.microsoft.com/office/drawing/2014/main" id="{4BF6A783-F7F8-A744-82C3-6747DB522DC4}"/>
              </a:ext>
            </a:extLst>
          </p:cNvPr>
          <p:cNvSpPr/>
          <p:nvPr/>
        </p:nvSpPr>
        <p:spPr>
          <a:xfrm rot="5400000">
            <a:off x="20170140" y="18440400"/>
            <a:ext cx="45720" cy="609601"/>
          </a:xfrm>
          <a:custGeom>
            <a:avLst/>
            <a:gdLst/>
            <a:ahLst/>
            <a:cxnLst/>
            <a:rect l="0" t="0" r="0" b="0"/>
            <a:pathLst>
              <a:path h="921850">
                <a:moveTo>
                  <a:pt x="0" y="92185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3500" cap="flat">
            <a:solidFill>
              <a:srgbClr val="5F9EA0">
                <a:alpha val="50196"/>
              </a:srgbClr>
            </a:solidFill>
            <a:prstDash val="solid"/>
            <a:round/>
          </a:ln>
        </p:spPr>
        <p:txBody>
          <a:bodyPr/>
          <a:lstStyle/>
          <a:p>
            <a:endParaRPr sz="8124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2097E0F-1A9D-3543-B729-948F64CE8974}"/>
              </a:ext>
            </a:extLst>
          </p:cNvPr>
          <p:cNvSpPr/>
          <p:nvPr/>
        </p:nvSpPr>
        <p:spPr>
          <a:xfrm>
            <a:off x="19718593" y="17210782"/>
            <a:ext cx="207460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Flowering </a:t>
            </a:r>
            <a:br>
              <a:rPr lang="en-US" sz="32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</a:br>
            <a:r>
              <a:rPr lang="en-US" sz="32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metric</a:t>
            </a:r>
            <a:endParaRPr lang="en-US" sz="3200" dirty="0"/>
          </a:p>
        </p:txBody>
      </p:sp>
      <p:sp>
        <p:nvSpPr>
          <p:cNvPr id="227" name="tx221">
            <a:extLst>
              <a:ext uri="{FF2B5EF4-FFF2-40B4-BE49-F238E27FC236}">
                <a16:creationId xmlns:a16="http://schemas.microsoft.com/office/drawing/2014/main" id="{BA407E8D-46DE-B940-AA59-92F3D4CC4680}"/>
              </a:ext>
            </a:extLst>
          </p:cNvPr>
          <p:cNvSpPr/>
          <p:nvPr/>
        </p:nvSpPr>
        <p:spPr>
          <a:xfrm>
            <a:off x="20650201" y="19126200"/>
            <a:ext cx="1600200" cy="8382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2545"/>
              </a:lnSpc>
            </a:pPr>
            <a:r>
              <a:rPr lang="en-US" sz="2545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Last</a:t>
            </a:r>
            <a:br>
              <a:rPr lang="en-US" sz="2545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</a:br>
            <a:r>
              <a:rPr lang="en-US" sz="2545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flowering</a:t>
            </a:r>
            <a:endParaRPr sz="2545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28" name="tx221">
            <a:extLst>
              <a:ext uri="{FF2B5EF4-FFF2-40B4-BE49-F238E27FC236}">
                <a16:creationId xmlns:a16="http://schemas.microsoft.com/office/drawing/2014/main" id="{71DED897-BF72-934A-8AA9-BB3D002A8783}"/>
              </a:ext>
            </a:extLst>
          </p:cNvPr>
          <p:cNvSpPr/>
          <p:nvPr/>
        </p:nvSpPr>
        <p:spPr>
          <a:xfrm>
            <a:off x="20650201" y="18425163"/>
            <a:ext cx="1600200" cy="70103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2545"/>
              </a:lnSpc>
            </a:pPr>
            <a:r>
              <a:rPr lang="en-US" sz="2545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Peak</a:t>
            </a:r>
            <a:br>
              <a:rPr lang="en-US" sz="2545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</a:br>
            <a:r>
              <a:rPr lang="en-US" sz="2545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flowering</a:t>
            </a:r>
            <a:endParaRPr sz="2545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29" name="pl115">
            <a:extLst>
              <a:ext uri="{FF2B5EF4-FFF2-40B4-BE49-F238E27FC236}">
                <a16:creationId xmlns:a16="http://schemas.microsoft.com/office/drawing/2014/main" id="{6C7CDFBB-BE9C-2947-A929-9951B800E694}"/>
              </a:ext>
            </a:extLst>
          </p:cNvPr>
          <p:cNvSpPr/>
          <p:nvPr/>
        </p:nvSpPr>
        <p:spPr>
          <a:xfrm rot="5400000">
            <a:off x="19731472" y="10073148"/>
            <a:ext cx="330664" cy="626807"/>
          </a:xfrm>
          <a:custGeom>
            <a:avLst/>
            <a:gdLst/>
            <a:ahLst/>
            <a:cxnLst/>
            <a:rect l="0" t="0" r="0" b="0"/>
            <a:pathLst>
              <a:path h="921850">
                <a:moveTo>
                  <a:pt x="0" y="92185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3500" cap="flat">
            <a:solidFill>
              <a:srgbClr val="636363">
                <a:alpha val="100000"/>
              </a:srgbClr>
            </a:solidFill>
            <a:prstDash val="dash"/>
            <a:round/>
          </a:ln>
        </p:spPr>
        <p:txBody>
          <a:bodyPr/>
          <a:lstStyle/>
          <a:p>
            <a:endParaRPr sz="8124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4FDE6486-355E-3241-9FBD-A37D2134DED5}"/>
              </a:ext>
            </a:extLst>
          </p:cNvPr>
          <p:cNvSpPr/>
          <p:nvPr/>
        </p:nvSpPr>
        <p:spPr>
          <a:xfrm>
            <a:off x="20345400" y="9951718"/>
            <a:ext cx="19848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Snowmelt</a:t>
            </a:r>
            <a:br>
              <a:rPr lang="en-US" sz="32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</a:br>
            <a:r>
              <a:rPr lang="en-US" sz="32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date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9601200" y="9601200"/>
            <a:ext cx="8229600" cy="8229600"/>
            <a:chOff x="9601200" y="9601200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9601200" y="9601200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9601200" y="9601200"/>
            <a:ext cx="8229600" cy="8229600"/>
            <a:chOff x="9601200" y="9601200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9601200" y="9601200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9601200" y="9601200"/>
            <a:ext cx="8229600" cy="8229600"/>
            <a:chOff x="9601200" y="9601200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9601200" y="9601200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61</Words>
  <Application>Microsoft Macintosh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elenasuglia</cp:lastModifiedBy>
  <cp:revision>13</cp:revision>
  <dcterms:created xsi:type="dcterms:W3CDTF">2015-07-14T21:05:00Z</dcterms:created>
  <dcterms:modified xsi:type="dcterms:W3CDTF">2019-11-14T11:15:09Z</dcterms:modified>
</cp:coreProperties>
</file>