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howGuides="1">
      <p:cViewPr varScale="1">
        <p:scale>
          <a:sx n="77" d="100"/>
          <a:sy n="77" d="100"/>
        </p:scale>
        <p:origin x="672" y="21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42411160c1b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10094680" y="320551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9884277" y="833736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0240900" y="756312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9938332" y="732248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9935084" y="631704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9882351" y="728591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0078192" y="724648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9957040" y="754414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10209099" y="728487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9995019" y="755676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9897877" y="633513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9965716" y="723202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10011476" y="721238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10053380" y="754239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10123068" y="754199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0224466" y="741256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9956203" y="7434904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0152687" y="733991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0131326" y="828589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0197029" y="751035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0053822" y="628341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0174912" y="6823789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0090000" y="846617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9498773" y="6472723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9581322" y="739835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9416577" y="754557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9639434" y="628492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9431214" y="749603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9614165" y="629695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9564151" y="7206758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9713589" y="550391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9713757" y="542443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9764395" y="6307248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9518715" y="8260104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9418347" y="5402421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9660411" y="8419219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9537569" y="5409598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9617495" y="726300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9604827" y="6746554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9570801" y="8524349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9719982" y="8323453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9433530" y="530837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9596418" y="5499240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9704215" y="5588570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9739767" y="552474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7577056" y="189842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7746586" y="630618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7790998" y="657278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7477625" y="634982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7787930" y="648884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7567489" y="548778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7802535" y="533327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7621484" y="649705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7607296" y="638196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7699796" y="661533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7799138" y="635977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7724095" y="663600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7472879" y="636668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7618717" y="642365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7790467" y="634241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7780039" y="652641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7814798" y="640422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7709172" y="647732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7729376" y="629558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7784336" y="648655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7742887" y="7297671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7532624" y="650715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7805104" y="423884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7800523" y="4417961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584224" y="654514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688342" y="653822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7807150" y="646655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7664573" y="637848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7509638" y="63842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7604517" y="641144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7794827" y="66013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7693816" y="643077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518119" y="643035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661323" y="581407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7590883" y="539593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7539736" y="424250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7663768" y="5373241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7746787" y="553099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7717103" y="534518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7494219" y="4483481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589858" y="637554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683813" y="633964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503800" y="642292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675925" y="640080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507887" y="637206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563566" y="627897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652705" y="647659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686786" y="629850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726321" y="642229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528735" y="754991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479793" y="454249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649731" y="446529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677478" y="422821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720221" y="452451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7690964" y="661084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7551088" y="662871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7664316" y="541981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7488930" y="638125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7656720" y="629579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7514238" y="645684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7731263" y="644493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7588540" y="642635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7740439" y="745550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675499" y="187294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622404" y="720198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345547" y="527646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449425" y="707347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546145" y="746110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489286" y="735425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610424" y="748750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556631" y="747997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386866" y="645198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413176" y="490814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421698" y="7452543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583567" y="742805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614036" y="742090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522540" y="7205710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350296" y="744168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339835" y="7506983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586746" y="753005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467863" y="735038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664004" y="722063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682510" y="655867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686263" y="755115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408056" y="741282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498533" y="8566820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383353" y="685436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422781" y="824817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620552" y="744214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382514" y="7498091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668530" y="737541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631182" y="852230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645770" y="750699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399668" y="836990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469005" y="848449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365446" y="4379946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597665" y="437547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695440" y="554802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661379" y="435769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513584" y="627853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460560" y="7487720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707055" y="722751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4837613" y="851674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722895" y="733278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686362" y="826123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832677" y="840840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767857" y="842810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881958" y="859491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857141" y="647639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672869" y="733586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941165" y="7526244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624477" y="650045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883214" y="651797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908258" y="658125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826421" y="735275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927636" y="756765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693388" y="737542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611068" y="727633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897254" y="731110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593500" y="720495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750735" y="742958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846065" y="7561130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607413" y="639654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813154" y="701847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732930" y="745175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640417" y="743315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910316" y="737760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777792" y="739241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704487" y="686758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892484" y="756058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714572" y="748563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919428" y="744153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810992" y="7288994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866943" y="753352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4784357" y="6182293"/>
              <a:ext cx="5303817" cy="1069995"/>
            </a:xfrm>
            <a:custGeom>
              <a:avLst/>
              <a:gdLst/>
              <a:ahLst/>
              <a:cxnLst/>
              <a:rect l="0" t="0" r="0" b="0"/>
              <a:pathLst>
                <a:path w="5303817" h="1069995">
                  <a:moveTo>
                    <a:pt x="0" y="443456"/>
                  </a:moveTo>
                  <a:lnTo>
                    <a:pt x="67136" y="443348"/>
                  </a:lnTo>
                  <a:lnTo>
                    <a:pt x="134273" y="443197"/>
                  </a:lnTo>
                  <a:lnTo>
                    <a:pt x="201410" y="443000"/>
                  </a:lnTo>
                  <a:lnTo>
                    <a:pt x="268547" y="442755"/>
                  </a:lnTo>
                  <a:lnTo>
                    <a:pt x="335684" y="442460"/>
                  </a:lnTo>
                  <a:lnTo>
                    <a:pt x="402821" y="442111"/>
                  </a:lnTo>
                  <a:lnTo>
                    <a:pt x="469958" y="441706"/>
                  </a:lnTo>
                  <a:lnTo>
                    <a:pt x="537095" y="441240"/>
                  </a:lnTo>
                  <a:lnTo>
                    <a:pt x="604232" y="440711"/>
                  </a:lnTo>
                  <a:lnTo>
                    <a:pt x="671369" y="440115"/>
                  </a:lnTo>
                  <a:lnTo>
                    <a:pt x="738506" y="439447"/>
                  </a:lnTo>
                  <a:lnTo>
                    <a:pt x="805643" y="438704"/>
                  </a:lnTo>
                  <a:lnTo>
                    <a:pt x="872780" y="437880"/>
                  </a:lnTo>
                  <a:lnTo>
                    <a:pt x="939917" y="436972"/>
                  </a:lnTo>
                  <a:lnTo>
                    <a:pt x="1007053" y="435974"/>
                  </a:lnTo>
                  <a:lnTo>
                    <a:pt x="1074190" y="434880"/>
                  </a:lnTo>
                  <a:lnTo>
                    <a:pt x="1141327" y="433685"/>
                  </a:lnTo>
                  <a:lnTo>
                    <a:pt x="1208464" y="432382"/>
                  </a:lnTo>
                  <a:lnTo>
                    <a:pt x="1275601" y="430965"/>
                  </a:lnTo>
                  <a:lnTo>
                    <a:pt x="1342738" y="429428"/>
                  </a:lnTo>
                  <a:lnTo>
                    <a:pt x="1409875" y="427763"/>
                  </a:lnTo>
                  <a:lnTo>
                    <a:pt x="1477012" y="425963"/>
                  </a:lnTo>
                  <a:lnTo>
                    <a:pt x="1544149" y="424021"/>
                  </a:lnTo>
                  <a:lnTo>
                    <a:pt x="1611286" y="421927"/>
                  </a:lnTo>
                  <a:lnTo>
                    <a:pt x="1678423" y="419674"/>
                  </a:lnTo>
                  <a:lnTo>
                    <a:pt x="1745560" y="417254"/>
                  </a:lnTo>
                  <a:lnTo>
                    <a:pt x="1812697" y="414657"/>
                  </a:lnTo>
                  <a:lnTo>
                    <a:pt x="1879834" y="411875"/>
                  </a:lnTo>
                  <a:lnTo>
                    <a:pt x="1946970" y="408900"/>
                  </a:lnTo>
                  <a:lnTo>
                    <a:pt x="2014107" y="405723"/>
                  </a:lnTo>
                  <a:lnTo>
                    <a:pt x="2081244" y="402335"/>
                  </a:lnTo>
                  <a:lnTo>
                    <a:pt x="2148381" y="398728"/>
                  </a:lnTo>
                  <a:lnTo>
                    <a:pt x="2215518" y="394895"/>
                  </a:lnTo>
                  <a:lnTo>
                    <a:pt x="2282655" y="390828"/>
                  </a:lnTo>
                  <a:lnTo>
                    <a:pt x="2349792" y="386521"/>
                  </a:lnTo>
                  <a:lnTo>
                    <a:pt x="2416929" y="381969"/>
                  </a:lnTo>
                  <a:lnTo>
                    <a:pt x="2484066" y="377165"/>
                  </a:lnTo>
                  <a:lnTo>
                    <a:pt x="2551203" y="372108"/>
                  </a:lnTo>
                  <a:lnTo>
                    <a:pt x="2618340" y="366793"/>
                  </a:lnTo>
                  <a:lnTo>
                    <a:pt x="2685477" y="361219"/>
                  </a:lnTo>
                  <a:lnTo>
                    <a:pt x="2752614" y="355387"/>
                  </a:lnTo>
                  <a:lnTo>
                    <a:pt x="2819751" y="349296"/>
                  </a:lnTo>
                  <a:lnTo>
                    <a:pt x="2886887" y="342948"/>
                  </a:lnTo>
                  <a:lnTo>
                    <a:pt x="2954024" y="336348"/>
                  </a:lnTo>
                  <a:lnTo>
                    <a:pt x="3021161" y="329498"/>
                  </a:lnTo>
                  <a:lnTo>
                    <a:pt x="3088298" y="322404"/>
                  </a:lnTo>
                  <a:lnTo>
                    <a:pt x="3155435" y="315072"/>
                  </a:lnTo>
                  <a:lnTo>
                    <a:pt x="3222572" y="307509"/>
                  </a:lnTo>
                  <a:lnTo>
                    <a:pt x="3289709" y="299722"/>
                  </a:lnTo>
                  <a:lnTo>
                    <a:pt x="3356846" y="291719"/>
                  </a:lnTo>
                  <a:lnTo>
                    <a:pt x="3423983" y="283508"/>
                  </a:lnTo>
                  <a:lnTo>
                    <a:pt x="3491120" y="275097"/>
                  </a:lnTo>
                  <a:lnTo>
                    <a:pt x="3558257" y="266496"/>
                  </a:lnTo>
                  <a:lnTo>
                    <a:pt x="3625394" y="257712"/>
                  </a:lnTo>
                  <a:lnTo>
                    <a:pt x="3692531" y="248756"/>
                  </a:lnTo>
                  <a:lnTo>
                    <a:pt x="3759668" y="239634"/>
                  </a:lnTo>
                  <a:lnTo>
                    <a:pt x="3826805" y="230356"/>
                  </a:lnTo>
                  <a:lnTo>
                    <a:pt x="3893941" y="220930"/>
                  </a:lnTo>
                  <a:lnTo>
                    <a:pt x="3961078" y="211363"/>
                  </a:lnTo>
                  <a:lnTo>
                    <a:pt x="4028215" y="201664"/>
                  </a:lnTo>
                  <a:lnTo>
                    <a:pt x="4095352" y="191840"/>
                  </a:lnTo>
                  <a:lnTo>
                    <a:pt x="4162489" y="181897"/>
                  </a:lnTo>
                  <a:lnTo>
                    <a:pt x="4229626" y="171842"/>
                  </a:lnTo>
                  <a:lnTo>
                    <a:pt x="4296763" y="161682"/>
                  </a:lnTo>
                  <a:lnTo>
                    <a:pt x="4363900" y="151423"/>
                  </a:lnTo>
                  <a:lnTo>
                    <a:pt x="4431037" y="141070"/>
                  </a:lnTo>
                  <a:lnTo>
                    <a:pt x="4498174" y="130628"/>
                  </a:lnTo>
                  <a:lnTo>
                    <a:pt x="4565311" y="120103"/>
                  </a:lnTo>
                  <a:lnTo>
                    <a:pt x="4632448" y="109500"/>
                  </a:lnTo>
                  <a:lnTo>
                    <a:pt x="4699585" y="98822"/>
                  </a:lnTo>
                  <a:lnTo>
                    <a:pt x="4766722" y="88075"/>
                  </a:lnTo>
                  <a:lnTo>
                    <a:pt x="4833858" y="77261"/>
                  </a:lnTo>
                  <a:lnTo>
                    <a:pt x="4900995" y="66385"/>
                  </a:lnTo>
                  <a:lnTo>
                    <a:pt x="4968132" y="55450"/>
                  </a:lnTo>
                  <a:lnTo>
                    <a:pt x="5035269" y="44460"/>
                  </a:lnTo>
                  <a:lnTo>
                    <a:pt x="5102406" y="33417"/>
                  </a:lnTo>
                  <a:lnTo>
                    <a:pt x="5169543" y="22324"/>
                  </a:lnTo>
                  <a:lnTo>
                    <a:pt x="5236680" y="11184"/>
                  </a:lnTo>
                  <a:lnTo>
                    <a:pt x="5303817" y="0"/>
                  </a:lnTo>
                  <a:lnTo>
                    <a:pt x="5303817" y="619056"/>
                  </a:lnTo>
                  <a:lnTo>
                    <a:pt x="5236680" y="619193"/>
                  </a:lnTo>
                  <a:lnTo>
                    <a:pt x="5169543" y="619374"/>
                  </a:lnTo>
                  <a:lnTo>
                    <a:pt x="5102406" y="619603"/>
                  </a:lnTo>
                  <a:lnTo>
                    <a:pt x="5035269" y="619881"/>
                  </a:lnTo>
                  <a:lnTo>
                    <a:pt x="4968132" y="620212"/>
                  </a:lnTo>
                  <a:lnTo>
                    <a:pt x="4900995" y="620599"/>
                  </a:lnTo>
                  <a:lnTo>
                    <a:pt x="4833858" y="621045"/>
                  </a:lnTo>
                  <a:lnTo>
                    <a:pt x="4766722" y="621553"/>
                  </a:lnTo>
                  <a:lnTo>
                    <a:pt x="4699585" y="622127"/>
                  </a:lnTo>
                  <a:lnTo>
                    <a:pt x="4632448" y="622770"/>
                  </a:lnTo>
                  <a:lnTo>
                    <a:pt x="4565311" y="623488"/>
                  </a:lnTo>
                  <a:lnTo>
                    <a:pt x="4498174" y="624285"/>
                  </a:lnTo>
                  <a:lnTo>
                    <a:pt x="4431037" y="625165"/>
                  </a:lnTo>
                  <a:lnTo>
                    <a:pt x="4363900" y="626133"/>
                  </a:lnTo>
                  <a:lnTo>
                    <a:pt x="4296763" y="627196"/>
                  </a:lnTo>
                  <a:lnTo>
                    <a:pt x="4229626" y="628357"/>
                  </a:lnTo>
                  <a:lnTo>
                    <a:pt x="4162489" y="629624"/>
                  </a:lnTo>
                  <a:lnTo>
                    <a:pt x="4095352" y="631002"/>
                  </a:lnTo>
                  <a:lnTo>
                    <a:pt x="4028215" y="632499"/>
                  </a:lnTo>
                  <a:lnTo>
                    <a:pt x="3961078" y="634122"/>
                  </a:lnTo>
                  <a:lnTo>
                    <a:pt x="3893941" y="635876"/>
                  </a:lnTo>
                  <a:lnTo>
                    <a:pt x="3826805" y="637772"/>
                  </a:lnTo>
                  <a:lnTo>
                    <a:pt x="3759668" y="639815"/>
                  </a:lnTo>
                  <a:lnTo>
                    <a:pt x="3692531" y="642015"/>
                  </a:lnTo>
                  <a:lnTo>
                    <a:pt x="3625394" y="644380"/>
                  </a:lnTo>
                  <a:lnTo>
                    <a:pt x="3558257" y="646918"/>
                  </a:lnTo>
                  <a:lnTo>
                    <a:pt x="3491120" y="649638"/>
                  </a:lnTo>
                  <a:lnTo>
                    <a:pt x="3423983" y="652549"/>
                  </a:lnTo>
                  <a:lnTo>
                    <a:pt x="3356846" y="655659"/>
                  </a:lnTo>
                  <a:lnTo>
                    <a:pt x="3289709" y="658977"/>
                  </a:lnTo>
                  <a:lnTo>
                    <a:pt x="3222572" y="662512"/>
                  </a:lnTo>
                  <a:lnTo>
                    <a:pt x="3155435" y="666270"/>
                  </a:lnTo>
                  <a:lnTo>
                    <a:pt x="3088298" y="670260"/>
                  </a:lnTo>
                  <a:lnTo>
                    <a:pt x="3021161" y="674487"/>
                  </a:lnTo>
                  <a:lnTo>
                    <a:pt x="2954024" y="678959"/>
                  </a:lnTo>
                  <a:lnTo>
                    <a:pt x="2886887" y="683680"/>
                  </a:lnTo>
                  <a:lnTo>
                    <a:pt x="2819751" y="688654"/>
                  </a:lnTo>
                  <a:lnTo>
                    <a:pt x="2752614" y="693885"/>
                  </a:lnTo>
                  <a:lnTo>
                    <a:pt x="2685477" y="699373"/>
                  </a:lnTo>
                  <a:lnTo>
                    <a:pt x="2618340" y="705121"/>
                  </a:lnTo>
                  <a:lnTo>
                    <a:pt x="2551203" y="711128"/>
                  </a:lnTo>
                  <a:lnTo>
                    <a:pt x="2484066" y="717392"/>
                  </a:lnTo>
                  <a:lnTo>
                    <a:pt x="2416929" y="723910"/>
                  </a:lnTo>
                  <a:lnTo>
                    <a:pt x="2349792" y="730679"/>
                  </a:lnTo>
                  <a:lnTo>
                    <a:pt x="2282655" y="737693"/>
                  </a:lnTo>
                  <a:lnTo>
                    <a:pt x="2215518" y="744948"/>
                  </a:lnTo>
                  <a:lnTo>
                    <a:pt x="2148381" y="752436"/>
                  </a:lnTo>
                  <a:lnTo>
                    <a:pt x="2081244" y="760151"/>
                  </a:lnTo>
                  <a:lnTo>
                    <a:pt x="2014107" y="768085"/>
                  </a:lnTo>
                  <a:lnTo>
                    <a:pt x="1946970" y="776229"/>
                  </a:lnTo>
                  <a:lnTo>
                    <a:pt x="1879834" y="784575"/>
                  </a:lnTo>
                  <a:lnTo>
                    <a:pt x="1812697" y="793115"/>
                  </a:lnTo>
                  <a:lnTo>
                    <a:pt x="1745560" y="801840"/>
                  </a:lnTo>
                  <a:lnTo>
                    <a:pt x="1678423" y="810741"/>
                  </a:lnTo>
                  <a:lnTo>
                    <a:pt x="1611286" y="819809"/>
                  </a:lnTo>
                  <a:lnTo>
                    <a:pt x="1544149" y="829037"/>
                  </a:lnTo>
                  <a:lnTo>
                    <a:pt x="1477012" y="838416"/>
                  </a:lnTo>
                  <a:lnTo>
                    <a:pt x="1409875" y="847937"/>
                  </a:lnTo>
                  <a:lnTo>
                    <a:pt x="1342738" y="857594"/>
                  </a:lnTo>
                  <a:lnTo>
                    <a:pt x="1275601" y="867378"/>
                  </a:lnTo>
                  <a:lnTo>
                    <a:pt x="1208464" y="877283"/>
                  </a:lnTo>
                  <a:lnTo>
                    <a:pt x="1141327" y="887302"/>
                  </a:lnTo>
                  <a:lnTo>
                    <a:pt x="1074190" y="897428"/>
                  </a:lnTo>
                  <a:lnTo>
                    <a:pt x="1007053" y="907656"/>
                  </a:lnTo>
                  <a:lnTo>
                    <a:pt x="939917" y="917979"/>
                  </a:lnTo>
                  <a:lnTo>
                    <a:pt x="872780" y="928392"/>
                  </a:lnTo>
                  <a:lnTo>
                    <a:pt x="805643" y="938890"/>
                  </a:lnTo>
                  <a:lnTo>
                    <a:pt x="738506" y="949468"/>
                  </a:lnTo>
                  <a:lnTo>
                    <a:pt x="671369" y="960122"/>
                  </a:lnTo>
                  <a:lnTo>
                    <a:pt x="604232" y="970847"/>
                  </a:lnTo>
                  <a:lnTo>
                    <a:pt x="537095" y="981640"/>
                  </a:lnTo>
                  <a:lnTo>
                    <a:pt x="469958" y="992496"/>
                  </a:lnTo>
                  <a:lnTo>
                    <a:pt x="402821" y="1003411"/>
                  </a:lnTo>
                  <a:lnTo>
                    <a:pt x="335684" y="1014384"/>
                  </a:lnTo>
                  <a:lnTo>
                    <a:pt x="268547" y="1025410"/>
                  </a:lnTo>
                  <a:lnTo>
                    <a:pt x="201410" y="1036487"/>
                  </a:lnTo>
                  <a:lnTo>
                    <a:pt x="134273" y="1047612"/>
                  </a:lnTo>
                  <a:lnTo>
                    <a:pt x="67136" y="1058782"/>
                  </a:lnTo>
                  <a:lnTo>
                    <a:pt x="0" y="10699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4784357" y="6491822"/>
              <a:ext cx="5303817" cy="447198"/>
            </a:xfrm>
            <a:custGeom>
              <a:avLst/>
              <a:gdLst/>
              <a:ahLst/>
              <a:cxnLst/>
              <a:rect l="0" t="0" r="0" b="0"/>
              <a:pathLst>
                <a:path w="5303817" h="447198">
                  <a:moveTo>
                    <a:pt x="0" y="447198"/>
                  </a:moveTo>
                  <a:lnTo>
                    <a:pt x="67136" y="441537"/>
                  </a:lnTo>
                  <a:lnTo>
                    <a:pt x="134273" y="435876"/>
                  </a:lnTo>
                  <a:lnTo>
                    <a:pt x="201410" y="430215"/>
                  </a:lnTo>
                  <a:lnTo>
                    <a:pt x="268547" y="424555"/>
                  </a:lnTo>
                  <a:lnTo>
                    <a:pt x="335684" y="418894"/>
                  </a:lnTo>
                  <a:lnTo>
                    <a:pt x="402821" y="413233"/>
                  </a:lnTo>
                  <a:lnTo>
                    <a:pt x="469958" y="407572"/>
                  </a:lnTo>
                  <a:lnTo>
                    <a:pt x="537095" y="401912"/>
                  </a:lnTo>
                  <a:lnTo>
                    <a:pt x="604232" y="396251"/>
                  </a:lnTo>
                  <a:lnTo>
                    <a:pt x="671369" y="390590"/>
                  </a:lnTo>
                  <a:lnTo>
                    <a:pt x="738506" y="384929"/>
                  </a:lnTo>
                  <a:lnTo>
                    <a:pt x="805643" y="379269"/>
                  </a:lnTo>
                  <a:lnTo>
                    <a:pt x="872780" y="373608"/>
                  </a:lnTo>
                  <a:lnTo>
                    <a:pt x="939917" y="367947"/>
                  </a:lnTo>
                  <a:lnTo>
                    <a:pt x="1007053" y="362286"/>
                  </a:lnTo>
                  <a:lnTo>
                    <a:pt x="1074190" y="356626"/>
                  </a:lnTo>
                  <a:lnTo>
                    <a:pt x="1141327" y="350965"/>
                  </a:lnTo>
                  <a:lnTo>
                    <a:pt x="1208464" y="345304"/>
                  </a:lnTo>
                  <a:lnTo>
                    <a:pt x="1275601" y="339644"/>
                  </a:lnTo>
                  <a:lnTo>
                    <a:pt x="1342738" y="333983"/>
                  </a:lnTo>
                  <a:lnTo>
                    <a:pt x="1409875" y="328322"/>
                  </a:lnTo>
                  <a:lnTo>
                    <a:pt x="1477012" y="322661"/>
                  </a:lnTo>
                  <a:lnTo>
                    <a:pt x="1544149" y="317001"/>
                  </a:lnTo>
                  <a:lnTo>
                    <a:pt x="1611286" y="311340"/>
                  </a:lnTo>
                  <a:lnTo>
                    <a:pt x="1678423" y="305679"/>
                  </a:lnTo>
                  <a:lnTo>
                    <a:pt x="1745560" y="300018"/>
                  </a:lnTo>
                  <a:lnTo>
                    <a:pt x="1812697" y="294358"/>
                  </a:lnTo>
                  <a:lnTo>
                    <a:pt x="1879834" y="288697"/>
                  </a:lnTo>
                  <a:lnTo>
                    <a:pt x="1946970" y="283036"/>
                  </a:lnTo>
                  <a:lnTo>
                    <a:pt x="2014107" y="277375"/>
                  </a:lnTo>
                  <a:lnTo>
                    <a:pt x="2081244" y="271715"/>
                  </a:lnTo>
                  <a:lnTo>
                    <a:pt x="2148381" y="266054"/>
                  </a:lnTo>
                  <a:lnTo>
                    <a:pt x="2215518" y="260393"/>
                  </a:lnTo>
                  <a:lnTo>
                    <a:pt x="2282655" y="254733"/>
                  </a:lnTo>
                  <a:lnTo>
                    <a:pt x="2349792" y="249072"/>
                  </a:lnTo>
                  <a:lnTo>
                    <a:pt x="2416929" y="243411"/>
                  </a:lnTo>
                  <a:lnTo>
                    <a:pt x="2484066" y="237750"/>
                  </a:lnTo>
                  <a:lnTo>
                    <a:pt x="2551203" y="232090"/>
                  </a:lnTo>
                  <a:lnTo>
                    <a:pt x="2618340" y="226429"/>
                  </a:lnTo>
                  <a:lnTo>
                    <a:pt x="2685477" y="220768"/>
                  </a:lnTo>
                  <a:lnTo>
                    <a:pt x="2752614" y="215107"/>
                  </a:lnTo>
                  <a:lnTo>
                    <a:pt x="2819751" y="209447"/>
                  </a:lnTo>
                  <a:lnTo>
                    <a:pt x="2886887" y="203786"/>
                  </a:lnTo>
                  <a:lnTo>
                    <a:pt x="2954024" y="198125"/>
                  </a:lnTo>
                  <a:lnTo>
                    <a:pt x="3021161" y="192464"/>
                  </a:lnTo>
                  <a:lnTo>
                    <a:pt x="3088298" y="186804"/>
                  </a:lnTo>
                  <a:lnTo>
                    <a:pt x="3155435" y="181143"/>
                  </a:lnTo>
                  <a:lnTo>
                    <a:pt x="3222572" y="175482"/>
                  </a:lnTo>
                  <a:lnTo>
                    <a:pt x="3289709" y="169822"/>
                  </a:lnTo>
                  <a:lnTo>
                    <a:pt x="3356846" y="164161"/>
                  </a:lnTo>
                  <a:lnTo>
                    <a:pt x="3423983" y="158500"/>
                  </a:lnTo>
                  <a:lnTo>
                    <a:pt x="3491120" y="152839"/>
                  </a:lnTo>
                  <a:lnTo>
                    <a:pt x="3558257" y="147179"/>
                  </a:lnTo>
                  <a:lnTo>
                    <a:pt x="3625394" y="141518"/>
                  </a:lnTo>
                  <a:lnTo>
                    <a:pt x="3692531" y="135857"/>
                  </a:lnTo>
                  <a:lnTo>
                    <a:pt x="3759668" y="130196"/>
                  </a:lnTo>
                  <a:lnTo>
                    <a:pt x="3826805" y="124536"/>
                  </a:lnTo>
                  <a:lnTo>
                    <a:pt x="3893941" y="118875"/>
                  </a:lnTo>
                  <a:lnTo>
                    <a:pt x="3961078" y="113214"/>
                  </a:lnTo>
                  <a:lnTo>
                    <a:pt x="4028215" y="107553"/>
                  </a:lnTo>
                  <a:lnTo>
                    <a:pt x="4095352" y="101893"/>
                  </a:lnTo>
                  <a:lnTo>
                    <a:pt x="4162489" y="96232"/>
                  </a:lnTo>
                  <a:lnTo>
                    <a:pt x="4229626" y="90571"/>
                  </a:lnTo>
                  <a:lnTo>
                    <a:pt x="4296763" y="84911"/>
                  </a:lnTo>
                  <a:lnTo>
                    <a:pt x="4363900" y="79250"/>
                  </a:lnTo>
                  <a:lnTo>
                    <a:pt x="4431037" y="73589"/>
                  </a:lnTo>
                  <a:lnTo>
                    <a:pt x="4498174" y="67928"/>
                  </a:lnTo>
                  <a:lnTo>
                    <a:pt x="4565311" y="62268"/>
                  </a:lnTo>
                  <a:lnTo>
                    <a:pt x="4632448" y="56607"/>
                  </a:lnTo>
                  <a:lnTo>
                    <a:pt x="4699585" y="50946"/>
                  </a:lnTo>
                  <a:lnTo>
                    <a:pt x="4766722" y="45285"/>
                  </a:lnTo>
                  <a:lnTo>
                    <a:pt x="4833858" y="39625"/>
                  </a:lnTo>
                  <a:lnTo>
                    <a:pt x="4900995" y="33964"/>
                  </a:lnTo>
                  <a:lnTo>
                    <a:pt x="4968132" y="28303"/>
                  </a:lnTo>
                  <a:lnTo>
                    <a:pt x="5035269" y="22642"/>
                  </a:lnTo>
                  <a:lnTo>
                    <a:pt x="5102406" y="16982"/>
                  </a:lnTo>
                  <a:lnTo>
                    <a:pt x="5169543" y="11321"/>
                  </a:lnTo>
                  <a:lnTo>
                    <a:pt x="5236680" y="5660"/>
                  </a:lnTo>
                  <a:lnTo>
                    <a:pt x="5303817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4335956" y="1561677"/>
              <a:ext cx="0" cy="7394156"/>
            </a:xfrm>
            <a:custGeom>
              <a:avLst/>
              <a:gdLst/>
              <a:ahLst/>
              <a:cxnLst/>
              <a:rect l="0" t="0" r="0" b="0"/>
              <a:pathLst>
                <a:path h="7394156">
                  <a:moveTo>
                    <a:pt x="0" y="73941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tx187"/>
            <p:cNvSpPr/>
            <p:nvPr/>
          </p:nvSpPr>
          <p:spPr>
            <a:xfrm>
              <a:off x="3798874" y="8384689"/>
              <a:ext cx="474451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798874" y="6764785"/>
              <a:ext cx="474451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709800" y="4762437"/>
              <a:ext cx="563525" cy="165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709800" y="3142534"/>
              <a:ext cx="563525" cy="165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15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4301161" y="84510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4301161" y="68311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4301161" y="48641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4301161" y="32442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4335956" y="8955834"/>
              <a:ext cx="6212140" cy="0"/>
            </a:xfrm>
            <a:custGeom>
              <a:avLst/>
              <a:gdLst/>
              <a:ahLst/>
              <a:cxnLst/>
              <a:rect l="0" t="0" r="0" b="0"/>
              <a:pathLst>
                <a:path w="6212140">
                  <a:moveTo>
                    <a:pt x="0" y="0"/>
                  </a:moveTo>
                  <a:lnTo>
                    <a:pt x="62121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5348337" y="895583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6548296" y="895583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7748255" y="895583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8948214" y="895583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10148172" y="895583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tx201"/>
            <p:cNvSpPr/>
            <p:nvPr/>
          </p:nvSpPr>
          <p:spPr>
            <a:xfrm>
              <a:off x="5150570" y="901568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350528" y="901568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550487" y="901568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8750446" y="901568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9950405" y="901568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050189" y="9215692"/>
              <a:ext cx="783673" cy="138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2662578" y="5170550"/>
              <a:ext cx="1768264" cy="176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Peak Flowering Date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10687274" y="4120272"/>
              <a:ext cx="700694" cy="6299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tx209"/>
            <p:cNvSpPr/>
            <p:nvPr/>
          </p:nvSpPr>
          <p:spPr>
            <a:xfrm>
              <a:off x="10756863" y="4172023"/>
              <a:ext cx="466111" cy="1742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0756863" y="446120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10841765" y="4546111"/>
              <a:ext cx="49651" cy="49651"/>
            </a:xfrm>
            <a:prstGeom prst="ellipse">
              <a:avLst/>
            </a:prstGeom>
            <a:solidFill>
              <a:srgbClr val="000000">
                <a:alpha val="54901"/>
              </a:srgbClr>
            </a:solidFill>
            <a:ln w="9000" cap="rnd">
              <a:solidFill>
                <a:srgbClr val="0000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tx212"/>
            <p:cNvSpPr/>
            <p:nvPr/>
          </p:nvSpPr>
          <p:spPr>
            <a:xfrm>
              <a:off x="11071213" y="4504560"/>
              <a:ext cx="247166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10687274" y="4889432"/>
              <a:ext cx="901736" cy="1507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214" name="pic2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6863" y="5230370"/>
              <a:ext cx="219455" cy="1097280"/>
            </a:xfrm>
            <a:prstGeom prst="rect">
              <a:avLst/>
            </a:prstGeom>
          </p:spPr>
        </p:pic>
        <p:sp>
          <p:nvSpPr>
            <p:cNvPr id="215" name="tx215"/>
            <p:cNvSpPr/>
            <p:nvPr/>
          </p:nvSpPr>
          <p:spPr>
            <a:xfrm>
              <a:off x="11071213" y="612299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1071213" y="5887155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11071213" y="5651314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1071213" y="5415473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0756863" y="4976903"/>
              <a:ext cx="762558" cy="138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10756863" y="618937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10756863" y="595353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10756863" y="571769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10756863" y="548185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10932428" y="618937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10932428" y="595353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10932428" y="571769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10932428" y="548185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tx228"/>
            <p:cNvSpPr/>
            <p:nvPr/>
          </p:nvSpPr>
          <p:spPr>
            <a:xfrm>
              <a:off x="4335956" y="1258428"/>
              <a:ext cx="2914253" cy="190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 vs peak flowering date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BE1E00D3-DF03-FF44-9D5A-4DDA49AA22CB}"/>
              </a:ext>
            </a:extLst>
          </p:cNvPr>
          <p:cNvSpPr txBox="1"/>
          <p:nvPr/>
        </p:nvSpPr>
        <p:spPr>
          <a:xfrm>
            <a:off x="9677400" y="1920081"/>
            <a:ext cx="753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 &lt; .05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8229599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6832779" y="5045641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6831165" y="8516238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828416" y="7839052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6835886" y="7827044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828718" y="7216466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839230" y="7870677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830738" y="7867958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821863" y="7867640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841110" y="7880433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836817" y="7842167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829329" y="7285168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825253" y="7854474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822894" y="7902191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832194" y="7830411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822775" y="7863773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822404" y="7892030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844224" y="7824661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829809" y="7877649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827570" y="8589980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833113" y="7878105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838782" y="7220013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842722" y="8548993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38610" y="7300561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29315" y="7816749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36452" y="7846653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542972" y="7288845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36208" y="8579379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32993" y="6542836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528418" y="6608950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78815" y="7252439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98374" y="6581380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80305" y="723281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81653" y="7204254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85190" y="723752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99249" y="7292844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86448" y="7250572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86244" y="7920480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93765" y="690000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98110" y="585977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88044" y="5902839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87236" y="720124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92723" y="728870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86743" y="722471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82553" y="730813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81326" y="720974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85351" y="790000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39365" y="8555599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45765" y="8606316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54939" y="7869414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53893" y="7901548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49795" y="7899584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49468" y="7844000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43156" y="5834887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51384" y="7814383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49306" y="7894920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46489" y="7905561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50684" y="7845309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55567" y="7213582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42806" y="7853499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39107" y="7831912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54829" y="7862222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10126" y="790647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96722" y="7554052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99985" y="782026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92819" y="791563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08269" y="7853022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97088" y="853437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09252" y="8565392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93812" y="855283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89925" y="856985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95365" y="851977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00751" y="782670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96721" y="719079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23614" y="7287202"/>
              <a:ext cx="2634516" cy="814824"/>
            </a:xfrm>
            <a:custGeom>
              <a:avLst/>
              <a:pathLst>
                <a:path w="2634516" h="814824">
                  <a:moveTo>
                    <a:pt x="0" y="217032"/>
                  </a:moveTo>
                  <a:lnTo>
                    <a:pt x="33348" y="218296"/>
                  </a:lnTo>
                  <a:lnTo>
                    <a:pt x="66696" y="219530"/>
                  </a:lnTo>
                  <a:lnTo>
                    <a:pt x="100044" y="220731"/>
                  </a:lnTo>
                  <a:lnTo>
                    <a:pt x="133393" y="221898"/>
                  </a:lnTo>
                  <a:lnTo>
                    <a:pt x="166741" y="223029"/>
                  </a:lnTo>
                  <a:lnTo>
                    <a:pt x="200089" y="224123"/>
                  </a:lnTo>
                  <a:lnTo>
                    <a:pt x="233438" y="225178"/>
                  </a:lnTo>
                  <a:lnTo>
                    <a:pt x="266786" y="226191"/>
                  </a:lnTo>
                  <a:lnTo>
                    <a:pt x="300134" y="227161"/>
                  </a:lnTo>
                  <a:lnTo>
                    <a:pt x="333483" y="228085"/>
                  </a:lnTo>
                  <a:lnTo>
                    <a:pt x="366831" y="228960"/>
                  </a:lnTo>
                  <a:lnTo>
                    <a:pt x="400179" y="229785"/>
                  </a:lnTo>
                  <a:lnTo>
                    <a:pt x="433528" y="230557"/>
                  </a:lnTo>
                  <a:lnTo>
                    <a:pt x="466876" y="231272"/>
                  </a:lnTo>
                  <a:lnTo>
                    <a:pt x="500224" y="231928"/>
                  </a:lnTo>
                  <a:lnTo>
                    <a:pt x="533573" y="232522"/>
                  </a:lnTo>
                  <a:lnTo>
                    <a:pt x="566921" y="233049"/>
                  </a:lnTo>
                  <a:lnTo>
                    <a:pt x="600269" y="233508"/>
                  </a:lnTo>
                  <a:lnTo>
                    <a:pt x="633617" y="233893"/>
                  </a:lnTo>
                  <a:lnTo>
                    <a:pt x="666966" y="234202"/>
                  </a:lnTo>
                  <a:lnTo>
                    <a:pt x="700314" y="234429"/>
                  </a:lnTo>
                  <a:lnTo>
                    <a:pt x="733662" y="234571"/>
                  </a:lnTo>
                  <a:lnTo>
                    <a:pt x="767011" y="234624"/>
                  </a:lnTo>
                  <a:lnTo>
                    <a:pt x="800359" y="234581"/>
                  </a:lnTo>
                  <a:lnTo>
                    <a:pt x="833707" y="234439"/>
                  </a:lnTo>
                  <a:lnTo>
                    <a:pt x="867056" y="234192"/>
                  </a:lnTo>
                  <a:lnTo>
                    <a:pt x="900404" y="233836"/>
                  </a:lnTo>
                  <a:lnTo>
                    <a:pt x="933752" y="233364"/>
                  </a:lnTo>
                  <a:lnTo>
                    <a:pt x="967101" y="232772"/>
                  </a:lnTo>
                  <a:lnTo>
                    <a:pt x="1000449" y="232053"/>
                  </a:lnTo>
                  <a:lnTo>
                    <a:pt x="1033797" y="231201"/>
                  </a:lnTo>
                  <a:lnTo>
                    <a:pt x="1067146" y="230212"/>
                  </a:lnTo>
                  <a:lnTo>
                    <a:pt x="1100494" y="229079"/>
                  </a:lnTo>
                  <a:lnTo>
                    <a:pt x="1133842" y="227796"/>
                  </a:lnTo>
                  <a:lnTo>
                    <a:pt x="1167190" y="226358"/>
                  </a:lnTo>
                  <a:lnTo>
                    <a:pt x="1200539" y="224759"/>
                  </a:lnTo>
                  <a:lnTo>
                    <a:pt x="1233887" y="222994"/>
                  </a:lnTo>
                  <a:lnTo>
                    <a:pt x="1267235" y="221058"/>
                  </a:lnTo>
                  <a:lnTo>
                    <a:pt x="1300584" y="218946"/>
                  </a:lnTo>
                  <a:lnTo>
                    <a:pt x="1333932" y="216653"/>
                  </a:lnTo>
                  <a:lnTo>
                    <a:pt x="1367280" y="214178"/>
                  </a:lnTo>
                  <a:lnTo>
                    <a:pt x="1400629" y="211514"/>
                  </a:lnTo>
                  <a:lnTo>
                    <a:pt x="1433977" y="208661"/>
                  </a:lnTo>
                  <a:lnTo>
                    <a:pt x="1467325" y="205617"/>
                  </a:lnTo>
                  <a:lnTo>
                    <a:pt x="1500674" y="202379"/>
                  </a:lnTo>
                  <a:lnTo>
                    <a:pt x="1534022" y="198947"/>
                  </a:lnTo>
                  <a:lnTo>
                    <a:pt x="1567370" y="195321"/>
                  </a:lnTo>
                  <a:lnTo>
                    <a:pt x="1600719" y="191502"/>
                  </a:lnTo>
                  <a:lnTo>
                    <a:pt x="1634067" y="187491"/>
                  </a:lnTo>
                  <a:lnTo>
                    <a:pt x="1667415" y="183291"/>
                  </a:lnTo>
                  <a:lnTo>
                    <a:pt x="1700763" y="178904"/>
                  </a:lnTo>
                  <a:lnTo>
                    <a:pt x="1734112" y="174333"/>
                  </a:lnTo>
                  <a:lnTo>
                    <a:pt x="1767460" y="169582"/>
                  </a:lnTo>
                  <a:lnTo>
                    <a:pt x="1800808" y="164656"/>
                  </a:lnTo>
                  <a:lnTo>
                    <a:pt x="1834157" y="159559"/>
                  </a:lnTo>
                  <a:lnTo>
                    <a:pt x="1867505" y="154296"/>
                  </a:lnTo>
                  <a:lnTo>
                    <a:pt x="1900853" y="148872"/>
                  </a:lnTo>
                  <a:lnTo>
                    <a:pt x="1934202" y="143294"/>
                  </a:lnTo>
                  <a:lnTo>
                    <a:pt x="1967550" y="137567"/>
                  </a:lnTo>
                  <a:lnTo>
                    <a:pt x="2000898" y="131696"/>
                  </a:lnTo>
                  <a:lnTo>
                    <a:pt x="2034247" y="125687"/>
                  </a:lnTo>
                  <a:lnTo>
                    <a:pt x="2067595" y="119547"/>
                  </a:lnTo>
                  <a:lnTo>
                    <a:pt x="2100943" y="113280"/>
                  </a:lnTo>
                  <a:lnTo>
                    <a:pt x="2134292" y="106893"/>
                  </a:lnTo>
                  <a:lnTo>
                    <a:pt x="2167640" y="100392"/>
                  </a:lnTo>
                  <a:lnTo>
                    <a:pt x="2200988" y="93780"/>
                  </a:lnTo>
                  <a:lnTo>
                    <a:pt x="2234336" y="87065"/>
                  </a:lnTo>
                  <a:lnTo>
                    <a:pt x="2267685" y="80250"/>
                  </a:lnTo>
                  <a:lnTo>
                    <a:pt x="2301033" y="73341"/>
                  </a:lnTo>
                  <a:lnTo>
                    <a:pt x="2334381" y="66342"/>
                  </a:lnTo>
                  <a:lnTo>
                    <a:pt x="2367730" y="59258"/>
                  </a:lnTo>
                  <a:lnTo>
                    <a:pt x="2401078" y="52093"/>
                  </a:lnTo>
                  <a:lnTo>
                    <a:pt x="2434426" y="44852"/>
                  </a:lnTo>
                  <a:lnTo>
                    <a:pt x="2467775" y="37538"/>
                  </a:lnTo>
                  <a:lnTo>
                    <a:pt x="2501123" y="30155"/>
                  </a:lnTo>
                  <a:lnTo>
                    <a:pt x="2534471" y="22706"/>
                  </a:lnTo>
                  <a:lnTo>
                    <a:pt x="2567820" y="15195"/>
                  </a:lnTo>
                  <a:lnTo>
                    <a:pt x="2601168" y="7626"/>
                  </a:lnTo>
                  <a:lnTo>
                    <a:pt x="2634516" y="0"/>
                  </a:lnTo>
                  <a:lnTo>
                    <a:pt x="2634516" y="490645"/>
                  </a:lnTo>
                  <a:lnTo>
                    <a:pt x="2601168" y="489869"/>
                  </a:lnTo>
                  <a:lnTo>
                    <a:pt x="2567820" y="489150"/>
                  </a:lnTo>
                  <a:lnTo>
                    <a:pt x="2534471" y="488490"/>
                  </a:lnTo>
                  <a:lnTo>
                    <a:pt x="2501123" y="487892"/>
                  </a:lnTo>
                  <a:lnTo>
                    <a:pt x="2467775" y="487360"/>
                  </a:lnTo>
                  <a:lnTo>
                    <a:pt x="2434426" y="486897"/>
                  </a:lnTo>
                  <a:lnTo>
                    <a:pt x="2401078" y="486506"/>
                  </a:lnTo>
                  <a:lnTo>
                    <a:pt x="2367730" y="486192"/>
                  </a:lnTo>
                  <a:lnTo>
                    <a:pt x="2334381" y="485959"/>
                  </a:lnTo>
                  <a:lnTo>
                    <a:pt x="2301033" y="485811"/>
                  </a:lnTo>
                  <a:lnTo>
                    <a:pt x="2267685" y="485753"/>
                  </a:lnTo>
                  <a:lnTo>
                    <a:pt x="2234336" y="485789"/>
                  </a:lnTo>
                  <a:lnTo>
                    <a:pt x="2200988" y="485924"/>
                  </a:lnTo>
                  <a:lnTo>
                    <a:pt x="2167640" y="486164"/>
                  </a:lnTo>
                  <a:lnTo>
                    <a:pt x="2134292" y="486512"/>
                  </a:lnTo>
                  <a:lnTo>
                    <a:pt x="2100943" y="486976"/>
                  </a:lnTo>
                  <a:lnTo>
                    <a:pt x="2067595" y="487560"/>
                  </a:lnTo>
                  <a:lnTo>
                    <a:pt x="2034247" y="488271"/>
                  </a:lnTo>
                  <a:lnTo>
                    <a:pt x="2000898" y="489113"/>
                  </a:lnTo>
                  <a:lnTo>
                    <a:pt x="1967550" y="490093"/>
                  </a:lnTo>
                  <a:lnTo>
                    <a:pt x="1934202" y="491216"/>
                  </a:lnTo>
                  <a:lnTo>
                    <a:pt x="1900853" y="492489"/>
                  </a:lnTo>
                  <a:lnTo>
                    <a:pt x="1867505" y="493916"/>
                  </a:lnTo>
                  <a:lnTo>
                    <a:pt x="1834157" y="495504"/>
                  </a:lnTo>
                  <a:lnTo>
                    <a:pt x="1800808" y="497258"/>
                  </a:lnTo>
                  <a:lnTo>
                    <a:pt x="1767460" y="499183"/>
                  </a:lnTo>
                  <a:lnTo>
                    <a:pt x="1734112" y="501283"/>
                  </a:lnTo>
                  <a:lnTo>
                    <a:pt x="1700763" y="503562"/>
                  </a:lnTo>
                  <a:lnTo>
                    <a:pt x="1667415" y="506026"/>
                  </a:lnTo>
                  <a:lnTo>
                    <a:pt x="1634067" y="508676"/>
                  </a:lnTo>
                  <a:lnTo>
                    <a:pt x="1600719" y="511516"/>
                  </a:lnTo>
                  <a:lnTo>
                    <a:pt x="1567370" y="514548"/>
                  </a:lnTo>
                  <a:lnTo>
                    <a:pt x="1534022" y="517773"/>
                  </a:lnTo>
                  <a:lnTo>
                    <a:pt x="1500674" y="521192"/>
                  </a:lnTo>
                  <a:lnTo>
                    <a:pt x="1467325" y="524805"/>
                  </a:lnTo>
                  <a:lnTo>
                    <a:pt x="1433977" y="528611"/>
                  </a:lnTo>
                  <a:lnTo>
                    <a:pt x="1400629" y="532609"/>
                  </a:lnTo>
                  <a:lnTo>
                    <a:pt x="1367280" y="536796"/>
                  </a:lnTo>
                  <a:lnTo>
                    <a:pt x="1333932" y="541171"/>
                  </a:lnTo>
                  <a:lnTo>
                    <a:pt x="1300584" y="545730"/>
                  </a:lnTo>
                  <a:lnTo>
                    <a:pt x="1267235" y="550469"/>
                  </a:lnTo>
                  <a:lnTo>
                    <a:pt x="1233887" y="555383"/>
                  </a:lnTo>
                  <a:lnTo>
                    <a:pt x="1200539" y="560469"/>
                  </a:lnTo>
                  <a:lnTo>
                    <a:pt x="1167190" y="565721"/>
                  </a:lnTo>
                  <a:lnTo>
                    <a:pt x="1133842" y="571133"/>
                  </a:lnTo>
                  <a:lnTo>
                    <a:pt x="1100494" y="576701"/>
                  </a:lnTo>
                  <a:lnTo>
                    <a:pt x="1067146" y="582419"/>
                  </a:lnTo>
                  <a:lnTo>
                    <a:pt x="1033797" y="588280"/>
                  </a:lnTo>
                  <a:lnTo>
                    <a:pt x="1000449" y="594280"/>
                  </a:lnTo>
                  <a:lnTo>
                    <a:pt x="967101" y="600411"/>
                  </a:lnTo>
                  <a:lnTo>
                    <a:pt x="933752" y="606670"/>
                  </a:lnTo>
                  <a:lnTo>
                    <a:pt x="900404" y="613049"/>
                  </a:lnTo>
                  <a:lnTo>
                    <a:pt x="867056" y="619543"/>
                  </a:lnTo>
                  <a:lnTo>
                    <a:pt x="833707" y="626147"/>
                  </a:lnTo>
                  <a:lnTo>
                    <a:pt x="800359" y="632856"/>
                  </a:lnTo>
                  <a:lnTo>
                    <a:pt x="767011" y="639664"/>
                  </a:lnTo>
                  <a:lnTo>
                    <a:pt x="733662" y="646567"/>
                  </a:lnTo>
                  <a:lnTo>
                    <a:pt x="700314" y="653560"/>
                  </a:lnTo>
                  <a:lnTo>
                    <a:pt x="666966" y="660638"/>
                  </a:lnTo>
                  <a:lnTo>
                    <a:pt x="633617" y="667798"/>
                  </a:lnTo>
                  <a:lnTo>
                    <a:pt x="600269" y="675034"/>
                  </a:lnTo>
                  <a:lnTo>
                    <a:pt x="566921" y="682343"/>
                  </a:lnTo>
                  <a:lnTo>
                    <a:pt x="533573" y="689722"/>
                  </a:lnTo>
                  <a:lnTo>
                    <a:pt x="500224" y="697166"/>
                  </a:lnTo>
                  <a:lnTo>
                    <a:pt x="466876" y="704673"/>
                  </a:lnTo>
                  <a:lnTo>
                    <a:pt x="433528" y="712239"/>
                  </a:lnTo>
                  <a:lnTo>
                    <a:pt x="400179" y="719861"/>
                  </a:lnTo>
                  <a:lnTo>
                    <a:pt x="366831" y="727537"/>
                  </a:lnTo>
                  <a:lnTo>
                    <a:pt x="333483" y="735263"/>
                  </a:lnTo>
                  <a:lnTo>
                    <a:pt x="300134" y="743038"/>
                  </a:lnTo>
                  <a:lnTo>
                    <a:pt x="266786" y="750859"/>
                  </a:lnTo>
                  <a:lnTo>
                    <a:pt x="233438" y="758723"/>
                  </a:lnTo>
                  <a:lnTo>
                    <a:pt x="200089" y="766628"/>
                  </a:lnTo>
                  <a:lnTo>
                    <a:pt x="166741" y="774573"/>
                  </a:lnTo>
                  <a:lnTo>
                    <a:pt x="133393" y="782555"/>
                  </a:lnTo>
                  <a:lnTo>
                    <a:pt x="100044" y="790573"/>
                  </a:lnTo>
                  <a:lnTo>
                    <a:pt x="66696" y="798625"/>
                  </a:lnTo>
                  <a:lnTo>
                    <a:pt x="33348" y="806709"/>
                  </a:lnTo>
                  <a:lnTo>
                    <a:pt x="0" y="81482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23614" y="7532524"/>
              <a:ext cx="2634516" cy="270605"/>
            </a:xfrm>
            <a:custGeom>
              <a:avLst/>
              <a:pathLst>
                <a:path w="2634516" h="270605">
                  <a:moveTo>
                    <a:pt x="0" y="270605"/>
                  </a:moveTo>
                  <a:lnTo>
                    <a:pt x="33348" y="267180"/>
                  </a:lnTo>
                  <a:lnTo>
                    <a:pt x="66696" y="263754"/>
                  </a:lnTo>
                  <a:lnTo>
                    <a:pt x="100044" y="260329"/>
                  </a:lnTo>
                  <a:lnTo>
                    <a:pt x="133393" y="256904"/>
                  </a:lnTo>
                  <a:lnTo>
                    <a:pt x="166741" y="253478"/>
                  </a:lnTo>
                  <a:lnTo>
                    <a:pt x="200089" y="250053"/>
                  </a:lnTo>
                  <a:lnTo>
                    <a:pt x="233438" y="246628"/>
                  </a:lnTo>
                  <a:lnTo>
                    <a:pt x="266786" y="243202"/>
                  </a:lnTo>
                  <a:lnTo>
                    <a:pt x="300134" y="239777"/>
                  </a:lnTo>
                  <a:lnTo>
                    <a:pt x="333483" y="236351"/>
                  </a:lnTo>
                  <a:lnTo>
                    <a:pt x="366831" y="232926"/>
                  </a:lnTo>
                  <a:lnTo>
                    <a:pt x="400179" y="229501"/>
                  </a:lnTo>
                  <a:lnTo>
                    <a:pt x="433528" y="226075"/>
                  </a:lnTo>
                  <a:lnTo>
                    <a:pt x="466876" y="222650"/>
                  </a:lnTo>
                  <a:lnTo>
                    <a:pt x="500224" y="219224"/>
                  </a:lnTo>
                  <a:lnTo>
                    <a:pt x="533573" y="215799"/>
                  </a:lnTo>
                  <a:lnTo>
                    <a:pt x="566921" y="212374"/>
                  </a:lnTo>
                  <a:lnTo>
                    <a:pt x="600269" y="208948"/>
                  </a:lnTo>
                  <a:lnTo>
                    <a:pt x="633617" y="205523"/>
                  </a:lnTo>
                  <a:lnTo>
                    <a:pt x="666966" y="202097"/>
                  </a:lnTo>
                  <a:lnTo>
                    <a:pt x="700314" y="198672"/>
                  </a:lnTo>
                  <a:lnTo>
                    <a:pt x="733662" y="195247"/>
                  </a:lnTo>
                  <a:lnTo>
                    <a:pt x="767011" y="191821"/>
                  </a:lnTo>
                  <a:lnTo>
                    <a:pt x="800359" y="188396"/>
                  </a:lnTo>
                  <a:lnTo>
                    <a:pt x="833707" y="184971"/>
                  </a:lnTo>
                  <a:lnTo>
                    <a:pt x="867056" y="181545"/>
                  </a:lnTo>
                  <a:lnTo>
                    <a:pt x="900404" y="178120"/>
                  </a:lnTo>
                  <a:lnTo>
                    <a:pt x="933752" y="174694"/>
                  </a:lnTo>
                  <a:lnTo>
                    <a:pt x="967101" y="171269"/>
                  </a:lnTo>
                  <a:lnTo>
                    <a:pt x="1000449" y="167844"/>
                  </a:lnTo>
                  <a:lnTo>
                    <a:pt x="1033797" y="164418"/>
                  </a:lnTo>
                  <a:lnTo>
                    <a:pt x="1067146" y="160993"/>
                  </a:lnTo>
                  <a:lnTo>
                    <a:pt x="1100494" y="157567"/>
                  </a:lnTo>
                  <a:lnTo>
                    <a:pt x="1133842" y="154142"/>
                  </a:lnTo>
                  <a:lnTo>
                    <a:pt x="1167190" y="150717"/>
                  </a:lnTo>
                  <a:lnTo>
                    <a:pt x="1200539" y="147291"/>
                  </a:lnTo>
                  <a:lnTo>
                    <a:pt x="1233887" y="143866"/>
                  </a:lnTo>
                  <a:lnTo>
                    <a:pt x="1267235" y="140440"/>
                  </a:lnTo>
                  <a:lnTo>
                    <a:pt x="1300584" y="137015"/>
                  </a:lnTo>
                  <a:lnTo>
                    <a:pt x="1333932" y="133590"/>
                  </a:lnTo>
                  <a:lnTo>
                    <a:pt x="1367280" y="130164"/>
                  </a:lnTo>
                  <a:lnTo>
                    <a:pt x="1400629" y="126739"/>
                  </a:lnTo>
                  <a:lnTo>
                    <a:pt x="1433977" y="123314"/>
                  </a:lnTo>
                  <a:lnTo>
                    <a:pt x="1467325" y="119888"/>
                  </a:lnTo>
                  <a:lnTo>
                    <a:pt x="1500674" y="116463"/>
                  </a:lnTo>
                  <a:lnTo>
                    <a:pt x="1534022" y="113037"/>
                  </a:lnTo>
                  <a:lnTo>
                    <a:pt x="1567370" y="109612"/>
                  </a:lnTo>
                  <a:lnTo>
                    <a:pt x="1600719" y="106187"/>
                  </a:lnTo>
                  <a:lnTo>
                    <a:pt x="1634067" y="102761"/>
                  </a:lnTo>
                  <a:lnTo>
                    <a:pt x="1667415" y="99336"/>
                  </a:lnTo>
                  <a:lnTo>
                    <a:pt x="1700763" y="95910"/>
                  </a:lnTo>
                  <a:lnTo>
                    <a:pt x="1734112" y="92485"/>
                  </a:lnTo>
                  <a:lnTo>
                    <a:pt x="1767460" y="89060"/>
                  </a:lnTo>
                  <a:lnTo>
                    <a:pt x="1800808" y="85634"/>
                  </a:lnTo>
                  <a:lnTo>
                    <a:pt x="1834157" y="82209"/>
                  </a:lnTo>
                  <a:lnTo>
                    <a:pt x="1867505" y="78783"/>
                  </a:lnTo>
                  <a:lnTo>
                    <a:pt x="1900853" y="75358"/>
                  </a:lnTo>
                  <a:lnTo>
                    <a:pt x="1934202" y="71933"/>
                  </a:lnTo>
                  <a:lnTo>
                    <a:pt x="1967550" y="68507"/>
                  </a:lnTo>
                  <a:lnTo>
                    <a:pt x="2000898" y="65082"/>
                  </a:lnTo>
                  <a:lnTo>
                    <a:pt x="2034247" y="61657"/>
                  </a:lnTo>
                  <a:lnTo>
                    <a:pt x="2067595" y="58231"/>
                  </a:lnTo>
                  <a:lnTo>
                    <a:pt x="2100943" y="54806"/>
                  </a:lnTo>
                  <a:lnTo>
                    <a:pt x="2134292" y="51380"/>
                  </a:lnTo>
                  <a:lnTo>
                    <a:pt x="2167640" y="47955"/>
                  </a:lnTo>
                  <a:lnTo>
                    <a:pt x="2200988" y="44530"/>
                  </a:lnTo>
                  <a:lnTo>
                    <a:pt x="2234336" y="41104"/>
                  </a:lnTo>
                  <a:lnTo>
                    <a:pt x="2267685" y="37679"/>
                  </a:lnTo>
                  <a:lnTo>
                    <a:pt x="2301033" y="34253"/>
                  </a:lnTo>
                  <a:lnTo>
                    <a:pt x="2334381" y="30828"/>
                  </a:lnTo>
                  <a:lnTo>
                    <a:pt x="2367730" y="27403"/>
                  </a:lnTo>
                  <a:lnTo>
                    <a:pt x="2401078" y="23977"/>
                  </a:lnTo>
                  <a:lnTo>
                    <a:pt x="2434426" y="20552"/>
                  </a:lnTo>
                  <a:lnTo>
                    <a:pt x="2467775" y="17126"/>
                  </a:lnTo>
                  <a:lnTo>
                    <a:pt x="2501123" y="13701"/>
                  </a:lnTo>
                  <a:lnTo>
                    <a:pt x="2534471" y="10276"/>
                  </a:lnTo>
                  <a:lnTo>
                    <a:pt x="2567820" y="6850"/>
                  </a:lnTo>
                  <a:lnTo>
                    <a:pt x="2601168" y="3425"/>
                  </a:lnTo>
                  <a:lnTo>
                    <a:pt x="2634516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0365465" y="605788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0358964" y="6153946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0366543" y="614795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0377601" y="673251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0356632" y="610674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0370097" y="613859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0363536" y="471633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0362204" y="6126316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0357637" y="604286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0358350" y="593181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0361194" y="332793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0364595" y="4931006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0361087" y="675419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0373607" y="6698094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0332388" y="3363725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0325595" y="4160411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0320594" y="6651875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0333139" y="6680997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0327608" y="6674648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0312731" y="6688894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0331514" y="6710053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0329144" y="5597364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0325591" y="6755676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0332080" y="6128036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0320822" y="5664915"/>
              <a:ext cx="49651" cy="49651"/>
            </a:xfrm>
            <a:prstGeom prst="ellipse">
              <a:avLst/>
            </a:prstGeom>
            <a:solidFill>
              <a:srgbClr val="2803FC">
                <a:alpha val="54901"/>
              </a:srgbClr>
            </a:solidFill>
            <a:ln w="9000" cap="rnd">
              <a:solidFill>
                <a:srgbClr val="2803FC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0112090" y="6075820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0113125" y="6733347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0116273" y="6653010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0105378" y="6721075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0118990" y="6698484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0114304" y="6707523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0099078" y="6769796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0109010" y="6737554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0097441" y="6675858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0096261" y="6111058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0103802" y="5678037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0101355" y="6123102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0096777" y="6057546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0113158" y="6146004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0096446" y="6105361"/>
              <a:ext cx="49651" cy="49651"/>
            </a:xfrm>
            <a:prstGeom prst="ellipse">
              <a:avLst/>
            </a:prstGeom>
            <a:solidFill>
              <a:srgbClr val="6014ED">
                <a:alpha val="54901"/>
              </a:srgbClr>
            </a:solidFill>
            <a:ln w="9000" cap="rnd">
              <a:solidFill>
                <a:srgbClr val="6014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894336" y="6143624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903924" y="6101715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914344" y="6136843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907009" y="6150325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906865" y="6095539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916347" y="6110154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908338" y="6107953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899936" y="5632087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902156" y="6156169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901331" y="6071226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894817" y="6043487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896336" y="3376471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905437" y="6060703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900570" y="6126412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908473" y="6059029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908301" y="5906597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898715" y="4170757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904695" y="6092730"/>
              <a:ext cx="49651" cy="49651"/>
            </a:xfrm>
            <a:prstGeom prst="ellipse">
              <a:avLst/>
            </a:prstGeom>
            <a:solidFill>
              <a:srgbClr val="7C21DF">
                <a:alpha val="54901"/>
              </a:srgbClr>
            </a:solidFill>
            <a:ln w="9000" cap="rnd">
              <a:solidFill>
                <a:srgbClr val="7C21D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827219" y="5904388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838108" y="3301428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9827119" y="6128000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9825170" y="6154540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9838802" y="6042777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832786" y="6073519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9827270" y="5869906"/>
              <a:ext cx="49651" cy="49651"/>
            </a:xfrm>
            <a:prstGeom prst="ellipse">
              <a:avLst/>
            </a:prstGeom>
            <a:solidFill>
              <a:srgbClr val="8425DA">
                <a:alpha val="54901"/>
              </a:srgbClr>
            </a:solidFill>
            <a:ln w="9000" cap="rnd">
              <a:solidFill>
                <a:srgbClr val="8425DA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9803044" y="4087678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9798327" y="6772641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9805616" y="6084799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9800348" y="6761586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9805752" y="6727737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855347" y="2938478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855558" y="4085718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873021" y="410148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860889" y="2113974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864338" y="4159244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865347" y="5629399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856072" y="5667750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854922" y="334206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866382" y="246554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857094" y="5661558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863932" y="5681994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862416" y="4143074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65915" y="405100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67585" y="3331528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70853" y="4150596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57563" y="409240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63683" y="4142586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73670" y="416947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332054" y="6145627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331704" y="6733315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328660" y="6707728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333338" y="6148724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317528" y="6082344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335561" y="6057496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323258" y="5883260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334604" y="6665192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316759" y="4910703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315234" y="6074993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478237" y="673246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481643" y="670770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475059" y="6710303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497915" y="4368611"/>
              <a:ext cx="2895073" cy="1861943"/>
            </a:xfrm>
            <a:custGeom>
              <a:avLst/>
              <a:pathLst>
                <a:path w="2895073" h="1861943">
                  <a:moveTo>
                    <a:pt x="0" y="0"/>
                  </a:moveTo>
                  <a:lnTo>
                    <a:pt x="36646" y="21277"/>
                  </a:lnTo>
                  <a:lnTo>
                    <a:pt x="73292" y="42534"/>
                  </a:lnTo>
                  <a:lnTo>
                    <a:pt x="109939" y="63771"/>
                  </a:lnTo>
                  <a:lnTo>
                    <a:pt x="146585" y="84985"/>
                  </a:lnTo>
                  <a:lnTo>
                    <a:pt x="183232" y="106176"/>
                  </a:lnTo>
                  <a:lnTo>
                    <a:pt x="219878" y="127343"/>
                  </a:lnTo>
                  <a:lnTo>
                    <a:pt x="256525" y="148484"/>
                  </a:lnTo>
                  <a:lnTo>
                    <a:pt x="293171" y="169598"/>
                  </a:lnTo>
                  <a:lnTo>
                    <a:pt x="329818" y="190685"/>
                  </a:lnTo>
                  <a:lnTo>
                    <a:pt x="366464" y="211741"/>
                  </a:lnTo>
                  <a:lnTo>
                    <a:pt x="403111" y="232767"/>
                  </a:lnTo>
                  <a:lnTo>
                    <a:pt x="439757" y="253759"/>
                  </a:lnTo>
                  <a:lnTo>
                    <a:pt x="476404" y="274717"/>
                  </a:lnTo>
                  <a:lnTo>
                    <a:pt x="513050" y="295638"/>
                  </a:lnTo>
                  <a:lnTo>
                    <a:pt x="549697" y="316520"/>
                  </a:lnTo>
                  <a:lnTo>
                    <a:pt x="586343" y="337362"/>
                  </a:lnTo>
                  <a:lnTo>
                    <a:pt x="622990" y="358160"/>
                  </a:lnTo>
                  <a:lnTo>
                    <a:pt x="659636" y="378912"/>
                  </a:lnTo>
                  <a:lnTo>
                    <a:pt x="696283" y="399616"/>
                  </a:lnTo>
                  <a:lnTo>
                    <a:pt x="732929" y="420268"/>
                  </a:lnTo>
                  <a:lnTo>
                    <a:pt x="769576" y="440866"/>
                  </a:lnTo>
                  <a:lnTo>
                    <a:pt x="806222" y="461406"/>
                  </a:lnTo>
                  <a:lnTo>
                    <a:pt x="842869" y="481884"/>
                  </a:lnTo>
                  <a:lnTo>
                    <a:pt x="879515" y="502296"/>
                  </a:lnTo>
                  <a:lnTo>
                    <a:pt x="916162" y="522638"/>
                  </a:lnTo>
                  <a:lnTo>
                    <a:pt x="952808" y="542906"/>
                  </a:lnTo>
                  <a:lnTo>
                    <a:pt x="989455" y="563094"/>
                  </a:lnTo>
                  <a:lnTo>
                    <a:pt x="1026101" y="583197"/>
                  </a:lnTo>
                  <a:lnTo>
                    <a:pt x="1062748" y="603210"/>
                  </a:lnTo>
                  <a:lnTo>
                    <a:pt x="1099394" y="623125"/>
                  </a:lnTo>
                  <a:lnTo>
                    <a:pt x="1136041" y="642937"/>
                  </a:lnTo>
                  <a:lnTo>
                    <a:pt x="1172687" y="662637"/>
                  </a:lnTo>
                  <a:lnTo>
                    <a:pt x="1209334" y="682219"/>
                  </a:lnTo>
                  <a:lnTo>
                    <a:pt x="1245980" y="701672"/>
                  </a:lnTo>
                  <a:lnTo>
                    <a:pt x="1282627" y="720988"/>
                  </a:lnTo>
                  <a:lnTo>
                    <a:pt x="1319273" y="740157"/>
                  </a:lnTo>
                  <a:lnTo>
                    <a:pt x="1355920" y="759169"/>
                  </a:lnTo>
                  <a:lnTo>
                    <a:pt x="1392566" y="778010"/>
                  </a:lnTo>
                  <a:lnTo>
                    <a:pt x="1429213" y="796669"/>
                  </a:lnTo>
                  <a:lnTo>
                    <a:pt x="1465859" y="815132"/>
                  </a:lnTo>
                  <a:lnTo>
                    <a:pt x="1502506" y="833385"/>
                  </a:lnTo>
                  <a:lnTo>
                    <a:pt x="1539152" y="851413"/>
                  </a:lnTo>
                  <a:lnTo>
                    <a:pt x="1575799" y="869198"/>
                  </a:lnTo>
                  <a:lnTo>
                    <a:pt x="1612445" y="886724"/>
                  </a:lnTo>
                  <a:lnTo>
                    <a:pt x="1649092" y="903973"/>
                  </a:lnTo>
                  <a:lnTo>
                    <a:pt x="1685738" y="920926"/>
                  </a:lnTo>
                  <a:lnTo>
                    <a:pt x="1722385" y="937562"/>
                  </a:lnTo>
                  <a:lnTo>
                    <a:pt x="1759031" y="953862"/>
                  </a:lnTo>
                  <a:lnTo>
                    <a:pt x="1795678" y="969806"/>
                  </a:lnTo>
                  <a:lnTo>
                    <a:pt x="1832324" y="985372"/>
                  </a:lnTo>
                  <a:lnTo>
                    <a:pt x="1868971" y="1000542"/>
                  </a:lnTo>
                  <a:lnTo>
                    <a:pt x="1905617" y="1015295"/>
                  </a:lnTo>
                  <a:lnTo>
                    <a:pt x="1942264" y="1029612"/>
                  </a:lnTo>
                  <a:lnTo>
                    <a:pt x="1978910" y="1043477"/>
                  </a:lnTo>
                  <a:lnTo>
                    <a:pt x="2015557" y="1056876"/>
                  </a:lnTo>
                  <a:lnTo>
                    <a:pt x="2052203" y="1069794"/>
                  </a:lnTo>
                  <a:lnTo>
                    <a:pt x="2088850" y="1082223"/>
                  </a:lnTo>
                  <a:lnTo>
                    <a:pt x="2125496" y="1094155"/>
                  </a:lnTo>
                  <a:lnTo>
                    <a:pt x="2162143" y="1105586"/>
                  </a:lnTo>
                  <a:lnTo>
                    <a:pt x="2198789" y="1116517"/>
                  </a:lnTo>
                  <a:lnTo>
                    <a:pt x="2235436" y="1126949"/>
                  </a:lnTo>
                  <a:lnTo>
                    <a:pt x="2272082" y="1136891"/>
                  </a:lnTo>
                  <a:lnTo>
                    <a:pt x="2308729" y="1146350"/>
                  </a:lnTo>
                  <a:lnTo>
                    <a:pt x="2345375" y="1155340"/>
                  </a:lnTo>
                  <a:lnTo>
                    <a:pt x="2382022" y="1163874"/>
                  </a:lnTo>
                  <a:lnTo>
                    <a:pt x="2418668" y="1171970"/>
                  </a:lnTo>
                  <a:lnTo>
                    <a:pt x="2455315" y="1179645"/>
                  </a:lnTo>
                  <a:lnTo>
                    <a:pt x="2491961" y="1186919"/>
                  </a:lnTo>
                  <a:lnTo>
                    <a:pt x="2528608" y="1193812"/>
                  </a:lnTo>
                  <a:lnTo>
                    <a:pt x="2565254" y="1200345"/>
                  </a:lnTo>
                  <a:lnTo>
                    <a:pt x="2601901" y="1206538"/>
                  </a:lnTo>
                  <a:lnTo>
                    <a:pt x="2638547" y="1212410"/>
                  </a:lnTo>
                  <a:lnTo>
                    <a:pt x="2675194" y="1217983"/>
                  </a:lnTo>
                  <a:lnTo>
                    <a:pt x="2711840" y="1223274"/>
                  </a:lnTo>
                  <a:lnTo>
                    <a:pt x="2748487" y="1228303"/>
                  </a:lnTo>
                  <a:lnTo>
                    <a:pt x="2785133" y="1233086"/>
                  </a:lnTo>
                  <a:lnTo>
                    <a:pt x="2821780" y="1237640"/>
                  </a:lnTo>
                  <a:lnTo>
                    <a:pt x="2858426" y="1241982"/>
                  </a:lnTo>
                  <a:lnTo>
                    <a:pt x="2895073" y="1246125"/>
                  </a:lnTo>
                  <a:lnTo>
                    <a:pt x="2895073" y="1861943"/>
                  </a:lnTo>
                  <a:lnTo>
                    <a:pt x="2858426" y="1843321"/>
                  </a:lnTo>
                  <a:lnTo>
                    <a:pt x="2821780" y="1824898"/>
                  </a:lnTo>
                  <a:lnTo>
                    <a:pt x="2785133" y="1806688"/>
                  </a:lnTo>
                  <a:lnTo>
                    <a:pt x="2748487" y="1788706"/>
                  </a:lnTo>
                  <a:lnTo>
                    <a:pt x="2711840" y="1770970"/>
                  </a:lnTo>
                  <a:lnTo>
                    <a:pt x="2675194" y="1753497"/>
                  </a:lnTo>
                  <a:lnTo>
                    <a:pt x="2638547" y="1736304"/>
                  </a:lnTo>
                  <a:lnTo>
                    <a:pt x="2601901" y="1719412"/>
                  </a:lnTo>
                  <a:lnTo>
                    <a:pt x="2565254" y="1702840"/>
                  </a:lnTo>
                  <a:lnTo>
                    <a:pt x="2528608" y="1686607"/>
                  </a:lnTo>
                  <a:lnTo>
                    <a:pt x="2491961" y="1670736"/>
                  </a:lnTo>
                  <a:lnTo>
                    <a:pt x="2455315" y="1655245"/>
                  </a:lnTo>
                  <a:lnTo>
                    <a:pt x="2418668" y="1640156"/>
                  </a:lnTo>
                  <a:lnTo>
                    <a:pt x="2382022" y="1625487"/>
                  </a:lnTo>
                  <a:lnTo>
                    <a:pt x="2345375" y="1611256"/>
                  </a:lnTo>
                  <a:lnTo>
                    <a:pt x="2308729" y="1597481"/>
                  </a:lnTo>
                  <a:lnTo>
                    <a:pt x="2272082" y="1584175"/>
                  </a:lnTo>
                  <a:lnTo>
                    <a:pt x="2235436" y="1571352"/>
                  </a:lnTo>
                  <a:lnTo>
                    <a:pt x="2198789" y="1559020"/>
                  </a:lnTo>
                  <a:lnTo>
                    <a:pt x="2162143" y="1547186"/>
                  </a:lnTo>
                  <a:lnTo>
                    <a:pt x="2125496" y="1535852"/>
                  </a:lnTo>
                  <a:lnTo>
                    <a:pt x="2088850" y="1525019"/>
                  </a:lnTo>
                  <a:lnTo>
                    <a:pt x="2052203" y="1514683"/>
                  </a:lnTo>
                  <a:lnTo>
                    <a:pt x="2015557" y="1504837"/>
                  </a:lnTo>
                  <a:lnTo>
                    <a:pt x="1978910" y="1495470"/>
                  </a:lnTo>
                  <a:lnTo>
                    <a:pt x="1942264" y="1486571"/>
                  </a:lnTo>
                  <a:lnTo>
                    <a:pt x="1905617" y="1478123"/>
                  </a:lnTo>
                  <a:lnTo>
                    <a:pt x="1868971" y="1470111"/>
                  </a:lnTo>
                  <a:lnTo>
                    <a:pt x="1832324" y="1462516"/>
                  </a:lnTo>
                  <a:lnTo>
                    <a:pt x="1795678" y="1455318"/>
                  </a:lnTo>
                  <a:lnTo>
                    <a:pt x="1759031" y="1448496"/>
                  </a:lnTo>
                  <a:lnTo>
                    <a:pt x="1722385" y="1442032"/>
                  </a:lnTo>
                  <a:lnTo>
                    <a:pt x="1685738" y="1435903"/>
                  </a:lnTo>
                  <a:lnTo>
                    <a:pt x="1649092" y="1430091"/>
                  </a:lnTo>
                  <a:lnTo>
                    <a:pt x="1612445" y="1424575"/>
                  </a:lnTo>
                  <a:lnTo>
                    <a:pt x="1575799" y="1419336"/>
                  </a:lnTo>
                  <a:lnTo>
                    <a:pt x="1539152" y="1414357"/>
                  </a:lnTo>
                  <a:lnTo>
                    <a:pt x="1502506" y="1409620"/>
                  </a:lnTo>
                  <a:lnTo>
                    <a:pt x="1465859" y="1405108"/>
                  </a:lnTo>
                  <a:lnTo>
                    <a:pt x="1429213" y="1400806"/>
                  </a:lnTo>
                  <a:lnTo>
                    <a:pt x="1392566" y="1396700"/>
                  </a:lnTo>
                  <a:lnTo>
                    <a:pt x="1355920" y="1392777"/>
                  </a:lnTo>
                  <a:lnTo>
                    <a:pt x="1319273" y="1389023"/>
                  </a:lnTo>
                  <a:lnTo>
                    <a:pt x="1282627" y="1385428"/>
                  </a:lnTo>
                  <a:lnTo>
                    <a:pt x="1245980" y="1381979"/>
                  </a:lnTo>
                  <a:lnTo>
                    <a:pt x="1209334" y="1378668"/>
                  </a:lnTo>
                  <a:lnTo>
                    <a:pt x="1172687" y="1375484"/>
                  </a:lnTo>
                  <a:lnTo>
                    <a:pt x="1136041" y="1372420"/>
                  </a:lnTo>
                  <a:lnTo>
                    <a:pt x="1099394" y="1369466"/>
                  </a:lnTo>
                  <a:lnTo>
                    <a:pt x="1062748" y="1366617"/>
                  </a:lnTo>
                  <a:lnTo>
                    <a:pt x="1026101" y="1363865"/>
                  </a:lnTo>
                  <a:lnTo>
                    <a:pt x="989455" y="1361203"/>
                  </a:lnTo>
                  <a:lnTo>
                    <a:pt x="952808" y="1358627"/>
                  </a:lnTo>
                  <a:lnTo>
                    <a:pt x="916162" y="1356129"/>
                  </a:lnTo>
                  <a:lnTo>
                    <a:pt x="879515" y="1353707"/>
                  </a:lnTo>
                  <a:lnTo>
                    <a:pt x="842869" y="1351354"/>
                  </a:lnTo>
                  <a:lnTo>
                    <a:pt x="806222" y="1349067"/>
                  </a:lnTo>
                  <a:lnTo>
                    <a:pt x="769576" y="1346842"/>
                  </a:lnTo>
                  <a:lnTo>
                    <a:pt x="732929" y="1344675"/>
                  </a:lnTo>
                  <a:lnTo>
                    <a:pt x="696283" y="1342563"/>
                  </a:lnTo>
                  <a:lnTo>
                    <a:pt x="659636" y="1340502"/>
                  </a:lnTo>
                  <a:lnTo>
                    <a:pt x="622990" y="1338489"/>
                  </a:lnTo>
                  <a:lnTo>
                    <a:pt x="586343" y="1336523"/>
                  </a:lnTo>
                  <a:lnTo>
                    <a:pt x="549697" y="1334599"/>
                  </a:lnTo>
                  <a:lnTo>
                    <a:pt x="513050" y="1332717"/>
                  </a:lnTo>
                  <a:lnTo>
                    <a:pt x="476404" y="1330873"/>
                  </a:lnTo>
                  <a:lnTo>
                    <a:pt x="439757" y="1329066"/>
                  </a:lnTo>
                  <a:lnTo>
                    <a:pt x="403111" y="1327293"/>
                  </a:lnTo>
                  <a:lnTo>
                    <a:pt x="366464" y="1325554"/>
                  </a:lnTo>
                  <a:lnTo>
                    <a:pt x="329818" y="1323846"/>
                  </a:lnTo>
                  <a:lnTo>
                    <a:pt x="293171" y="1322167"/>
                  </a:lnTo>
                  <a:lnTo>
                    <a:pt x="256525" y="1320517"/>
                  </a:lnTo>
                  <a:lnTo>
                    <a:pt x="219878" y="1318893"/>
                  </a:lnTo>
                  <a:lnTo>
                    <a:pt x="183232" y="1317295"/>
                  </a:lnTo>
                  <a:lnTo>
                    <a:pt x="146585" y="1315721"/>
                  </a:lnTo>
                  <a:lnTo>
                    <a:pt x="109939" y="1314171"/>
                  </a:lnTo>
                  <a:lnTo>
                    <a:pt x="73292" y="1312642"/>
                  </a:lnTo>
                  <a:lnTo>
                    <a:pt x="36646" y="1311135"/>
                  </a:lnTo>
                  <a:lnTo>
                    <a:pt x="0" y="130964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497915" y="5023435"/>
              <a:ext cx="2895073" cy="899210"/>
            </a:xfrm>
            <a:custGeom>
              <a:avLst/>
              <a:pathLst>
                <a:path w="2895073" h="899210">
                  <a:moveTo>
                    <a:pt x="0" y="0"/>
                  </a:moveTo>
                  <a:lnTo>
                    <a:pt x="36646" y="11382"/>
                  </a:lnTo>
                  <a:lnTo>
                    <a:pt x="73292" y="22764"/>
                  </a:lnTo>
                  <a:lnTo>
                    <a:pt x="109939" y="34147"/>
                  </a:lnTo>
                  <a:lnTo>
                    <a:pt x="146585" y="45529"/>
                  </a:lnTo>
                  <a:lnTo>
                    <a:pt x="183232" y="56912"/>
                  </a:lnTo>
                  <a:lnTo>
                    <a:pt x="219878" y="68294"/>
                  </a:lnTo>
                  <a:lnTo>
                    <a:pt x="256525" y="79676"/>
                  </a:lnTo>
                  <a:lnTo>
                    <a:pt x="293171" y="91059"/>
                  </a:lnTo>
                  <a:lnTo>
                    <a:pt x="329818" y="102441"/>
                  </a:lnTo>
                  <a:lnTo>
                    <a:pt x="366464" y="113824"/>
                  </a:lnTo>
                  <a:lnTo>
                    <a:pt x="403111" y="125206"/>
                  </a:lnTo>
                  <a:lnTo>
                    <a:pt x="439757" y="136588"/>
                  </a:lnTo>
                  <a:lnTo>
                    <a:pt x="476404" y="147971"/>
                  </a:lnTo>
                  <a:lnTo>
                    <a:pt x="513050" y="159353"/>
                  </a:lnTo>
                  <a:lnTo>
                    <a:pt x="549697" y="170736"/>
                  </a:lnTo>
                  <a:lnTo>
                    <a:pt x="586343" y="182118"/>
                  </a:lnTo>
                  <a:lnTo>
                    <a:pt x="622990" y="193500"/>
                  </a:lnTo>
                  <a:lnTo>
                    <a:pt x="659636" y="204883"/>
                  </a:lnTo>
                  <a:lnTo>
                    <a:pt x="696283" y="216265"/>
                  </a:lnTo>
                  <a:lnTo>
                    <a:pt x="732929" y="227648"/>
                  </a:lnTo>
                  <a:lnTo>
                    <a:pt x="769576" y="239030"/>
                  </a:lnTo>
                  <a:lnTo>
                    <a:pt x="806222" y="250413"/>
                  </a:lnTo>
                  <a:lnTo>
                    <a:pt x="842869" y="261795"/>
                  </a:lnTo>
                  <a:lnTo>
                    <a:pt x="879515" y="273177"/>
                  </a:lnTo>
                  <a:lnTo>
                    <a:pt x="916162" y="284560"/>
                  </a:lnTo>
                  <a:lnTo>
                    <a:pt x="952808" y="295942"/>
                  </a:lnTo>
                  <a:lnTo>
                    <a:pt x="989455" y="307325"/>
                  </a:lnTo>
                  <a:lnTo>
                    <a:pt x="1026101" y="318707"/>
                  </a:lnTo>
                  <a:lnTo>
                    <a:pt x="1062748" y="330089"/>
                  </a:lnTo>
                  <a:lnTo>
                    <a:pt x="1099394" y="341472"/>
                  </a:lnTo>
                  <a:lnTo>
                    <a:pt x="1136041" y="352854"/>
                  </a:lnTo>
                  <a:lnTo>
                    <a:pt x="1172687" y="364237"/>
                  </a:lnTo>
                  <a:lnTo>
                    <a:pt x="1209334" y="375619"/>
                  </a:lnTo>
                  <a:lnTo>
                    <a:pt x="1245980" y="387001"/>
                  </a:lnTo>
                  <a:lnTo>
                    <a:pt x="1282627" y="398384"/>
                  </a:lnTo>
                  <a:lnTo>
                    <a:pt x="1319273" y="409766"/>
                  </a:lnTo>
                  <a:lnTo>
                    <a:pt x="1355920" y="421149"/>
                  </a:lnTo>
                  <a:lnTo>
                    <a:pt x="1392566" y="432531"/>
                  </a:lnTo>
                  <a:lnTo>
                    <a:pt x="1429213" y="443914"/>
                  </a:lnTo>
                  <a:lnTo>
                    <a:pt x="1465859" y="455296"/>
                  </a:lnTo>
                  <a:lnTo>
                    <a:pt x="1502506" y="466678"/>
                  </a:lnTo>
                  <a:lnTo>
                    <a:pt x="1539152" y="478061"/>
                  </a:lnTo>
                  <a:lnTo>
                    <a:pt x="1575799" y="489443"/>
                  </a:lnTo>
                  <a:lnTo>
                    <a:pt x="1612445" y="500826"/>
                  </a:lnTo>
                  <a:lnTo>
                    <a:pt x="1649092" y="512208"/>
                  </a:lnTo>
                  <a:lnTo>
                    <a:pt x="1685738" y="523590"/>
                  </a:lnTo>
                  <a:lnTo>
                    <a:pt x="1722385" y="534973"/>
                  </a:lnTo>
                  <a:lnTo>
                    <a:pt x="1759031" y="546355"/>
                  </a:lnTo>
                  <a:lnTo>
                    <a:pt x="1795678" y="557738"/>
                  </a:lnTo>
                  <a:lnTo>
                    <a:pt x="1832324" y="569120"/>
                  </a:lnTo>
                  <a:lnTo>
                    <a:pt x="1868971" y="580502"/>
                  </a:lnTo>
                  <a:lnTo>
                    <a:pt x="1905617" y="591885"/>
                  </a:lnTo>
                  <a:lnTo>
                    <a:pt x="1942264" y="603267"/>
                  </a:lnTo>
                  <a:lnTo>
                    <a:pt x="1978910" y="614650"/>
                  </a:lnTo>
                  <a:lnTo>
                    <a:pt x="2015557" y="626032"/>
                  </a:lnTo>
                  <a:lnTo>
                    <a:pt x="2052203" y="637415"/>
                  </a:lnTo>
                  <a:lnTo>
                    <a:pt x="2088850" y="648797"/>
                  </a:lnTo>
                  <a:lnTo>
                    <a:pt x="2125496" y="660179"/>
                  </a:lnTo>
                  <a:lnTo>
                    <a:pt x="2162143" y="671562"/>
                  </a:lnTo>
                  <a:lnTo>
                    <a:pt x="2198789" y="682944"/>
                  </a:lnTo>
                  <a:lnTo>
                    <a:pt x="2235436" y="694327"/>
                  </a:lnTo>
                  <a:lnTo>
                    <a:pt x="2272082" y="705709"/>
                  </a:lnTo>
                  <a:lnTo>
                    <a:pt x="2308729" y="717091"/>
                  </a:lnTo>
                  <a:lnTo>
                    <a:pt x="2345375" y="728474"/>
                  </a:lnTo>
                  <a:lnTo>
                    <a:pt x="2382022" y="739856"/>
                  </a:lnTo>
                  <a:lnTo>
                    <a:pt x="2418668" y="751239"/>
                  </a:lnTo>
                  <a:lnTo>
                    <a:pt x="2455315" y="762621"/>
                  </a:lnTo>
                  <a:lnTo>
                    <a:pt x="2491961" y="774003"/>
                  </a:lnTo>
                  <a:lnTo>
                    <a:pt x="2528608" y="785386"/>
                  </a:lnTo>
                  <a:lnTo>
                    <a:pt x="2565254" y="796768"/>
                  </a:lnTo>
                  <a:lnTo>
                    <a:pt x="2601901" y="808151"/>
                  </a:lnTo>
                  <a:lnTo>
                    <a:pt x="2638547" y="819533"/>
                  </a:lnTo>
                  <a:lnTo>
                    <a:pt x="2675194" y="830916"/>
                  </a:lnTo>
                  <a:lnTo>
                    <a:pt x="2711840" y="842298"/>
                  </a:lnTo>
                  <a:lnTo>
                    <a:pt x="2748487" y="853680"/>
                  </a:lnTo>
                  <a:lnTo>
                    <a:pt x="2785133" y="865063"/>
                  </a:lnTo>
                  <a:lnTo>
                    <a:pt x="2821780" y="876445"/>
                  </a:lnTo>
                  <a:lnTo>
                    <a:pt x="2858426" y="887828"/>
                  </a:lnTo>
                  <a:lnTo>
                    <a:pt x="2895073" y="89921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069082" y="1561677"/>
              <a:ext cx="3204712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5501923" y="1630978"/>
              <a:ext cx="339030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7343384" y="1561677"/>
              <a:ext cx="3204712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8776225" y="1630978"/>
              <a:ext cx="339030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4069082" y="8955759"/>
              <a:ext cx="3204712" cy="0"/>
            </a:xfrm>
            <a:custGeom>
              <a:avLst/>
              <a:pathLst>
                <a:path w="3204712" h="0">
                  <a:moveTo>
                    <a:pt x="0" y="0"/>
                  </a:moveTo>
                  <a:lnTo>
                    <a:pt x="32047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495751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074765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653780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232795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811809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297983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876997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456012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035027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614041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7343384" y="8955759"/>
              <a:ext cx="3204712" cy="0"/>
            </a:xfrm>
            <a:custGeom>
              <a:avLst/>
              <a:pathLst>
                <a:path w="3204712" h="0">
                  <a:moveTo>
                    <a:pt x="0" y="0"/>
                  </a:moveTo>
                  <a:lnTo>
                    <a:pt x="32047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770052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8349067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8928081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507096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0086111" y="89557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7572284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8151299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730314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9309328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9888343" y="901561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09" name="pl209"/>
            <p:cNvSpPr/>
            <p:nvPr/>
          </p:nvSpPr>
          <p:spPr>
            <a:xfrm>
              <a:off x="4069082" y="1814183"/>
              <a:ext cx="0" cy="7141576"/>
            </a:xfrm>
            <a:custGeom>
              <a:avLst/>
              <a:pathLst>
                <a:path w="0" h="7141576">
                  <a:moveTo>
                    <a:pt x="0" y="71415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3709800" y="7130576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3709800" y="5216612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225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709800" y="3302649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4034287" y="7196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034287" y="5282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034287" y="3369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6916753" y="9215692"/>
              <a:ext cx="783673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2662578" y="5296766"/>
              <a:ext cx="1768264" cy="176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Peak Flowering Date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0687274" y="4246488"/>
              <a:ext cx="700694" cy="6299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0756863" y="4298239"/>
              <a:ext cx="466111" cy="1742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10756863" y="45874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0841765" y="4672327"/>
              <a:ext cx="49651" cy="49651"/>
            </a:xfrm>
            <a:prstGeom prst="ellipse">
              <a:avLst/>
            </a:prstGeom>
            <a:solidFill>
              <a:srgbClr val="000000">
                <a:alpha val="54901"/>
              </a:srgbClr>
            </a:solidFill>
            <a:ln w="9000" cap="rnd">
              <a:solidFill>
                <a:srgbClr val="0000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11071213" y="4630776"/>
              <a:ext cx="247166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3" name="rc223"/>
            <p:cNvSpPr/>
            <p:nvPr/>
          </p:nvSpPr>
          <p:spPr>
            <a:xfrm>
              <a:off x="10687274" y="5015648"/>
              <a:ext cx="901736" cy="1507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24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6863" y="5356586"/>
              <a:ext cx="219455" cy="1097280"/>
            </a:xfrm>
            <a:prstGeom prst="rect">
              <a:avLst/>
            </a:prstGeom>
          </p:spPr>
        </p:pic>
        <p:sp>
          <p:nvSpPr>
            <p:cNvPr id="225" name="tx225"/>
            <p:cNvSpPr/>
            <p:nvPr/>
          </p:nvSpPr>
          <p:spPr>
            <a:xfrm>
              <a:off x="11071213" y="626206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1071213" y="605358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1071213" y="584510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11071213" y="563662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1071213" y="542813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0756863" y="5103118"/>
              <a:ext cx="762558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10756863" y="63284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0756863" y="611996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0756863" y="591148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0756863" y="57029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0756863" y="54945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0932428" y="63284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0932428" y="611996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0932428" y="591148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10932428" y="57029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0932428" y="54945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4069082" y="1258428"/>
              <a:ext cx="2914253" cy="190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 vs peak flowering date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8</cp:revision>
  <dcterms:created xsi:type="dcterms:W3CDTF">2015-07-14T21:05:00Z</dcterms:created>
  <dcterms:modified xsi:type="dcterms:W3CDTF">2019-11-26T08:46:42Z</dcterms:modified>
</cp:coreProperties>
</file>