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3429000" y="1234281"/>
            <a:ext cx="8229600" cy="8229600"/>
            <a:chOff x="3429000" y="1234281"/>
            <a:chExt cx="8229600" cy="8229600"/>
          </a:xfrm>
        </p:grpSpPr>
        <p:sp>
          <p:nvSpPr>
            <p:cNvPr id="3" name="rc3"/>
            <p:cNvSpPr/>
            <p:nvPr/>
          </p:nvSpPr>
          <p:spPr>
            <a:xfrm>
              <a:off x="3429000" y="1234281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429000" y="1234281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9822572" y="5761714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9734520" y="5494982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D39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9347640" y="6594500"/>
              <a:ext cx="117405" cy="117405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9327283" y="5361615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8942058" y="4761466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8809981" y="4294684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00C1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8775306" y="6594500"/>
              <a:ext cx="117405" cy="117405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8754949" y="5628348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00B9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6981260" y="5327519"/>
              <a:ext cx="117405" cy="11740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6960903" y="2627604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960903" y="1827405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957663" y="7328015"/>
              <a:ext cx="117405" cy="117405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957663" y="6794549"/>
              <a:ext cx="117405" cy="117405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937306" y="4894833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937306" y="456141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339720" y="8528313"/>
              <a:ext cx="117405" cy="117405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339720" y="7594748"/>
              <a:ext cx="117405" cy="117405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319363" y="4294684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FF61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123262" y="1585279"/>
              <a:ext cx="0" cy="7335152"/>
            </a:xfrm>
            <a:custGeom>
              <a:avLst/>
              <a:pathLst>
                <a:path w="0" h="7335152">
                  <a:moveTo>
                    <a:pt x="0" y="73351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3721601" y="8377747"/>
              <a:ext cx="3390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721601" y="6710666"/>
              <a:ext cx="3390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721601" y="5043586"/>
              <a:ext cx="3390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721601" y="3376506"/>
              <a:ext cx="3390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721601" y="1709426"/>
              <a:ext cx="33903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225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4088467" y="8453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088467" y="6786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088467" y="51194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088467" y="34524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088467" y="1785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123262" y="8920431"/>
              <a:ext cx="6053529" cy="0"/>
            </a:xfrm>
            <a:custGeom>
              <a:avLst/>
              <a:pathLst>
                <a:path w="6053529" h="0">
                  <a:moveTo>
                    <a:pt x="0" y="0"/>
                  </a:moveTo>
                  <a:lnTo>
                    <a:pt x="6053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915724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016365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117007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217649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318291" y="89204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4689703" y="8979887"/>
              <a:ext cx="45204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2400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790345" y="8979887"/>
              <a:ext cx="45204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890987" y="8979887"/>
              <a:ext cx="45204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2600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991629" y="8979887"/>
              <a:ext cx="45204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9092270" y="8979887"/>
              <a:ext cx="45204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732067" y="9203693"/>
              <a:ext cx="835917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2896678" y="5177548"/>
              <a:ext cx="1344116" cy="150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Snowmelt date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10315969" y="3511462"/>
              <a:ext cx="868042" cy="9037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0385558" y="3599512"/>
              <a:ext cx="444698" cy="169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year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10385558" y="3906669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0436584" y="3957694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0385558" y="41261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0416227" y="4144564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10718887" y="3950020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0718887" y="4169476"/>
              <a:ext cx="395535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10315969" y="4554348"/>
              <a:ext cx="1273041" cy="24399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0385558" y="4645176"/>
              <a:ext cx="355736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site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10385558" y="494955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0436584" y="5000581"/>
              <a:ext cx="117405" cy="11740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0385558" y="5169011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0436584" y="5220037"/>
              <a:ext cx="117405" cy="117405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0385558" y="538846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0436584" y="5439493"/>
              <a:ext cx="117405" cy="117405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0385558" y="560792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0436584" y="5658949"/>
              <a:ext cx="117405" cy="11740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0385558" y="5827379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0436584" y="5878405"/>
              <a:ext cx="117405" cy="117405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0385558" y="604683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0436584" y="6097861"/>
              <a:ext cx="117405" cy="117405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10385558" y="6266291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0436584" y="6317317"/>
              <a:ext cx="117405" cy="11740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10385558" y="648574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0436584" y="6536773"/>
              <a:ext cx="117405" cy="117405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10385558" y="670520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0436584" y="6756229"/>
              <a:ext cx="117405" cy="117405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0718887" y="4992906"/>
              <a:ext cx="701650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LVTR2.5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0718887" y="5212362"/>
              <a:ext cx="800534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LVTR2.25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0718887" y="5434001"/>
              <a:ext cx="5533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LVTR2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0718887" y="5651274"/>
              <a:ext cx="800534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LVTR1.75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0718887" y="5870730"/>
              <a:ext cx="701650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LVTR1.5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0718887" y="6092369"/>
              <a:ext cx="5533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LVTR1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0718887" y="6311825"/>
              <a:ext cx="316358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LV1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0718887" y="6531281"/>
              <a:ext cx="316358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LV2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0718887" y="6748554"/>
              <a:ext cx="316358" cy="129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LV3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123262" y="1301092"/>
              <a:ext cx="2769989" cy="1664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Elevation vs snowmelt date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elenasuglia</cp:lastModifiedBy>
  <cp:revision>7</cp:revision>
  <dcterms:created xsi:type="dcterms:W3CDTF">2015-07-14T21:05:00Z</dcterms:created>
  <dcterms:modified xsi:type="dcterms:W3CDTF">2019-11-26T10:37:03Z</dcterms:modified>
</cp:coreProperties>
</file>