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1pPr>
    <a:lvl2pPr marL="1119622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2pPr>
    <a:lvl3pPr marL="2239244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3pPr>
    <a:lvl4pPr marL="3358868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4pPr>
    <a:lvl5pPr marL="4478489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5pPr>
    <a:lvl6pPr marL="5598111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6pPr>
    <a:lvl7pPr marL="6717733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7pPr>
    <a:lvl8pPr marL="7837355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8pPr>
    <a:lvl9pPr marL="8956979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8"/>
    <p:restoredTop sz="94731"/>
  </p:normalViewPr>
  <p:slideViewPr>
    <p:cSldViewPr showGuides="1">
      <p:cViewPr>
        <p:scale>
          <a:sx n="43" d="100"/>
          <a:sy n="43" d="100"/>
        </p:scale>
        <p:origin x="2272" y="16"/>
      </p:cViewPr>
      <p:guideLst>
        <p:guide orient="horz" pos="8641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521715"/>
            <a:ext cx="23317200" cy="588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5544800"/>
            <a:ext cx="192024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6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13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7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2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84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40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97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5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45549" y="1098565"/>
            <a:ext cx="6686553" cy="23406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8" y="1098565"/>
            <a:ext cx="19602453" cy="23406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17627607"/>
            <a:ext cx="23317200" cy="5448300"/>
          </a:xfrm>
        </p:spPr>
        <p:txBody>
          <a:bodyPr anchor="t"/>
          <a:lstStyle>
            <a:lvl1pPr algn="l">
              <a:defRPr sz="8364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11626861"/>
            <a:ext cx="23317200" cy="6000750"/>
          </a:xfrm>
        </p:spPr>
        <p:txBody>
          <a:bodyPr anchor="b"/>
          <a:lstStyle>
            <a:lvl1pPr marL="0" indent="0">
              <a:buNone/>
              <a:defRPr sz="4182">
                <a:solidFill>
                  <a:schemeClr val="tx1">
                    <a:tint val="75000"/>
                  </a:schemeClr>
                </a:solidFill>
              </a:defRPr>
            </a:lvl1pPr>
            <a:lvl2pPr marL="956804" indent="0">
              <a:buNone/>
              <a:defRPr sz="3818">
                <a:solidFill>
                  <a:schemeClr val="tx1">
                    <a:tint val="75000"/>
                  </a:schemeClr>
                </a:solidFill>
              </a:defRPr>
            </a:lvl2pPr>
            <a:lvl3pPr marL="1913608" indent="0">
              <a:buNone/>
              <a:defRPr sz="3273">
                <a:solidFill>
                  <a:schemeClr val="tx1">
                    <a:tint val="75000"/>
                  </a:schemeClr>
                </a:solidFill>
              </a:defRPr>
            </a:lvl3pPr>
            <a:lvl4pPr marL="2870414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4pPr>
            <a:lvl5pPr marL="3827218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5pPr>
            <a:lvl6pPr marL="4784022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6pPr>
            <a:lvl7pPr marL="5740826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7pPr>
            <a:lvl8pPr marL="6697631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8pPr>
            <a:lvl9pPr marL="7654437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8" y="6400806"/>
            <a:ext cx="13144500" cy="18103852"/>
          </a:xfrm>
        </p:spPr>
        <p:txBody>
          <a:bodyPr/>
          <a:lstStyle>
            <a:lvl1pPr>
              <a:defRPr sz="5818"/>
            </a:lvl1pPr>
            <a:lvl2pPr>
              <a:defRPr sz="5091"/>
            </a:lvl2pPr>
            <a:lvl3pPr>
              <a:defRPr sz="4182"/>
            </a:lvl3pPr>
            <a:lvl4pPr>
              <a:defRPr sz="3818"/>
            </a:lvl4pPr>
            <a:lvl5pPr>
              <a:defRPr sz="3818"/>
            </a:lvl5pPr>
            <a:lvl6pPr>
              <a:defRPr sz="3818"/>
            </a:lvl6pPr>
            <a:lvl7pPr>
              <a:defRPr sz="3818"/>
            </a:lvl7pPr>
            <a:lvl8pPr>
              <a:defRPr sz="3818"/>
            </a:lvl8pPr>
            <a:lvl9pPr>
              <a:defRPr sz="3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8" y="6400806"/>
            <a:ext cx="13144500" cy="18103852"/>
          </a:xfrm>
        </p:spPr>
        <p:txBody>
          <a:bodyPr/>
          <a:lstStyle>
            <a:lvl1pPr>
              <a:defRPr sz="5818"/>
            </a:lvl1pPr>
            <a:lvl2pPr>
              <a:defRPr sz="5091"/>
            </a:lvl2pPr>
            <a:lvl3pPr>
              <a:defRPr sz="4182"/>
            </a:lvl3pPr>
            <a:lvl4pPr>
              <a:defRPr sz="3818"/>
            </a:lvl4pPr>
            <a:lvl5pPr>
              <a:defRPr sz="3818"/>
            </a:lvl5pPr>
            <a:lvl6pPr>
              <a:defRPr sz="3818"/>
            </a:lvl6pPr>
            <a:lvl7pPr>
              <a:defRPr sz="3818"/>
            </a:lvl7pPr>
            <a:lvl8pPr>
              <a:defRPr sz="3818"/>
            </a:lvl8pPr>
            <a:lvl9pPr>
              <a:defRPr sz="3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7" y="6140455"/>
            <a:ext cx="12120564" cy="2559048"/>
          </a:xfrm>
        </p:spPr>
        <p:txBody>
          <a:bodyPr anchor="b"/>
          <a:lstStyle>
            <a:lvl1pPr marL="0" indent="0">
              <a:buNone/>
              <a:defRPr sz="5091" b="1"/>
            </a:lvl1pPr>
            <a:lvl2pPr marL="956804" indent="0">
              <a:buNone/>
              <a:defRPr sz="4182" b="1"/>
            </a:lvl2pPr>
            <a:lvl3pPr marL="1913608" indent="0">
              <a:buNone/>
              <a:defRPr sz="3818" b="1"/>
            </a:lvl3pPr>
            <a:lvl4pPr marL="2870414" indent="0">
              <a:buNone/>
              <a:defRPr sz="3273" b="1"/>
            </a:lvl4pPr>
            <a:lvl5pPr marL="3827218" indent="0">
              <a:buNone/>
              <a:defRPr sz="3273" b="1"/>
            </a:lvl5pPr>
            <a:lvl6pPr marL="4784022" indent="0">
              <a:buNone/>
              <a:defRPr sz="3273" b="1"/>
            </a:lvl6pPr>
            <a:lvl7pPr marL="5740826" indent="0">
              <a:buNone/>
              <a:defRPr sz="3273" b="1"/>
            </a:lvl7pPr>
            <a:lvl8pPr marL="6697631" indent="0">
              <a:buNone/>
              <a:defRPr sz="3273" b="1"/>
            </a:lvl8pPr>
            <a:lvl9pPr marL="7654437" indent="0">
              <a:buNone/>
              <a:defRPr sz="3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7" y="8699502"/>
            <a:ext cx="12120564" cy="15805150"/>
          </a:xfrm>
        </p:spPr>
        <p:txBody>
          <a:bodyPr/>
          <a:lstStyle>
            <a:lvl1pPr>
              <a:defRPr sz="5091"/>
            </a:lvl1pPr>
            <a:lvl2pPr>
              <a:defRPr sz="4182"/>
            </a:lvl2pPr>
            <a:lvl3pPr>
              <a:defRPr sz="381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2" y="6140455"/>
            <a:ext cx="12125327" cy="2559048"/>
          </a:xfrm>
        </p:spPr>
        <p:txBody>
          <a:bodyPr anchor="b"/>
          <a:lstStyle>
            <a:lvl1pPr marL="0" indent="0">
              <a:buNone/>
              <a:defRPr sz="5091" b="1"/>
            </a:lvl1pPr>
            <a:lvl2pPr marL="956804" indent="0">
              <a:buNone/>
              <a:defRPr sz="4182" b="1"/>
            </a:lvl2pPr>
            <a:lvl3pPr marL="1913608" indent="0">
              <a:buNone/>
              <a:defRPr sz="3818" b="1"/>
            </a:lvl3pPr>
            <a:lvl4pPr marL="2870414" indent="0">
              <a:buNone/>
              <a:defRPr sz="3273" b="1"/>
            </a:lvl4pPr>
            <a:lvl5pPr marL="3827218" indent="0">
              <a:buNone/>
              <a:defRPr sz="3273" b="1"/>
            </a:lvl5pPr>
            <a:lvl6pPr marL="4784022" indent="0">
              <a:buNone/>
              <a:defRPr sz="3273" b="1"/>
            </a:lvl6pPr>
            <a:lvl7pPr marL="5740826" indent="0">
              <a:buNone/>
              <a:defRPr sz="3273" b="1"/>
            </a:lvl7pPr>
            <a:lvl8pPr marL="6697631" indent="0">
              <a:buNone/>
              <a:defRPr sz="3273" b="1"/>
            </a:lvl8pPr>
            <a:lvl9pPr marL="7654437" indent="0">
              <a:buNone/>
              <a:defRPr sz="3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2" y="8699502"/>
            <a:ext cx="12125327" cy="15805150"/>
          </a:xfrm>
        </p:spPr>
        <p:txBody>
          <a:bodyPr/>
          <a:lstStyle>
            <a:lvl1pPr>
              <a:defRPr sz="5091"/>
            </a:lvl1pPr>
            <a:lvl2pPr>
              <a:defRPr sz="4182"/>
            </a:lvl2pPr>
            <a:lvl3pPr>
              <a:defRPr sz="381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1092202"/>
            <a:ext cx="9024940" cy="4648199"/>
          </a:xfrm>
        </p:spPr>
        <p:txBody>
          <a:bodyPr anchor="b"/>
          <a:lstStyle>
            <a:lvl1pPr algn="l">
              <a:defRPr sz="418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3" y="1092213"/>
            <a:ext cx="15335247" cy="23412455"/>
          </a:xfrm>
        </p:spPr>
        <p:txBody>
          <a:bodyPr/>
          <a:lstStyle>
            <a:lvl1pPr>
              <a:defRPr sz="6727"/>
            </a:lvl1pPr>
            <a:lvl2pPr>
              <a:defRPr sz="5818"/>
            </a:lvl2pPr>
            <a:lvl3pPr>
              <a:defRPr sz="5091"/>
            </a:lvl3pPr>
            <a:lvl4pPr>
              <a:defRPr sz="4182"/>
            </a:lvl4pPr>
            <a:lvl5pPr>
              <a:defRPr sz="4182"/>
            </a:lvl5pPr>
            <a:lvl6pPr>
              <a:defRPr sz="4182"/>
            </a:lvl6pPr>
            <a:lvl7pPr>
              <a:defRPr sz="4182"/>
            </a:lvl7pPr>
            <a:lvl8pPr>
              <a:defRPr sz="4182"/>
            </a:lvl8pPr>
            <a:lvl9pPr>
              <a:defRPr sz="4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5740407"/>
            <a:ext cx="9024940" cy="18764251"/>
          </a:xfrm>
        </p:spPr>
        <p:txBody>
          <a:bodyPr/>
          <a:lstStyle>
            <a:lvl1pPr marL="0" indent="0">
              <a:buNone/>
              <a:defRPr sz="2909"/>
            </a:lvl1pPr>
            <a:lvl2pPr marL="956804" indent="0">
              <a:buNone/>
              <a:defRPr sz="2545"/>
            </a:lvl2pPr>
            <a:lvl3pPr marL="1913608" indent="0">
              <a:buNone/>
              <a:defRPr sz="2182"/>
            </a:lvl3pPr>
            <a:lvl4pPr marL="2870414" indent="0">
              <a:buNone/>
              <a:defRPr sz="1818"/>
            </a:lvl4pPr>
            <a:lvl5pPr marL="3827218" indent="0">
              <a:buNone/>
              <a:defRPr sz="1818"/>
            </a:lvl5pPr>
            <a:lvl6pPr marL="4784022" indent="0">
              <a:buNone/>
              <a:defRPr sz="1818"/>
            </a:lvl6pPr>
            <a:lvl7pPr marL="5740826" indent="0">
              <a:buNone/>
              <a:defRPr sz="1818"/>
            </a:lvl7pPr>
            <a:lvl8pPr marL="6697631" indent="0">
              <a:buNone/>
              <a:defRPr sz="1818"/>
            </a:lvl8pPr>
            <a:lvl9pPr marL="7654437" indent="0">
              <a:buNone/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9202400"/>
            <a:ext cx="16459200" cy="2266954"/>
          </a:xfrm>
        </p:spPr>
        <p:txBody>
          <a:bodyPr anchor="b"/>
          <a:lstStyle>
            <a:lvl1pPr algn="l">
              <a:defRPr sz="418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451101"/>
            <a:ext cx="16459200" cy="16459201"/>
          </a:xfrm>
        </p:spPr>
        <p:txBody>
          <a:bodyPr/>
          <a:lstStyle>
            <a:lvl1pPr marL="0" indent="0">
              <a:buNone/>
              <a:defRPr sz="6727"/>
            </a:lvl1pPr>
            <a:lvl2pPr marL="956804" indent="0">
              <a:buNone/>
              <a:defRPr sz="5818"/>
            </a:lvl2pPr>
            <a:lvl3pPr marL="1913608" indent="0">
              <a:buNone/>
              <a:defRPr sz="5091"/>
            </a:lvl3pPr>
            <a:lvl4pPr marL="2870414" indent="0">
              <a:buNone/>
              <a:defRPr sz="4182"/>
            </a:lvl4pPr>
            <a:lvl5pPr marL="3827218" indent="0">
              <a:buNone/>
              <a:defRPr sz="4182"/>
            </a:lvl5pPr>
            <a:lvl6pPr marL="4784022" indent="0">
              <a:buNone/>
              <a:defRPr sz="4182"/>
            </a:lvl6pPr>
            <a:lvl7pPr marL="5740826" indent="0">
              <a:buNone/>
              <a:defRPr sz="4182"/>
            </a:lvl7pPr>
            <a:lvl8pPr marL="6697631" indent="0">
              <a:buNone/>
              <a:defRPr sz="4182"/>
            </a:lvl8pPr>
            <a:lvl9pPr marL="7654437" indent="0">
              <a:buNone/>
              <a:defRPr sz="4182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1469355"/>
            <a:ext cx="16459200" cy="3219447"/>
          </a:xfrm>
        </p:spPr>
        <p:txBody>
          <a:bodyPr/>
          <a:lstStyle>
            <a:lvl1pPr marL="0" indent="0">
              <a:buNone/>
              <a:defRPr sz="2909"/>
            </a:lvl1pPr>
            <a:lvl2pPr marL="956804" indent="0">
              <a:buNone/>
              <a:defRPr sz="2545"/>
            </a:lvl2pPr>
            <a:lvl3pPr marL="1913608" indent="0">
              <a:buNone/>
              <a:defRPr sz="2182"/>
            </a:lvl3pPr>
            <a:lvl4pPr marL="2870414" indent="0">
              <a:buNone/>
              <a:defRPr sz="1818"/>
            </a:lvl4pPr>
            <a:lvl5pPr marL="3827218" indent="0">
              <a:buNone/>
              <a:defRPr sz="1818"/>
            </a:lvl5pPr>
            <a:lvl6pPr marL="4784022" indent="0">
              <a:buNone/>
              <a:defRPr sz="1818"/>
            </a:lvl6pPr>
            <a:lvl7pPr marL="5740826" indent="0">
              <a:buNone/>
              <a:defRPr sz="1818"/>
            </a:lvl7pPr>
            <a:lvl8pPr marL="6697631" indent="0">
              <a:buNone/>
              <a:defRPr sz="1818"/>
            </a:lvl8pPr>
            <a:lvl9pPr marL="7654437" indent="0">
              <a:buNone/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6400806"/>
            <a:ext cx="24688800" cy="18103852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5425412"/>
            <a:ext cx="6400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5425412"/>
            <a:ext cx="8686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5425412"/>
            <a:ext cx="6400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13608" rtl="0" eaLnBrk="1" latinLnBrk="0" hangingPunct="1">
        <a:spcBef>
          <a:spcPct val="0"/>
        </a:spcBef>
        <a:buNone/>
        <a:defRPr sz="9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7604" indent="-717604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6727" kern="1200">
          <a:solidFill>
            <a:schemeClr val="tx1"/>
          </a:solidFill>
          <a:latin typeface="+mn-lt"/>
          <a:ea typeface="+mn-ea"/>
          <a:cs typeface="+mn-cs"/>
        </a:defRPr>
      </a:lvl1pPr>
      <a:lvl2pPr marL="1554806" indent="-598002" algn="l" defTabSz="1913608" rtl="0" eaLnBrk="1" latinLnBrk="0" hangingPunct="1">
        <a:spcBef>
          <a:spcPct val="20000"/>
        </a:spcBef>
        <a:buFont typeface="Arial" panose="020B0604020202020204" pitchFamily="34" charset="0"/>
        <a:buChar char="–"/>
        <a:defRPr sz="5818" kern="1200">
          <a:solidFill>
            <a:schemeClr val="tx1"/>
          </a:solidFill>
          <a:latin typeface="+mn-lt"/>
          <a:ea typeface="+mn-ea"/>
          <a:cs typeface="+mn-cs"/>
        </a:defRPr>
      </a:lvl2pPr>
      <a:lvl3pPr marL="2392011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91" kern="1200">
          <a:solidFill>
            <a:schemeClr val="tx1"/>
          </a:solidFill>
          <a:latin typeface="+mn-lt"/>
          <a:ea typeface="+mn-ea"/>
          <a:cs typeface="+mn-cs"/>
        </a:defRPr>
      </a:lvl3pPr>
      <a:lvl4pPr marL="3348815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–"/>
        <a:defRPr sz="4182" kern="1200">
          <a:solidFill>
            <a:schemeClr val="tx1"/>
          </a:solidFill>
          <a:latin typeface="+mn-lt"/>
          <a:ea typeface="+mn-ea"/>
          <a:cs typeface="+mn-cs"/>
        </a:defRPr>
      </a:lvl4pPr>
      <a:lvl5pPr marL="4305619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»"/>
        <a:defRPr sz="4182" kern="1200">
          <a:solidFill>
            <a:schemeClr val="tx1"/>
          </a:solidFill>
          <a:latin typeface="+mn-lt"/>
          <a:ea typeface="+mn-ea"/>
          <a:cs typeface="+mn-cs"/>
        </a:defRPr>
      </a:lvl5pPr>
      <a:lvl6pPr marL="5262425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6pPr>
      <a:lvl7pPr marL="6219229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7pPr>
      <a:lvl8pPr marL="7176034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8pPr>
      <a:lvl9pPr marL="8132838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1pPr>
      <a:lvl2pPr marL="956804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2pPr>
      <a:lvl3pPr marL="1913608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3pPr>
      <a:lvl4pPr marL="2870414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4pPr>
      <a:lvl5pPr marL="3827218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5pPr>
      <a:lvl6pPr marL="4784022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6pPr>
      <a:lvl7pPr marL="5740826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7pPr>
      <a:lvl8pPr marL="6697631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8pPr>
      <a:lvl9pPr marL="7654437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5029199" y="3581400"/>
            <a:ext cx="19202401" cy="18821400"/>
            <a:chOff x="2848322" y="743934"/>
            <a:chExt cx="9250792" cy="9316593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" name="rc4"/>
            <p:cNvSpPr/>
            <p:nvPr/>
          </p:nvSpPr>
          <p:spPr>
            <a:xfrm>
              <a:off x="2848322" y="743934"/>
              <a:ext cx="9250792" cy="9316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 dirty="0"/>
            </a:p>
          </p:txBody>
        </p:sp>
        <p:sp>
          <p:nvSpPr>
            <p:cNvPr id="5" name="pg5"/>
            <p:cNvSpPr/>
            <p:nvPr/>
          </p:nvSpPr>
          <p:spPr>
            <a:xfrm>
              <a:off x="4430031" y="6604650"/>
              <a:ext cx="5537220" cy="1270996"/>
            </a:xfrm>
            <a:custGeom>
              <a:avLst/>
              <a:gdLst/>
              <a:ahLst/>
              <a:cxnLst/>
              <a:rect l="0" t="0" r="0" b="0"/>
              <a:pathLst>
                <a:path w="5537220" h="1270996">
                  <a:moveTo>
                    <a:pt x="0" y="0"/>
                  </a:moveTo>
                  <a:lnTo>
                    <a:pt x="70091" y="13992"/>
                  </a:lnTo>
                  <a:lnTo>
                    <a:pt x="140182" y="27960"/>
                  </a:lnTo>
                  <a:lnTo>
                    <a:pt x="210274" y="41900"/>
                  </a:lnTo>
                  <a:lnTo>
                    <a:pt x="280365" y="55813"/>
                  </a:lnTo>
                  <a:lnTo>
                    <a:pt x="350457" y="69696"/>
                  </a:lnTo>
                  <a:lnTo>
                    <a:pt x="420548" y="83549"/>
                  </a:lnTo>
                  <a:lnTo>
                    <a:pt x="490639" y="97368"/>
                  </a:lnTo>
                  <a:lnTo>
                    <a:pt x="560731" y="111154"/>
                  </a:lnTo>
                  <a:lnTo>
                    <a:pt x="630822" y="124903"/>
                  </a:lnTo>
                  <a:lnTo>
                    <a:pt x="700914" y="138614"/>
                  </a:lnTo>
                  <a:lnTo>
                    <a:pt x="771005" y="152284"/>
                  </a:lnTo>
                  <a:lnTo>
                    <a:pt x="841096" y="165913"/>
                  </a:lnTo>
                  <a:lnTo>
                    <a:pt x="911188" y="179496"/>
                  </a:lnTo>
                  <a:lnTo>
                    <a:pt x="981279" y="193031"/>
                  </a:lnTo>
                  <a:lnTo>
                    <a:pt x="1051371" y="206517"/>
                  </a:lnTo>
                  <a:lnTo>
                    <a:pt x="1121462" y="219949"/>
                  </a:lnTo>
                  <a:lnTo>
                    <a:pt x="1191553" y="233325"/>
                  </a:lnTo>
                  <a:lnTo>
                    <a:pt x="1261645" y="246641"/>
                  </a:lnTo>
                  <a:lnTo>
                    <a:pt x="1331736" y="259894"/>
                  </a:lnTo>
                  <a:lnTo>
                    <a:pt x="1401828" y="273080"/>
                  </a:lnTo>
                  <a:lnTo>
                    <a:pt x="1471919" y="286194"/>
                  </a:lnTo>
                  <a:lnTo>
                    <a:pt x="1542010" y="299233"/>
                  </a:lnTo>
                  <a:lnTo>
                    <a:pt x="1612102" y="312191"/>
                  </a:lnTo>
                  <a:lnTo>
                    <a:pt x="1682193" y="325064"/>
                  </a:lnTo>
                  <a:lnTo>
                    <a:pt x="1752285" y="337846"/>
                  </a:lnTo>
                  <a:lnTo>
                    <a:pt x="1822376" y="350532"/>
                  </a:lnTo>
                  <a:lnTo>
                    <a:pt x="1892467" y="363115"/>
                  </a:lnTo>
                  <a:lnTo>
                    <a:pt x="1962559" y="375589"/>
                  </a:lnTo>
                  <a:lnTo>
                    <a:pt x="2032650" y="387946"/>
                  </a:lnTo>
                  <a:lnTo>
                    <a:pt x="2102742" y="400180"/>
                  </a:lnTo>
                  <a:lnTo>
                    <a:pt x="2172833" y="412283"/>
                  </a:lnTo>
                  <a:lnTo>
                    <a:pt x="2242924" y="424247"/>
                  </a:lnTo>
                  <a:lnTo>
                    <a:pt x="2313016" y="436062"/>
                  </a:lnTo>
                  <a:lnTo>
                    <a:pt x="2383107" y="447721"/>
                  </a:lnTo>
                  <a:lnTo>
                    <a:pt x="2453199" y="459213"/>
                  </a:lnTo>
                  <a:lnTo>
                    <a:pt x="2523290" y="470528"/>
                  </a:lnTo>
                  <a:lnTo>
                    <a:pt x="2593381" y="481658"/>
                  </a:lnTo>
                  <a:lnTo>
                    <a:pt x="2663473" y="492590"/>
                  </a:lnTo>
                  <a:lnTo>
                    <a:pt x="2733564" y="503316"/>
                  </a:lnTo>
                  <a:lnTo>
                    <a:pt x="2803656" y="513823"/>
                  </a:lnTo>
                  <a:lnTo>
                    <a:pt x="2873747" y="524103"/>
                  </a:lnTo>
                  <a:lnTo>
                    <a:pt x="2943838" y="534143"/>
                  </a:lnTo>
                  <a:lnTo>
                    <a:pt x="3013930" y="543934"/>
                  </a:lnTo>
                  <a:lnTo>
                    <a:pt x="3084021" y="553467"/>
                  </a:lnTo>
                  <a:lnTo>
                    <a:pt x="3154113" y="562732"/>
                  </a:lnTo>
                  <a:lnTo>
                    <a:pt x="3224204" y="571722"/>
                  </a:lnTo>
                  <a:lnTo>
                    <a:pt x="3294295" y="580427"/>
                  </a:lnTo>
                  <a:lnTo>
                    <a:pt x="3364387" y="588843"/>
                  </a:lnTo>
                  <a:lnTo>
                    <a:pt x="3434478" y="596964"/>
                  </a:lnTo>
                  <a:lnTo>
                    <a:pt x="3504570" y="604787"/>
                  </a:lnTo>
                  <a:lnTo>
                    <a:pt x="3574661" y="612309"/>
                  </a:lnTo>
                  <a:lnTo>
                    <a:pt x="3644752" y="619530"/>
                  </a:lnTo>
                  <a:lnTo>
                    <a:pt x="3714844" y="626450"/>
                  </a:lnTo>
                  <a:lnTo>
                    <a:pt x="3784935" y="633071"/>
                  </a:lnTo>
                  <a:lnTo>
                    <a:pt x="3855027" y="639398"/>
                  </a:lnTo>
                  <a:lnTo>
                    <a:pt x="3925118" y="645435"/>
                  </a:lnTo>
                  <a:lnTo>
                    <a:pt x="3995209" y="651189"/>
                  </a:lnTo>
                  <a:lnTo>
                    <a:pt x="4065301" y="656666"/>
                  </a:lnTo>
                  <a:lnTo>
                    <a:pt x="4135392" y="661876"/>
                  </a:lnTo>
                  <a:lnTo>
                    <a:pt x="4205484" y="666827"/>
                  </a:lnTo>
                  <a:lnTo>
                    <a:pt x="4275575" y="671529"/>
                  </a:lnTo>
                  <a:lnTo>
                    <a:pt x="4345667" y="675992"/>
                  </a:lnTo>
                  <a:lnTo>
                    <a:pt x="4415758" y="680227"/>
                  </a:lnTo>
                  <a:lnTo>
                    <a:pt x="4485849" y="684244"/>
                  </a:lnTo>
                  <a:lnTo>
                    <a:pt x="4555941" y="688054"/>
                  </a:lnTo>
                  <a:lnTo>
                    <a:pt x="4626032" y="691667"/>
                  </a:lnTo>
                  <a:lnTo>
                    <a:pt x="4696124" y="695094"/>
                  </a:lnTo>
                  <a:lnTo>
                    <a:pt x="4766215" y="698344"/>
                  </a:lnTo>
                  <a:lnTo>
                    <a:pt x="4836306" y="701428"/>
                  </a:lnTo>
                  <a:lnTo>
                    <a:pt x="4906398" y="704355"/>
                  </a:lnTo>
                  <a:lnTo>
                    <a:pt x="4976489" y="707133"/>
                  </a:lnTo>
                  <a:lnTo>
                    <a:pt x="5046581" y="709773"/>
                  </a:lnTo>
                  <a:lnTo>
                    <a:pt x="5116672" y="712281"/>
                  </a:lnTo>
                  <a:lnTo>
                    <a:pt x="5186763" y="714665"/>
                  </a:lnTo>
                  <a:lnTo>
                    <a:pt x="5256855" y="716934"/>
                  </a:lnTo>
                  <a:lnTo>
                    <a:pt x="5326946" y="719093"/>
                  </a:lnTo>
                  <a:lnTo>
                    <a:pt x="5397038" y="721149"/>
                  </a:lnTo>
                  <a:lnTo>
                    <a:pt x="5467129" y="723109"/>
                  </a:lnTo>
                  <a:lnTo>
                    <a:pt x="5537220" y="724979"/>
                  </a:lnTo>
                  <a:lnTo>
                    <a:pt x="5537220" y="1270996"/>
                  </a:lnTo>
                  <a:lnTo>
                    <a:pt x="5467129" y="1258123"/>
                  </a:lnTo>
                  <a:lnTo>
                    <a:pt x="5397038" y="1245341"/>
                  </a:lnTo>
                  <a:lnTo>
                    <a:pt x="5326946" y="1232656"/>
                  </a:lnTo>
                  <a:lnTo>
                    <a:pt x="5256855" y="1220073"/>
                  </a:lnTo>
                  <a:lnTo>
                    <a:pt x="5186763" y="1207600"/>
                  </a:lnTo>
                  <a:lnTo>
                    <a:pt x="5116672" y="1195243"/>
                  </a:lnTo>
                  <a:lnTo>
                    <a:pt x="5046581" y="1183009"/>
                  </a:lnTo>
                  <a:lnTo>
                    <a:pt x="4976489" y="1170907"/>
                  </a:lnTo>
                  <a:lnTo>
                    <a:pt x="4906398" y="1158944"/>
                  </a:lnTo>
                  <a:lnTo>
                    <a:pt x="4836306" y="1147129"/>
                  </a:lnTo>
                  <a:lnTo>
                    <a:pt x="4766215" y="1135471"/>
                  </a:lnTo>
                  <a:lnTo>
                    <a:pt x="4696124" y="1123979"/>
                  </a:lnTo>
                  <a:lnTo>
                    <a:pt x="4626032" y="1112664"/>
                  </a:lnTo>
                  <a:lnTo>
                    <a:pt x="4555941" y="1101535"/>
                  </a:lnTo>
                  <a:lnTo>
                    <a:pt x="4485849" y="1090603"/>
                  </a:lnTo>
                  <a:lnTo>
                    <a:pt x="4415758" y="1079879"/>
                  </a:lnTo>
                  <a:lnTo>
                    <a:pt x="4345667" y="1069372"/>
                  </a:lnTo>
                  <a:lnTo>
                    <a:pt x="4275575" y="1059093"/>
                  </a:lnTo>
                  <a:lnTo>
                    <a:pt x="4205484" y="1049054"/>
                  </a:lnTo>
                  <a:lnTo>
                    <a:pt x="4135392" y="1039263"/>
                  </a:lnTo>
                  <a:lnTo>
                    <a:pt x="4065301" y="1029731"/>
                  </a:lnTo>
                  <a:lnTo>
                    <a:pt x="3995209" y="1020467"/>
                  </a:lnTo>
                  <a:lnTo>
                    <a:pt x="3925118" y="1011478"/>
                  </a:lnTo>
                  <a:lnTo>
                    <a:pt x="3855027" y="1002774"/>
                  </a:lnTo>
                  <a:lnTo>
                    <a:pt x="3784935" y="994359"/>
                  </a:lnTo>
                  <a:lnTo>
                    <a:pt x="3714844" y="986238"/>
                  </a:lnTo>
                  <a:lnTo>
                    <a:pt x="3644752" y="978417"/>
                  </a:lnTo>
                  <a:lnTo>
                    <a:pt x="3574661" y="970895"/>
                  </a:lnTo>
                  <a:lnTo>
                    <a:pt x="3504570" y="963676"/>
                  </a:lnTo>
                  <a:lnTo>
                    <a:pt x="3434478" y="956757"/>
                  </a:lnTo>
                  <a:lnTo>
                    <a:pt x="3364387" y="950136"/>
                  </a:lnTo>
                  <a:lnTo>
                    <a:pt x="3294295" y="943810"/>
                  </a:lnTo>
                  <a:lnTo>
                    <a:pt x="3224204" y="937774"/>
                  </a:lnTo>
                  <a:lnTo>
                    <a:pt x="3154113" y="932022"/>
                  </a:lnTo>
                  <a:lnTo>
                    <a:pt x="3084021" y="926545"/>
                  </a:lnTo>
                  <a:lnTo>
                    <a:pt x="3013930" y="921336"/>
                  </a:lnTo>
                  <a:lnTo>
                    <a:pt x="2943838" y="916386"/>
                  </a:lnTo>
                  <a:lnTo>
                    <a:pt x="2873747" y="911684"/>
                  </a:lnTo>
                  <a:lnTo>
                    <a:pt x="2803656" y="907222"/>
                  </a:lnTo>
                  <a:lnTo>
                    <a:pt x="2733564" y="902988"/>
                  </a:lnTo>
                  <a:lnTo>
                    <a:pt x="2663473" y="898971"/>
                  </a:lnTo>
                  <a:lnTo>
                    <a:pt x="2593381" y="895162"/>
                  </a:lnTo>
                  <a:lnTo>
                    <a:pt x="2523290" y="891550"/>
                  </a:lnTo>
                  <a:lnTo>
                    <a:pt x="2453199" y="888124"/>
                  </a:lnTo>
                  <a:lnTo>
                    <a:pt x="2383107" y="884874"/>
                  </a:lnTo>
                  <a:lnTo>
                    <a:pt x="2313016" y="881791"/>
                  </a:lnTo>
                  <a:lnTo>
                    <a:pt x="2242924" y="878864"/>
                  </a:lnTo>
                  <a:lnTo>
                    <a:pt x="2172833" y="876086"/>
                  </a:lnTo>
                  <a:lnTo>
                    <a:pt x="2102742" y="873447"/>
                  </a:lnTo>
                  <a:lnTo>
                    <a:pt x="2032650" y="870940"/>
                  </a:lnTo>
                  <a:lnTo>
                    <a:pt x="1962559" y="868555"/>
                  </a:lnTo>
                  <a:lnTo>
                    <a:pt x="1892467" y="866287"/>
                  </a:lnTo>
                  <a:lnTo>
                    <a:pt x="1822376" y="864128"/>
                  </a:lnTo>
                  <a:lnTo>
                    <a:pt x="1752285" y="862072"/>
                  </a:lnTo>
                  <a:lnTo>
                    <a:pt x="1682193" y="860113"/>
                  </a:lnTo>
                  <a:lnTo>
                    <a:pt x="1612102" y="858244"/>
                  </a:lnTo>
                  <a:lnTo>
                    <a:pt x="1542010" y="856460"/>
                  </a:lnTo>
                  <a:lnTo>
                    <a:pt x="1471919" y="854757"/>
                  </a:lnTo>
                  <a:lnTo>
                    <a:pt x="1401828" y="853130"/>
                  </a:lnTo>
                  <a:lnTo>
                    <a:pt x="1331736" y="851574"/>
                  </a:lnTo>
                  <a:lnTo>
                    <a:pt x="1261645" y="850085"/>
                  </a:lnTo>
                  <a:lnTo>
                    <a:pt x="1191553" y="848659"/>
                  </a:lnTo>
                  <a:lnTo>
                    <a:pt x="1121462" y="847294"/>
                  </a:lnTo>
                  <a:lnTo>
                    <a:pt x="1051371" y="845984"/>
                  </a:lnTo>
                  <a:lnTo>
                    <a:pt x="981279" y="844728"/>
                  </a:lnTo>
                  <a:lnTo>
                    <a:pt x="911188" y="843522"/>
                  </a:lnTo>
                  <a:lnTo>
                    <a:pt x="841096" y="842363"/>
                  </a:lnTo>
                  <a:lnTo>
                    <a:pt x="771005" y="841249"/>
                  </a:lnTo>
                  <a:lnTo>
                    <a:pt x="700914" y="840178"/>
                  </a:lnTo>
                  <a:lnTo>
                    <a:pt x="630822" y="839147"/>
                  </a:lnTo>
                  <a:lnTo>
                    <a:pt x="560731" y="838155"/>
                  </a:lnTo>
                  <a:lnTo>
                    <a:pt x="490639" y="837198"/>
                  </a:lnTo>
                  <a:lnTo>
                    <a:pt x="420548" y="836276"/>
                  </a:lnTo>
                  <a:lnTo>
                    <a:pt x="350457" y="835387"/>
                  </a:lnTo>
                  <a:lnTo>
                    <a:pt x="280365" y="834528"/>
                  </a:lnTo>
                  <a:lnTo>
                    <a:pt x="210274" y="833699"/>
                  </a:lnTo>
                  <a:lnTo>
                    <a:pt x="140182" y="832898"/>
                  </a:lnTo>
                  <a:lnTo>
                    <a:pt x="70091" y="832124"/>
                  </a:lnTo>
                  <a:lnTo>
                    <a:pt x="0" y="83137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6" name="pl6"/>
            <p:cNvSpPr/>
            <p:nvPr/>
          </p:nvSpPr>
          <p:spPr>
            <a:xfrm>
              <a:off x="4430031" y="7020337"/>
              <a:ext cx="5537220" cy="582300"/>
            </a:xfrm>
            <a:custGeom>
              <a:avLst/>
              <a:gdLst/>
              <a:ahLst/>
              <a:cxnLst/>
              <a:rect l="0" t="0" r="0" b="0"/>
              <a:pathLst>
                <a:path w="5537220" h="582300">
                  <a:moveTo>
                    <a:pt x="0" y="0"/>
                  </a:moveTo>
                  <a:lnTo>
                    <a:pt x="70091" y="7370"/>
                  </a:lnTo>
                  <a:lnTo>
                    <a:pt x="140182" y="14741"/>
                  </a:lnTo>
                  <a:lnTo>
                    <a:pt x="210274" y="22112"/>
                  </a:lnTo>
                  <a:lnTo>
                    <a:pt x="280365" y="29483"/>
                  </a:lnTo>
                  <a:lnTo>
                    <a:pt x="350457" y="36854"/>
                  </a:lnTo>
                  <a:lnTo>
                    <a:pt x="420548" y="44225"/>
                  </a:lnTo>
                  <a:lnTo>
                    <a:pt x="490639" y="51596"/>
                  </a:lnTo>
                  <a:lnTo>
                    <a:pt x="560731" y="58967"/>
                  </a:lnTo>
                  <a:lnTo>
                    <a:pt x="630822" y="66337"/>
                  </a:lnTo>
                  <a:lnTo>
                    <a:pt x="700914" y="73708"/>
                  </a:lnTo>
                  <a:lnTo>
                    <a:pt x="771005" y="81079"/>
                  </a:lnTo>
                  <a:lnTo>
                    <a:pt x="841096" y="88450"/>
                  </a:lnTo>
                  <a:lnTo>
                    <a:pt x="911188" y="95821"/>
                  </a:lnTo>
                  <a:lnTo>
                    <a:pt x="981279" y="103192"/>
                  </a:lnTo>
                  <a:lnTo>
                    <a:pt x="1051371" y="110563"/>
                  </a:lnTo>
                  <a:lnTo>
                    <a:pt x="1121462" y="117934"/>
                  </a:lnTo>
                  <a:lnTo>
                    <a:pt x="1191553" y="125305"/>
                  </a:lnTo>
                  <a:lnTo>
                    <a:pt x="1261645" y="132675"/>
                  </a:lnTo>
                  <a:lnTo>
                    <a:pt x="1331736" y="140046"/>
                  </a:lnTo>
                  <a:lnTo>
                    <a:pt x="1401828" y="147417"/>
                  </a:lnTo>
                  <a:lnTo>
                    <a:pt x="1471919" y="154788"/>
                  </a:lnTo>
                  <a:lnTo>
                    <a:pt x="1542010" y="162159"/>
                  </a:lnTo>
                  <a:lnTo>
                    <a:pt x="1612102" y="169530"/>
                  </a:lnTo>
                  <a:lnTo>
                    <a:pt x="1682193" y="176901"/>
                  </a:lnTo>
                  <a:lnTo>
                    <a:pt x="1752285" y="184272"/>
                  </a:lnTo>
                  <a:lnTo>
                    <a:pt x="1822376" y="191643"/>
                  </a:lnTo>
                  <a:lnTo>
                    <a:pt x="1892467" y="199013"/>
                  </a:lnTo>
                  <a:lnTo>
                    <a:pt x="1962559" y="206384"/>
                  </a:lnTo>
                  <a:lnTo>
                    <a:pt x="2032650" y="213755"/>
                  </a:lnTo>
                  <a:lnTo>
                    <a:pt x="2102742" y="221126"/>
                  </a:lnTo>
                  <a:lnTo>
                    <a:pt x="2172833" y="228497"/>
                  </a:lnTo>
                  <a:lnTo>
                    <a:pt x="2242924" y="235868"/>
                  </a:lnTo>
                  <a:lnTo>
                    <a:pt x="2313016" y="243239"/>
                  </a:lnTo>
                  <a:lnTo>
                    <a:pt x="2383107" y="250610"/>
                  </a:lnTo>
                  <a:lnTo>
                    <a:pt x="2453199" y="257981"/>
                  </a:lnTo>
                  <a:lnTo>
                    <a:pt x="2523290" y="265351"/>
                  </a:lnTo>
                  <a:lnTo>
                    <a:pt x="2593381" y="272722"/>
                  </a:lnTo>
                  <a:lnTo>
                    <a:pt x="2663473" y="280093"/>
                  </a:lnTo>
                  <a:lnTo>
                    <a:pt x="2733564" y="287464"/>
                  </a:lnTo>
                  <a:lnTo>
                    <a:pt x="2803656" y="294835"/>
                  </a:lnTo>
                  <a:lnTo>
                    <a:pt x="2873747" y="302206"/>
                  </a:lnTo>
                  <a:lnTo>
                    <a:pt x="2943838" y="309577"/>
                  </a:lnTo>
                  <a:lnTo>
                    <a:pt x="3013930" y="316948"/>
                  </a:lnTo>
                  <a:lnTo>
                    <a:pt x="3084021" y="324319"/>
                  </a:lnTo>
                  <a:lnTo>
                    <a:pt x="3154113" y="331689"/>
                  </a:lnTo>
                  <a:lnTo>
                    <a:pt x="3224204" y="339060"/>
                  </a:lnTo>
                  <a:lnTo>
                    <a:pt x="3294295" y="346431"/>
                  </a:lnTo>
                  <a:lnTo>
                    <a:pt x="3364387" y="353802"/>
                  </a:lnTo>
                  <a:lnTo>
                    <a:pt x="3434478" y="361173"/>
                  </a:lnTo>
                  <a:lnTo>
                    <a:pt x="3504570" y="368544"/>
                  </a:lnTo>
                  <a:lnTo>
                    <a:pt x="3574661" y="375915"/>
                  </a:lnTo>
                  <a:lnTo>
                    <a:pt x="3644752" y="383286"/>
                  </a:lnTo>
                  <a:lnTo>
                    <a:pt x="3714844" y="390656"/>
                  </a:lnTo>
                  <a:lnTo>
                    <a:pt x="3784935" y="398027"/>
                  </a:lnTo>
                  <a:lnTo>
                    <a:pt x="3855027" y="405398"/>
                  </a:lnTo>
                  <a:lnTo>
                    <a:pt x="3925118" y="412769"/>
                  </a:lnTo>
                  <a:lnTo>
                    <a:pt x="3995209" y="420140"/>
                  </a:lnTo>
                  <a:lnTo>
                    <a:pt x="4065301" y="427511"/>
                  </a:lnTo>
                  <a:lnTo>
                    <a:pt x="4135392" y="434882"/>
                  </a:lnTo>
                  <a:lnTo>
                    <a:pt x="4205484" y="442253"/>
                  </a:lnTo>
                  <a:lnTo>
                    <a:pt x="4275575" y="449624"/>
                  </a:lnTo>
                  <a:lnTo>
                    <a:pt x="4345667" y="456994"/>
                  </a:lnTo>
                  <a:lnTo>
                    <a:pt x="4415758" y="464365"/>
                  </a:lnTo>
                  <a:lnTo>
                    <a:pt x="4485849" y="471736"/>
                  </a:lnTo>
                  <a:lnTo>
                    <a:pt x="4555941" y="479107"/>
                  </a:lnTo>
                  <a:lnTo>
                    <a:pt x="4626032" y="486478"/>
                  </a:lnTo>
                  <a:lnTo>
                    <a:pt x="4696124" y="493849"/>
                  </a:lnTo>
                  <a:lnTo>
                    <a:pt x="4766215" y="501220"/>
                  </a:lnTo>
                  <a:lnTo>
                    <a:pt x="4836306" y="508591"/>
                  </a:lnTo>
                  <a:lnTo>
                    <a:pt x="4906398" y="515962"/>
                  </a:lnTo>
                  <a:lnTo>
                    <a:pt x="4976489" y="523332"/>
                  </a:lnTo>
                  <a:lnTo>
                    <a:pt x="5046581" y="530703"/>
                  </a:lnTo>
                  <a:lnTo>
                    <a:pt x="5116672" y="538074"/>
                  </a:lnTo>
                  <a:lnTo>
                    <a:pt x="5186763" y="545445"/>
                  </a:lnTo>
                  <a:lnTo>
                    <a:pt x="5256855" y="552816"/>
                  </a:lnTo>
                  <a:lnTo>
                    <a:pt x="5326946" y="560187"/>
                  </a:lnTo>
                  <a:lnTo>
                    <a:pt x="5397038" y="567558"/>
                  </a:lnTo>
                  <a:lnTo>
                    <a:pt x="5467129" y="574929"/>
                  </a:lnTo>
                  <a:lnTo>
                    <a:pt x="5537220" y="58230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" name="pt7"/>
            <p:cNvSpPr/>
            <p:nvPr/>
          </p:nvSpPr>
          <p:spPr>
            <a:xfrm>
              <a:off x="7647664" y="664652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" name="pt8"/>
            <p:cNvSpPr/>
            <p:nvPr/>
          </p:nvSpPr>
          <p:spPr>
            <a:xfrm>
              <a:off x="7762919" y="398896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" name="pt9"/>
            <p:cNvSpPr/>
            <p:nvPr/>
          </p:nvSpPr>
          <p:spPr>
            <a:xfrm>
              <a:off x="7655595" y="770342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" name="pt10"/>
            <p:cNvSpPr/>
            <p:nvPr/>
          </p:nvSpPr>
          <p:spPr>
            <a:xfrm>
              <a:off x="7886651" y="4643344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" name="pt11"/>
            <p:cNvSpPr/>
            <p:nvPr/>
          </p:nvSpPr>
          <p:spPr>
            <a:xfrm>
              <a:off x="7823740" y="579866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" name="pt12"/>
            <p:cNvSpPr/>
            <p:nvPr/>
          </p:nvSpPr>
          <p:spPr>
            <a:xfrm>
              <a:off x="7855313" y="678999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" name="pt13"/>
            <p:cNvSpPr/>
            <p:nvPr/>
          </p:nvSpPr>
          <p:spPr>
            <a:xfrm>
              <a:off x="7630939" y="536730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" name="pt14"/>
            <p:cNvSpPr/>
            <p:nvPr/>
          </p:nvSpPr>
          <p:spPr>
            <a:xfrm>
              <a:off x="7722485" y="479890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" name="pt15"/>
            <p:cNvSpPr/>
            <p:nvPr/>
          </p:nvSpPr>
          <p:spPr>
            <a:xfrm>
              <a:off x="7724379" y="401782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" name="pt16"/>
            <p:cNvSpPr/>
            <p:nvPr/>
          </p:nvSpPr>
          <p:spPr>
            <a:xfrm>
              <a:off x="7835948" y="811570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" name="pt17"/>
            <p:cNvSpPr/>
            <p:nvPr/>
          </p:nvSpPr>
          <p:spPr>
            <a:xfrm>
              <a:off x="7646929" y="610978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" name="pt18"/>
            <p:cNvSpPr/>
            <p:nvPr/>
          </p:nvSpPr>
          <p:spPr>
            <a:xfrm>
              <a:off x="7703026" y="426257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" name="pt19"/>
            <p:cNvSpPr/>
            <p:nvPr/>
          </p:nvSpPr>
          <p:spPr>
            <a:xfrm>
              <a:off x="7817395" y="363554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" name="pt20"/>
            <p:cNvSpPr/>
            <p:nvPr/>
          </p:nvSpPr>
          <p:spPr>
            <a:xfrm>
              <a:off x="7679714" y="5431189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" name="pt21"/>
            <p:cNvSpPr/>
            <p:nvPr/>
          </p:nvSpPr>
          <p:spPr>
            <a:xfrm>
              <a:off x="7854936" y="805527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" name="pt22"/>
            <p:cNvSpPr/>
            <p:nvPr/>
          </p:nvSpPr>
          <p:spPr>
            <a:xfrm>
              <a:off x="7742664" y="478936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" name="pt23"/>
            <p:cNvSpPr/>
            <p:nvPr/>
          </p:nvSpPr>
          <p:spPr>
            <a:xfrm>
              <a:off x="7852650" y="395611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" name="pt24"/>
            <p:cNvSpPr/>
            <p:nvPr/>
          </p:nvSpPr>
          <p:spPr>
            <a:xfrm>
              <a:off x="7759914" y="720645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" name="pt25"/>
            <p:cNvSpPr/>
            <p:nvPr/>
          </p:nvSpPr>
          <p:spPr>
            <a:xfrm>
              <a:off x="7660285" y="392978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" name="pt26"/>
            <p:cNvSpPr/>
            <p:nvPr/>
          </p:nvSpPr>
          <p:spPr>
            <a:xfrm>
              <a:off x="7824943" y="336522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" name="pt27"/>
            <p:cNvSpPr/>
            <p:nvPr/>
          </p:nvSpPr>
          <p:spPr>
            <a:xfrm>
              <a:off x="7673483" y="754825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" name="pt28"/>
            <p:cNvSpPr/>
            <p:nvPr/>
          </p:nvSpPr>
          <p:spPr>
            <a:xfrm>
              <a:off x="7873751" y="8201376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" name="pt29"/>
            <p:cNvSpPr/>
            <p:nvPr/>
          </p:nvSpPr>
          <p:spPr>
            <a:xfrm>
              <a:off x="7616831" y="516497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" name="pt30"/>
            <p:cNvSpPr/>
            <p:nvPr/>
          </p:nvSpPr>
          <p:spPr>
            <a:xfrm>
              <a:off x="7672598" y="823757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" name="pt31"/>
            <p:cNvSpPr/>
            <p:nvPr/>
          </p:nvSpPr>
          <p:spPr>
            <a:xfrm>
              <a:off x="7823732" y="7396815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" name="pt32"/>
            <p:cNvSpPr/>
            <p:nvPr/>
          </p:nvSpPr>
          <p:spPr>
            <a:xfrm>
              <a:off x="7833416" y="483606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" name="pt33"/>
            <p:cNvSpPr/>
            <p:nvPr/>
          </p:nvSpPr>
          <p:spPr>
            <a:xfrm>
              <a:off x="7764880" y="7816300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" name="pt34"/>
            <p:cNvSpPr/>
            <p:nvPr/>
          </p:nvSpPr>
          <p:spPr>
            <a:xfrm>
              <a:off x="7880698" y="7467574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" name="pt35"/>
            <p:cNvSpPr/>
            <p:nvPr/>
          </p:nvSpPr>
          <p:spPr>
            <a:xfrm>
              <a:off x="7857179" y="7446124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" name="pt36"/>
            <p:cNvSpPr/>
            <p:nvPr/>
          </p:nvSpPr>
          <p:spPr>
            <a:xfrm>
              <a:off x="7883451" y="8540994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" name="pt37"/>
            <p:cNvSpPr/>
            <p:nvPr/>
          </p:nvSpPr>
          <p:spPr>
            <a:xfrm>
              <a:off x="7846687" y="6993175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8" name="pt38"/>
            <p:cNvSpPr/>
            <p:nvPr/>
          </p:nvSpPr>
          <p:spPr>
            <a:xfrm>
              <a:off x="7666109" y="681473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9" name="pt39"/>
            <p:cNvSpPr/>
            <p:nvPr/>
          </p:nvSpPr>
          <p:spPr>
            <a:xfrm>
              <a:off x="7870071" y="841694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" name="pt40"/>
            <p:cNvSpPr/>
            <p:nvPr/>
          </p:nvSpPr>
          <p:spPr>
            <a:xfrm>
              <a:off x="7852225" y="5149462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1" name="pt41"/>
            <p:cNvSpPr/>
            <p:nvPr/>
          </p:nvSpPr>
          <p:spPr>
            <a:xfrm>
              <a:off x="7769041" y="650380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2" name="pt42"/>
            <p:cNvSpPr/>
            <p:nvPr/>
          </p:nvSpPr>
          <p:spPr>
            <a:xfrm>
              <a:off x="7841065" y="1893869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3" name="pt43"/>
            <p:cNvSpPr/>
            <p:nvPr/>
          </p:nvSpPr>
          <p:spPr>
            <a:xfrm>
              <a:off x="7886618" y="675111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4" name="pt44"/>
            <p:cNvSpPr/>
            <p:nvPr/>
          </p:nvSpPr>
          <p:spPr>
            <a:xfrm>
              <a:off x="7672022" y="593518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5" name="pt45"/>
            <p:cNvSpPr/>
            <p:nvPr/>
          </p:nvSpPr>
          <p:spPr>
            <a:xfrm>
              <a:off x="7839578" y="735843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6" name="pt46"/>
            <p:cNvSpPr/>
            <p:nvPr/>
          </p:nvSpPr>
          <p:spPr>
            <a:xfrm>
              <a:off x="7651321" y="7553225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7" name="pt47"/>
            <p:cNvSpPr/>
            <p:nvPr/>
          </p:nvSpPr>
          <p:spPr>
            <a:xfrm>
              <a:off x="7703056" y="6791889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8" name="pt48"/>
            <p:cNvSpPr/>
            <p:nvPr/>
          </p:nvSpPr>
          <p:spPr>
            <a:xfrm>
              <a:off x="7621089" y="734296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9" name="pt49"/>
            <p:cNvSpPr/>
            <p:nvPr/>
          </p:nvSpPr>
          <p:spPr>
            <a:xfrm>
              <a:off x="7807301" y="676230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0" name="pt50"/>
            <p:cNvSpPr/>
            <p:nvPr/>
          </p:nvSpPr>
          <p:spPr>
            <a:xfrm>
              <a:off x="7760877" y="797681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1" name="pt51"/>
            <p:cNvSpPr/>
            <p:nvPr/>
          </p:nvSpPr>
          <p:spPr>
            <a:xfrm>
              <a:off x="7845993" y="7121895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2" name="pt52"/>
            <p:cNvSpPr/>
            <p:nvPr/>
          </p:nvSpPr>
          <p:spPr>
            <a:xfrm>
              <a:off x="10044057" y="852431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3" name="pt53"/>
            <p:cNvSpPr/>
            <p:nvPr/>
          </p:nvSpPr>
          <p:spPr>
            <a:xfrm>
              <a:off x="9947802" y="850822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4" name="pt54"/>
            <p:cNvSpPr/>
            <p:nvPr/>
          </p:nvSpPr>
          <p:spPr>
            <a:xfrm>
              <a:off x="9978223" y="789837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5" name="pt55"/>
            <p:cNvSpPr/>
            <p:nvPr/>
          </p:nvSpPr>
          <p:spPr>
            <a:xfrm>
              <a:off x="9856418" y="737484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6" name="pt56"/>
            <p:cNvSpPr/>
            <p:nvPr/>
          </p:nvSpPr>
          <p:spPr>
            <a:xfrm>
              <a:off x="9821459" y="815263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7" name="pt57"/>
            <p:cNvSpPr/>
            <p:nvPr/>
          </p:nvSpPr>
          <p:spPr>
            <a:xfrm>
              <a:off x="10054757" y="834460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8" name="pt58"/>
            <p:cNvSpPr/>
            <p:nvPr/>
          </p:nvSpPr>
          <p:spPr>
            <a:xfrm>
              <a:off x="9822605" y="838249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9" name="pt59"/>
            <p:cNvSpPr/>
            <p:nvPr/>
          </p:nvSpPr>
          <p:spPr>
            <a:xfrm>
              <a:off x="10021891" y="685660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0" name="pt60"/>
            <p:cNvSpPr/>
            <p:nvPr/>
          </p:nvSpPr>
          <p:spPr>
            <a:xfrm>
              <a:off x="10079088" y="787867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1" name="pt61"/>
            <p:cNvSpPr/>
            <p:nvPr/>
          </p:nvSpPr>
          <p:spPr>
            <a:xfrm>
              <a:off x="9835267" y="771336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2" name="pt62"/>
            <p:cNvSpPr/>
            <p:nvPr/>
          </p:nvSpPr>
          <p:spPr>
            <a:xfrm>
              <a:off x="9932191" y="794040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3" name="pt63"/>
            <p:cNvSpPr/>
            <p:nvPr/>
          </p:nvSpPr>
          <p:spPr>
            <a:xfrm>
              <a:off x="9949704" y="770470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4" name="pt64"/>
            <p:cNvSpPr/>
            <p:nvPr/>
          </p:nvSpPr>
          <p:spPr>
            <a:xfrm>
              <a:off x="9999098" y="757160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5" name="pt65"/>
            <p:cNvSpPr/>
            <p:nvPr/>
          </p:nvSpPr>
          <p:spPr>
            <a:xfrm>
              <a:off x="9983651" y="7851131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6" name="pt66"/>
            <p:cNvSpPr/>
            <p:nvPr/>
          </p:nvSpPr>
          <p:spPr>
            <a:xfrm>
              <a:off x="9988460" y="855236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7" name="pt67"/>
            <p:cNvSpPr/>
            <p:nvPr/>
          </p:nvSpPr>
          <p:spPr>
            <a:xfrm>
              <a:off x="10055101" y="823031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8" name="pt68"/>
            <p:cNvSpPr/>
            <p:nvPr/>
          </p:nvSpPr>
          <p:spPr>
            <a:xfrm>
              <a:off x="9838494" y="798375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9" name="pt69"/>
            <p:cNvSpPr/>
            <p:nvPr/>
          </p:nvSpPr>
          <p:spPr>
            <a:xfrm>
              <a:off x="9838436" y="785344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0" name="pt70"/>
            <p:cNvSpPr/>
            <p:nvPr/>
          </p:nvSpPr>
          <p:spPr>
            <a:xfrm>
              <a:off x="9912272" y="836583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1" name="pt71"/>
            <p:cNvSpPr/>
            <p:nvPr/>
          </p:nvSpPr>
          <p:spPr>
            <a:xfrm>
              <a:off x="9812281" y="770614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2" name="pt72"/>
            <p:cNvSpPr/>
            <p:nvPr/>
          </p:nvSpPr>
          <p:spPr>
            <a:xfrm>
              <a:off x="9998245" y="791450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3" name="pt73"/>
            <p:cNvSpPr/>
            <p:nvPr/>
          </p:nvSpPr>
          <p:spPr>
            <a:xfrm>
              <a:off x="10046447" y="807562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4" name="pt74"/>
            <p:cNvSpPr/>
            <p:nvPr/>
          </p:nvSpPr>
          <p:spPr>
            <a:xfrm>
              <a:off x="9906065" y="850123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5" name="pt75"/>
            <p:cNvSpPr/>
            <p:nvPr/>
          </p:nvSpPr>
          <p:spPr>
            <a:xfrm>
              <a:off x="9883337" y="849540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6" name="pt76"/>
            <p:cNvSpPr/>
            <p:nvPr/>
          </p:nvSpPr>
          <p:spPr>
            <a:xfrm>
              <a:off x="10074620" y="814547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7" name="pt77"/>
            <p:cNvSpPr/>
            <p:nvPr/>
          </p:nvSpPr>
          <p:spPr>
            <a:xfrm>
              <a:off x="10071923" y="822912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8" name="pt78"/>
            <p:cNvSpPr/>
            <p:nvPr/>
          </p:nvSpPr>
          <p:spPr>
            <a:xfrm>
              <a:off x="10002054" y="774530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9" name="pt79"/>
            <p:cNvSpPr/>
            <p:nvPr/>
          </p:nvSpPr>
          <p:spPr>
            <a:xfrm>
              <a:off x="9821567" y="807284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0" name="pt80"/>
            <p:cNvSpPr/>
            <p:nvPr/>
          </p:nvSpPr>
          <p:spPr>
            <a:xfrm>
              <a:off x="9904651" y="799442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1" name="pt81"/>
            <p:cNvSpPr/>
            <p:nvPr/>
          </p:nvSpPr>
          <p:spPr>
            <a:xfrm>
              <a:off x="9851639" y="806863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2" name="pt82"/>
            <p:cNvSpPr/>
            <p:nvPr/>
          </p:nvSpPr>
          <p:spPr>
            <a:xfrm>
              <a:off x="9971188" y="827821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3" name="pt83"/>
            <p:cNvSpPr/>
            <p:nvPr/>
          </p:nvSpPr>
          <p:spPr>
            <a:xfrm>
              <a:off x="9830655" y="784986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4" name="pt84"/>
            <p:cNvSpPr/>
            <p:nvPr/>
          </p:nvSpPr>
          <p:spPr>
            <a:xfrm>
              <a:off x="9966472" y="7904251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5" name="pt85"/>
            <p:cNvSpPr/>
            <p:nvPr/>
          </p:nvSpPr>
          <p:spPr>
            <a:xfrm>
              <a:off x="9939220" y="805496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6" name="pt86"/>
            <p:cNvSpPr/>
            <p:nvPr/>
          </p:nvSpPr>
          <p:spPr>
            <a:xfrm>
              <a:off x="9972390" y="731656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7" name="pt87"/>
            <p:cNvSpPr/>
            <p:nvPr/>
          </p:nvSpPr>
          <p:spPr>
            <a:xfrm>
              <a:off x="9818802" y="701884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8" name="pt88"/>
            <p:cNvSpPr/>
            <p:nvPr/>
          </p:nvSpPr>
          <p:spPr>
            <a:xfrm>
              <a:off x="9834236" y="807176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9" name="pt89"/>
            <p:cNvSpPr/>
            <p:nvPr/>
          </p:nvSpPr>
          <p:spPr>
            <a:xfrm>
              <a:off x="9858846" y="820311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0" name="pt90"/>
            <p:cNvSpPr/>
            <p:nvPr/>
          </p:nvSpPr>
          <p:spPr>
            <a:xfrm>
              <a:off x="9862322" y="750058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1" name="pt91"/>
            <p:cNvSpPr/>
            <p:nvPr/>
          </p:nvSpPr>
          <p:spPr>
            <a:xfrm>
              <a:off x="9925434" y="667275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2" name="pt92"/>
            <p:cNvSpPr/>
            <p:nvPr/>
          </p:nvSpPr>
          <p:spPr>
            <a:xfrm>
              <a:off x="10058655" y="826262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3" name="pt93"/>
            <p:cNvSpPr/>
            <p:nvPr/>
          </p:nvSpPr>
          <p:spPr>
            <a:xfrm>
              <a:off x="9916711" y="778745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4" name="pt94"/>
            <p:cNvSpPr/>
            <p:nvPr/>
          </p:nvSpPr>
          <p:spPr>
            <a:xfrm>
              <a:off x="9983841" y="801516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5" name="pt95"/>
            <p:cNvSpPr/>
            <p:nvPr/>
          </p:nvSpPr>
          <p:spPr>
            <a:xfrm>
              <a:off x="10056240" y="817950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6" name="pt96"/>
            <p:cNvSpPr/>
            <p:nvPr/>
          </p:nvSpPr>
          <p:spPr>
            <a:xfrm>
              <a:off x="9963622" y="782675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7" name="pt97"/>
            <p:cNvSpPr/>
            <p:nvPr/>
          </p:nvSpPr>
          <p:spPr>
            <a:xfrm>
              <a:off x="9817391" y="761672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8" name="pt98"/>
            <p:cNvSpPr/>
            <p:nvPr/>
          </p:nvSpPr>
          <p:spPr>
            <a:xfrm>
              <a:off x="9970436" y="806454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9" name="pt99"/>
            <p:cNvSpPr/>
            <p:nvPr/>
          </p:nvSpPr>
          <p:spPr>
            <a:xfrm>
              <a:off x="9889746" y="800199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0" name="pt100"/>
            <p:cNvSpPr/>
            <p:nvPr/>
          </p:nvSpPr>
          <p:spPr>
            <a:xfrm>
              <a:off x="9930949" y="803127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1" name="pt101"/>
            <p:cNvSpPr/>
            <p:nvPr/>
          </p:nvSpPr>
          <p:spPr>
            <a:xfrm>
              <a:off x="9888474" y="790189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2" name="pt102"/>
            <p:cNvSpPr/>
            <p:nvPr/>
          </p:nvSpPr>
          <p:spPr>
            <a:xfrm>
              <a:off x="9989606" y="853480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3" name="pt103"/>
            <p:cNvSpPr/>
            <p:nvPr/>
          </p:nvSpPr>
          <p:spPr>
            <a:xfrm>
              <a:off x="9848368" y="856218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4" name="pt104"/>
            <p:cNvSpPr/>
            <p:nvPr/>
          </p:nvSpPr>
          <p:spPr>
            <a:xfrm>
              <a:off x="9875580" y="767433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5" name="pt105"/>
            <p:cNvSpPr/>
            <p:nvPr/>
          </p:nvSpPr>
          <p:spPr>
            <a:xfrm>
              <a:off x="10060618" y="833490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6" name="pt106"/>
            <p:cNvSpPr/>
            <p:nvPr/>
          </p:nvSpPr>
          <p:spPr>
            <a:xfrm>
              <a:off x="9926690" y="720703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7" name="pt107"/>
            <p:cNvSpPr/>
            <p:nvPr/>
          </p:nvSpPr>
          <p:spPr>
            <a:xfrm>
              <a:off x="9910999" y="744070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8" name="pt108"/>
            <p:cNvSpPr/>
            <p:nvPr/>
          </p:nvSpPr>
          <p:spPr>
            <a:xfrm>
              <a:off x="9904537" y="844652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9" name="pt109"/>
            <p:cNvSpPr/>
            <p:nvPr/>
          </p:nvSpPr>
          <p:spPr>
            <a:xfrm>
              <a:off x="10080516" y="809450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0" name="pt110"/>
            <p:cNvSpPr/>
            <p:nvPr/>
          </p:nvSpPr>
          <p:spPr>
            <a:xfrm>
              <a:off x="9820044" y="766400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1" name="pt111"/>
            <p:cNvSpPr/>
            <p:nvPr/>
          </p:nvSpPr>
          <p:spPr>
            <a:xfrm>
              <a:off x="9864841" y="744230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2" name="pt112"/>
            <p:cNvSpPr/>
            <p:nvPr/>
          </p:nvSpPr>
          <p:spPr>
            <a:xfrm>
              <a:off x="10009726" y="769722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3" name="pt113"/>
            <p:cNvSpPr/>
            <p:nvPr/>
          </p:nvSpPr>
          <p:spPr>
            <a:xfrm>
              <a:off x="9963683" y="805619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4" name="pt114"/>
            <p:cNvSpPr/>
            <p:nvPr/>
          </p:nvSpPr>
          <p:spPr>
            <a:xfrm>
              <a:off x="7521571" y="737663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5" name="pt115"/>
            <p:cNvSpPr/>
            <p:nvPr/>
          </p:nvSpPr>
          <p:spPr>
            <a:xfrm>
              <a:off x="7453647" y="792190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6" name="pt116"/>
            <p:cNvSpPr/>
            <p:nvPr/>
          </p:nvSpPr>
          <p:spPr>
            <a:xfrm>
              <a:off x="7349658" y="784102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7" name="pt117"/>
            <p:cNvSpPr/>
            <p:nvPr/>
          </p:nvSpPr>
          <p:spPr>
            <a:xfrm>
              <a:off x="7541056" y="409646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8" name="pt118"/>
            <p:cNvSpPr/>
            <p:nvPr/>
          </p:nvSpPr>
          <p:spPr>
            <a:xfrm>
              <a:off x="7296135" y="764449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9" name="pt119"/>
            <p:cNvSpPr/>
            <p:nvPr/>
          </p:nvSpPr>
          <p:spPr>
            <a:xfrm>
              <a:off x="7533525" y="8086705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0" name="pt120"/>
            <p:cNvSpPr/>
            <p:nvPr/>
          </p:nvSpPr>
          <p:spPr>
            <a:xfrm>
              <a:off x="7351384" y="8101983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1" name="pt121"/>
            <p:cNvSpPr/>
            <p:nvPr/>
          </p:nvSpPr>
          <p:spPr>
            <a:xfrm>
              <a:off x="7370959" y="842867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2" name="pt122"/>
            <p:cNvSpPr/>
            <p:nvPr/>
          </p:nvSpPr>
          <p:spPr>
            <a:xfrm>
              <a:off x="7306311" y="794379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3" name="pt123"/>
            <p:cNvSpPr/>
            <p:nvPr/>
          </p:nvSpPr>
          <p:spPr>
            <a:xfrm>
              <a:off x="7349396" y="469180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4" name="pt124"/>
            <p:cNvSpPr/>
            <p:nvPr/>
          </p:nvSpPr>
          <p:spPr>
            <a:xfrm>
              <a:off x="7502894" y="7884139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5" name="pt125"/>
            <p:cNvSpPr/>
            <p:nvPr/>
          </p:nvSpPr>
          <p:spPr>
            <a:xfrm>
              <a:off x="7394883" y="765622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6" name="pt126"/>
            <p:cNvSpPr/>
            <p:nvPr/>
          </p:nvSpPr>
          <p:spPr>
            <a:xfrm>
              <a:off x="7410306" y="7913024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7" name="pt127"/>
            <p:cNvSpPr/>
            <p:nvPr/>
          </p:nvSpPr>
          <p:spPr>
            <a:xfrm>
              <a:off x="7452434" y="7711154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8" name="pt128"/>
            <p:cNvSpPr/>
            <p:nvPr/>
          </p:nvSpPr>
          <p:spPr>
            <a:xfrm>
              <a:off x="7282792" y="8120789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9" name="pt129"/>
            <p:cNvSpPr/>
            <p:nvPr/>
          </p:nvSpPr>
          <p:spPr>
            <a:xfrm>
              <a:off x="7407774" y="772891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0" name="pt130"/>
            <p:cNvSpPr/>
            <p:nvPr/>
          </p:nvSpPr>
          <p:spPr>
            <a:xfrm>
              <a:off x="7514693" y="7881760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1" name="pt131"/>
            <p:cNvSpPr/>
            <p:nvPr/>
          </p:nvSpPr>
          <p:spPr>
            <a:xfrm>
              <a:off x="7470653" y="8473284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2" name="pt132"/>
            <p:cNvSpPr/>
            <p:nvPr/>
          </p:nvSpPr>
          <p:spPr>
            <a:xfrm>
              <a:off x="7473189" y="797766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3" name="pt133"/>
            <p:cNvSpPr/>
            <p:nvPr/>
          </p:nvSpPr>
          <p:spPr>
            <a:xfrm>
              <a:off x="6512614" y="726721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4" name="pt134"/>
            <p:cNvSpPr/>
            <p:nvPr/>
          </p:nvSpPr>
          <p:spPr>
            <a:xfrm>
              <a:off x="6352448" y="754636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5" name="pt135"/>
            <p:cNvSpPr/>
            <p:nvPr/>
          </p:nvSpPr>
          <p:spPr>
            <a:xfrm>
              <a:off x="6355793" y="756940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6" name="pt136"/>
            <p:cNvSpPr/>
            <p:nvPr/>
          </p:nvSpPr>
          <p:spPr>
            <a:xfrm>
              <a:off x="6356921" y="764766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7" name="pt137"/>
            <p:cNvSpPr/>
            <p:nvPr/>
          </p:nvSpPr>
          <p:spPr>
            <a:xfrm>
              <a:off x="6401572" y="757766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8" name="pt138"/>
            <p:cNvSpPr/>
            <p:nvPr/>
          </p:nvSpPr>
          <p:spPr>
            <a:xfrm>
              <a:off x="6377780" y="7715735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9" name="pt139"/>
            <p:cNvSpPr/>
            <p:nvPr/>
          </p:nvSpPr>
          <p:spPr>
            <a:xfrm>
              <a:off x="6595979" y="850011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0" name="pt140"/>
            <p:cNvSpPr/>
            <p:nvPr/>
          </p:nvSpPr>
          <p:spPr>
            <a:xfrm>
              <a:off x="6519045" y="727969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1" name="pt141"/>
            <p:cNvSpPr/>
            <p:nvPr/>
          </p:nvSpPr>
          <p:spPr>
            <a:xfrm>
              <a:off x="6390630" y="757769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2" name="pt142"/>
            <p:cNvSpPr/>
            <p:nvPr/>
          </p:nvSpPr>
          <p:spPr>
            <a:xfrm>
              <a:off x="6389578" y="811137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3" name="pt143"/>
            <p:cNvSpPr/>
            <p:nvPr/>
          </p:nvSpPr>
          <p:spPr>
            <a:xfrm>
              <a:off x="6617996" y="771048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4" name="pt144"/>
            <p:cNvSpPr/>
            <p:nvPr/>
          </p:nvSpPr>
          <p:spPr>
            <a:xfrm>
              <a:off x="6582700" y="800151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5" name="pt145"/>
            <p:cNvSpPr/>
            <p:nvPr/>
          </p:nvSpPr>
          <p:spPr>
            <a:xfrm>
              <a:off x="5989966" y="819543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6" name="pt146"/>
            <p:cNvSpPr/>
            <p:nvPr/>
          </p:nvSpPr>
          <p:spPr>
            <a:xfrm>
              <a:off x="5905391" y="825037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7" name="pt147"/>
            <p:cNvSpPr/>
            <p:nvPr/>
          </p:nvSpPr>
          <p:spPr>
            <a:xfrm>
              <a:off x="5896232" y="709128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8" name="pt148"/>
            <p:cNvSpPr/>
            <p:nvPr/>
          </p:nvSpPr>
          <p:spPr>
            <a:xfrm>
              <a:off x="6119218" y="722561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9" name="pt149"/>
            <p:cNvSpPr/>
            <p:nvPr/>
          </p:nvSpPr>
          <p:spPr>
            <a:xfrm>
              <a:off x="5978456" y="796689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0" name="pt150"/>
            <p:cNvSpPr/>
            <p:nvPr/>
          </p:nvSpPr>
          <p:spPr>
            <a:xfrm>
              <a:off x="5975492" y="7582374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1" name="pt151"/>
            <p:cNvSpPr/>
            <p:nvPr/>
          </p:nvSpPr>
          <p:spPr>
            <a:xfrm>
              <a:off x="5967531" y="7320113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2" name="pt152"/>
            <p:cNvSpPr/>
            <p:nvPr/>
          </p:nvSpPr>
          <p:spPr>
            <a:xfrm>
              <a:off x="5997516" y="809165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3" name="pt153"/>
            <p:cNvSpPr/>
            <p:nvPr/>
          </p:nvSpPr>
          <p:spPr>
            <a:xfrm>
              <a:off x="6008079" y="691846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4" name="pt154"/>
            <p:cNvSpPr/>
            <p:nvPr/>
          </p:nvSpPr>
          <p:spPr>
            <a:xfrm>
              <a:off x="6007657" y="740682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5" name="pt155"/>
            <p:cNvSpPr/>
            <p:nvPr/>
          </p:nvSpPr>
          <p:spPr>
            <a:xfrm>
              <a:off x="6156868" y="712990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6" name="pt156"/>
            <p:cNvSpPr/>
            <p:nvPr/>
          </p:nvSpPr>
          <p:spPr>
            <a:xfrm>
              <a:off x="6122112" y="779991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7" name="pt157"/>
            <p:cNvSpPr/>
            <p:nvPr/>
          </p:nvSpPr>
          <p:spPr>
            <a:xfrm>
              <a:off x="5951557" y="820310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8" name="pt158"/>
            <p:cNvSpPr/>
            <p:nvPr/>
          </p:nvSpPr>
          <p:spPr>
            <a:xfrm>
              <a:off x="5986946" y="835259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9" name="pt159"/>
            <p:cNvSpPr/>
            <p:nvPr/>
          </p:nvSpPr>
          <p:spPr>
            <a:xfrm>
              <a:off x="5906392" y="817056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0" name="pt160"/>
            <p:cNvSpPr/>
            <p:nvPr/>
          </p:nvSpPr>
          <p:spPr>
            <a:xfrm>
              <a:off x="6091669" y="7094962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1" name="pt161"/>
            <p:cNvSpPr/>
            <p:nvPr/>
          </p:nvSpPr>
          <p:spPr>
            <a:xfrm>
              <a:off x="6149680" y="827706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2" name="pt162"/>
            <p:cNvSpPr/>
            <p:nvPr/>
          </p:nvSpPr>
          <p:spPr>
            <a:xfrm>
              <a:off x="5888797" y="8079153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3" name="pt163"/>
            <p:cNvSpPr/>
            <p:nvPr/>
          </p:nvSpPr>
          <p:spPr>
            <a:xfrm>
              <a:off x="5956314" y="666608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4" name="pt164"/>
            <p:cNvSpPr/>
            <p:nvPr/>
          </p:nvSpPr>
          <p:spPr>
            <a:xfrm>
              <a:off x="5912750" y="7558362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5" name="pt165"/>
            <p:cNvSpPr/>
            <p:nvPr/>
          </p:nvSpPr>
          <p:spPr>
            <a:xfrm>
              <a:off x="5925080" y="581915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6" name="pt166"/>
            <p:cNvSpPr/>
            <p:nvPr/>
          </p:nvSpPr>
          <p:spPr>
            <a:xfrm>
              <a:off x="6136420" y="7787602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7" name="pt167"/>
            <p:cNvSpPr/>
            <p:nvPr/>
          </p:nvSpPr>
          <p:spPr>
            <a:xfrm>
              <a:off x="4410119" y="779025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8" name="pt168"/>
            <p:cNvSpPr/>
            <p:nvPr/>
          </p:nvSpPr>
          <p:spPr>
            <a:xfrm>
              <a:off x="4331979" y="801797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9" name="pt169"/>
            <p:cNvSpPr/>
            <p:nvPr/>
          </p:nvSpPr>
          <p:spPr>
            <a:xfrm>
              <a:off x="4540991" y="739605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0" name="pt170"/>
            <p:cNvSpPr/>
            <p:nvPr/>
          </p:nvSpPr>
          <p:spPr>
            <a:xfrm>
              <a:off x="4317566" y="791511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1" name="pt171"/>
            <p:cNvSpPr/>
            <p:nvPr/>
          </p:nvSpPr>
          <p:spPr>
            <a:xfrm>
              <a:off x="4298097" y="743898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2" name="pt172"/>
            <p:cNvSpPr/>
            <p:nvPr/>
          </p:nvSpPr>
          <p:spPr>
            <a:xfrm>
              <a:off x="4275668" y="8097073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3" name="pt173"/>
            <p:cNvSpPr/>
            <p:nvPr/>
          </p:nvSpPr>
          <p:spPr>
            <a:xfrm>
              <a:off x="4404911" y="790632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4" name="pt174"/>
            <p:cNvSpPr/>
            <p:nvPr/>
          </p:nvSpPr>
          <p:spPr>
            <a:xfrm>
              <a:off x="4539202" y="7172844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5" name="pt175"/>
            <p:cNvSpPr/>
            <p:nvPr/>
          </p:nvSpPr>
          <p:spPr>
            <a:xfrm>
              <a:off x="4299889" y="770160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6" name="pt176"/>
            <p:cNvSpPr/>
            <p:nvPr/>
          </p:nvSpPr>
          <p:spPr>
            <a:xfrm>
              <a:off x="4437887" y="735841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7" name="pt177"/>
            <p:cNvSpPr/>
            <p:nvPr/>
          </p:nvSpPr>
          <p:spPr>
            <a:xfrm>
              <a:off x="4301731" y="739395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8" name="pl178"/>
            <p:cNvSpPr/>
            <p:nvPr/>
          </p:nvSpPr>
          <p:spPr>
            <a:xfrm>
              <a:off x="4010251" y="1585279"/>
              <a:ext cx="0" cy="7335152"/>
            </a:xfrm>
            <a:custGeom>
              <a:avLst/>
              <a:gdLst/>
              <a:ahLst/>
              <a:cxnLst/>
              <a:rect l="0" t="0" r="0" b="0"/>
              <a:pathLst>
                <a:path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9" name="tx179"/>
            <p:cNvSpPr/>
            <p:nvPr/>
          </p:nvSpPr>
          <p:spPr>
            <a:xfrm>
              <a:off x="3834611" y="8476606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2909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721601" y="6708111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2909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721601" y="4939616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2909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721601" y="3171121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2909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3975457" y="85525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4" name="pl184"/>
            <p:cNvSpPr/>
            <p:nvPr/>
          </p:nvSpPr>
          <p:spPr>
            <a:xfrm>
              <a:off x="3975457" y="6784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5" name="pl185"/>
            <p:cNvSpPr/>
            <p:nvPr/>
          </p:nvSpPr>
          <p:spPr>
            <a:xfrm>
              <a:off x="3975457" y="50155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6" name="pl186"/>
            <p:cNvSpPr/>
            <p:nvPr/>
          </p:nvSpPr>
          <p:spPr>
            <a:xfrm>
              <a:off x="3975457" y="32470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7" name="pl187"/>
            <p:cNvSpPr/>
            <p:nvPr/>
          </p:nvSpPr>
          <p:spPr>
            <a:xfrm>
              <a:off x="4010251" y="8920431"/>
              <a:ext cx="6385333" cy="0"/>
            </a:xfrm>
            <a:custGeom>
              <a:avLst/>
              <a:gdLst/>
              <a:ahLst/>
              <a:cxnLst/>
              <a:rect l="0" t="0" r="0" b="0"/>
              <a:pathLst>
                <a:path w="6385333">
                  <a:moveTo>
                    <a:pt x="0" y="0"/>
                  </a:moveTo>
                  <a:lnTo>
                    <a:pt x="63853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8" name="pl188"/>
            <p:cNvSpPr/>
            <p:nvPr/>
          </p:nvSpPr>
          <p:spPr>
            <a:xfrm>
              <a:off x="4199314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9" name="pl189"/>
            <p:cNvSpPr/>
            <p:nvPr/>
          </p:nvSpPr>
          <p:spPr>
            <a:xfrm>
              <a:off x="5814337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0" name="pl190"/>
            <p:cNvSpPr/>
            <p:nvPr/>
          </p:nvSpPr>
          <p:spPr>
            <a:xfrm>
              <a:off x="7775436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1" name="pl191"/>
            <p:cNvSpPr/>
            <p:nvPr/>
          </p:nvSpPr>
          <p:spPr>
            <a:xfrm>
              <a:off x="9390458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2" name="tx192"/>
            <p:cNvSpPr/>
            <p:nvPr/>
          </p:nvSpPr>
          <p:spPr>
            <a:xfrm>
              <a:off x="3866137" y="9079516"/>
              <a:ext cx="666353" cy="1889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481160" y="9079516"/>
              <a:ext cx="666353" cy="1889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470388" y="9079833"/>
              <a:ext cx="6100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5410" y="9082080"/>
              <a:ext cx="6100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519271" y="9457023"/>
              <a:ext cx="1877463" cy="4824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197" name="tx197"/>
            <p:cNvSpPr/>
            <p:nvPr/>
          </p:nvSpPr>
          <p:spPr>
            <a:xfrm rot="16200000">
              <a:off x="2359284" y="4588957"/>
              <a:ext cx="1810511" cy="759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909"/>
                </a:lnSpc>
              </a:pPr>
              <a:r>
                <a:rPr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98" name="rc198"/>
            <p:cNvSpPr/>
            <p:nvPr/>
          </p:nvSpPr>
          <p:spPr>
            <a:xfrm>
              <a:off x="10534763" y="4060102"/>
              <a:ext cx="719673" cy="6842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203" name="rc203"/>
            <p:cNvSpPr/>
            <p:nvPr/>
          </p:nvSpPr>
          <p:spPr>
            <a:xfrm>
              <a:off x="10534763" y="4883532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pic>
          <p:nvPicPr>
            <p:cNvPr id="204" name="pic2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352" y="5278739"/>
              <a:ext cx="219455" cy="1097280"/>
            </a:xfrm>
            <a:prstGeom prst="rect">
              <a:avLst/>
            </a:prstGeom>
          </p:spPr>
        </p:pic>
        <p:sp>
          <p:nvSpPr>
            <p:cNvPr id="205" name="tx205"/>
            <p:cNvSpPr/>
            <p:nvPr/>
          </p:nvSpPr>
          <p:spPr>
            <a:xfrm>
              <a:off x="10937681" y="6171365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0937681" y="5935524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0937681" y="5699683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0937681" y="5463843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0604352" y="4974360"/>
              <a:ext cx="915069" cy="1664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273"/>
                </a:lnSpc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levation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10604352" y="623774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1" name="pl211"/>
            <p:cNvSpPr/>
            <p:nvPr/>
          </p:nvSpPr>
          <p:spPr>
            <a:xfrm>
              <a:off x="10604352" y="600190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2" name="pl212"/>
            <p:cNvSpPr/>
            <p:nvPr/>
          </p:nvSpPr>
          <p:spPr>
            <a:xfrm>
              <a:off x="10604352" y="576606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3" name="pl213"/>
            <p:cNvSpPr/>
            <p:nvPr/>
          </p:nvSpPr>
          <p:spPr>
            <a:xfrm>
              <a:off x="10604352" y="553022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4" name="pl214"/>
            <p:cNvSpPr/>
            <p:nvPr/>
          </p:nvSpPr>
          <p:spPr>
            <a:xfrm>
              <a:off x="10779916" y="623774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5" name="pl215"/>
            <p:cNvSpPr/>
            <p:nvPr/>
          </p:nvSpPr>
          <p:spPr>
            <a:xfrm>
              <a:off x="10779916" y="600190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6" name="pl216"/>
            <p:cNvSpPr/>
            <p:nvPr/>
          </p:nvSpPr>
          <p:spPr>
            <a:xfrm>
              <a:off x="10779916" y="576606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7" name="pl217"/>
            <p:cNvSpPr/>
            <p:nvPr/>
          </p:nvSpPr>
          <p:spPr>
            <a:xfrm>
              <a:off x="10779916" y="553022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8" name="tx218"/>
            <p:cNvSpPr/>
            <p:nvPr/>
          </p:nvSpPr>
          <p:spPr>
            <a:xfrm>
              <a:off x="5050892" y="1007289"/>
              <a:ext cx="4515268" cy="490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273"/>
                </a:lnSpc>
              </a:pPr>
              <a:r>
                <a:rPr sz="6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F97253A-52CE-204F-A63A-8E27FA5D81FB}"/>
              </a:ext>
            </a:extLst>
          </p:cNvPr>
          <p:cNvSpPr txBox="1"/>
          <p:nvPr/>
        </p:nvSpPr>
        <p:spPr>
          <a:xfrm>
            <a:off x="8686800" y="6400800"/>
            <a:ext cx="165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 &lt; .05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Elena Suglia</cp:lastModifiedBy>
  <cp:revision>12</cp:revision>
  <dcterms:created xsi:type="dcterms:W3CDTF">2015-07-14T21:05:00Z</dcterms:created>
  <dcterms:modified xsi:type="dcterms:W3CDTF">2019-08-08T04:53:52Z</dcterms:modified>
</cp:coreProperties>
</file>