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8"/>
    <p:sldId id="258" r:id="rId9"/>
  </p:sldIdLst>
  <p:sldSz cx="27432000" cy="27432000"/>
  <p:notesSz cx="6858000" cy="9144000"/>
  <p:defaultTextStyle>
    <a:defPPr>
      <a:defRPr lang="en-US"/>
    </a:defPPr>
    <a:lvl1pPr marL="0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1pPr>
    <a:lvl2pPr marL="1119622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2pPr>
    <a:lvl3pPr marL="2239244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3pPr>
    <a:lvl4pPr marL="3358868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4pPr>
    <a:lvl5pPr marL="4478489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5pPr>
    <a:lvl6pPr marL="5598111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6pPr>
    <a:lvl7pPr marL="6717733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7pPr>
    <a:lvl8pPr marL="7837355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8pPr>
    <a:lvl9pPr marL="8956979" algn="l" defTabSz="2239244" rtl="0" eaLnBrk="1" latinLnBrk="0" hangingPunct="1">
      <a:defRPr sz="44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1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/>
  </p:normalViewPr>
  <p:slideViewPr>
    <p:cSldViewPr showGuides="1">
      <p:cViewPr>
        <p:scale>
          <a:sx n="25" d="100"/>
          <a:sy n="25" d="100"/>
        </p:scale>
        <p:origin x="2144" y="1008"/>
      </p:cViewPr>
      <p:guideLst>
        <p:guide orient="horz" pos="8641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84780-C759-C642-8FD9-2046C6A107D1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F64D-B96C-3F4A-8729-FA186E34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5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45477" rtl="0" eaLnBrk="1" latinLnBrk="0" hangingPunct="1">
      <a:defRPr sz="2553" kern="1200">
        <a:solidFill>
          <a:schemeClr val="tx1"/>
        </a:solidFill>
        <a:latin typeface="+mn-lt"/>
        <a:ea typeface="+mn-ea"/>
        <a:cs typeface="+mn-cs"/>
      </a:defRPr>
    </a:lvl1pPr>
    <a:lvl2pPr marL="972739" algn="l" defTabSz="1945477" rtl="0" eaLnBrk="1" latinLnBrk="0" hangingPunct="1">
      <a:defRPr sz="2553" kern="1200">
        <a:solidFill>
          <a:schemeClr val="tx1"/>
        </a:solidFill>
        <a:latin typeface="+mn-lt"/>
        <a:ea typeface="+mn-ea"/>
        <a:cs typeface="+mn-cs"/>
      </a:defRPr>
    </a:lvl2pPr>
    <a:lvl3pPr marL="1945477" algn="l" defTabSz="1945477" rtl="0" eaLnBrk="1" latinLnBrk="0" hangingPunct="1">
      <a:defRPr sz="2553" kern="1200">
        <a:solidFill>
          <a:schemeClr val="tx1"/>
        </a:solidFill>
        <a:latin typeface="+mn-lt"/>
        <a:ea typeface="+mn-ea"/>
        <a:cs typeface="+mn-cs"/>
      </a:defRPr>
    </a:lvl3pPr>
    <a:lvl4pPr marL="2918216" algn="l" defTabSz="1945477" rtl="0" eaLnBrk="1" latinLnBrk="0" hangingPunct="1">
      <a:defRPr sz="2553" kern="1200">
        <a:solidFill>
          <a:schemeClr val="tx1"/>
        </a:solidFill>
        <a:latin typeface="+mn-lt"/>
        <a:ea typeface="+mn-ea"/>
        <a:cs typeface="+mn-cs"/>
      </a:defRPr>
    </a:lvl4pPr>
    <a:lvl5pPr marL="3890955" algn="l" defTabSz="1945477" rtl="0" eaLnBrk="1" latinLnBrk="0" hangingPunct="1">
      <a:defRPr sz="2553" kern="1200">
        <a:solidFill>
          <a:schemeClr val="tx1"/>
        </a:solidFill>
        <a:latin typeface="+mn-lt"/>
        <a:ea typeface="+mn-ea"/>
        <a:cs typeface="+mn-cs"/>
      </a:defRPr>
    </a:lvl5pPr>
    <a:lvl6pPr marL="4863694" algn="l" defTabSz="1945477" rtl="0" eaLnBrk="1" latinLnBrk="0" hangingPunct="1">
      <a:defRPr sz="2553" kern="1200">
        <a:solidFill>
          <a:schemeClr val="tx1"/>
        </a:solidFill>
        <a:latin typeface="+mn-lt"/>
        <a:ea typeface="+mn-ea"/>
        <a:cs typeface="+mn-cs"/>
      </a:defRPr>
    </a:lvl6pPr>
    <a:lvl7pPr marL="5836432" algn="l" defTabSz="1945477" rtl="0" eaLnBrk="1" latinLnBrk="0" hangingPunct="1">
      <a:defRPr sz="2553" kern="1200">
        <a:solidFill>
          <a:schemeClr val="tx1"/>
        </a:solidFill>
        <a:latin typeface="+mn-lt"/>
        <a:ea typeface="+mn-ea"/>
        <a:cs typeface="+mn-cs"/>
      </a:defRPr>
    </a:lvl7pPr>
    <a:lvl8pPr marL="6809171" algn="l" defTabSz="1945477" rtl="0" eaLnBrk="1" latinLnBrk="0" hangingPunct="1">
      <a:defRPr sz="2553" kern="1200">
        <a:solidFill>
          <a:schemeClr val="tx1"/>
        </a:solidFill>
        <a:latin typeface="+mn-lt"/>
        <a:ea typeface="+mn-ea"/>
        <a:cs typeface="+mn-cs"/>
      </a:defRPr>
    </a:lvl8pPr>
    <a:lvl9pPr marL="7781910" algn="l" defTabSz="1945477" rtl="0" eaLnBrk="1" latinLnBrk="0" hangingPunct="1">
      <a:defRPr sz="25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AF64D-B96C-3F4A-8729-FA186E3419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6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8521715"/>
            <a:ext cx="23317200" cy="588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5544800"/>
            <a:ext cx="192024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56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13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70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27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84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40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97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654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45549" y="1098565"/>
            <a:ext cx="6686553" cy="23406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908" y="1098565"/>
            <a:ext cx="19602453" cy="23406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0" y="17627607"/>
            <a:ext cx="23317200" cy="5448300"/>
          </a:xfrm>
        </p:spPr>
        <p:txBody>
          <a:bodyPr anchor="t"/>
          <a:lstStyle>
            <a:lvl1pPr algn="l">
              <a:defRPr sz="8364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0" y="11626861"/>
            <a:ext cx="23317200" cy="6000750"/>
          </a:xfrm>
        </p:spPr>
        <p:txBody>
          <a:bodyPr anchor="b"/>
          <a:lstStyle>
            <a:lvl1pPr marL="0" indent="0">
              <a:buNone/>
              <a:defRPr sz="4182">
                <a:solidFill>
                  <a:schemeClr val="tx1">
                    <a:tint val="75000"/>
                  </a:schemeClr>
                </a:solidFill>
              </a:defRPr>
            </a:lvl1pPr>
            <a:lvl2pPr marL="956804" indent="0">
              <a:buNone/>
              <a:defRPr sz="3818">
                <a:solidFill>
                  <a:schemeClr val="tx1">
                    <a:tint val="75000"/>
                  </a:schemeClr>
                </a:solidFill>
              </a:defRPr>
            </a:lvl2pPr>
            <a:lvl3pPr marL="1913608" indent="0">
              <a:buNone/>
              <a:defRPr sz="3273">
                <a:solidFill>
                  <a:schemeClr val="tx1">
                    <a:tint val="75000"/>
                  </a:schemeClr>
                </a:solidFill>
              </a:defRPr>
            </a:lvl3pPr>
            <a:lvl4pPr marL="2870414" indent="0">
              <a:buNone/>
              <a:defRPr sz="2909">
                <a:solidFill>
                  <a:schemeClr val="tx1">
                    <a:tint val="75000"/>
                  </a:schemeClr>
                </a:solidFill>
              </a:defRPr>
            </a:lvl4pPr>
            <a:lvl5pPr marL="3827218" indent="0">
              <a:buNone/>
              <a:defRPr sz="2909">
                <a:solidFill>
                  <a:schemeClr val="tx1">
                    <a:tint val="75000"/>
                  </a:schemeClr>
                </a:solidFill>
              </a:defRPr>
            </a:lvl5pPr>
            <a:lvl6pPr marL="4784022" indent="0">
              <a:buNone/>
              <a:defRPr sz="2909">
                <a:solidFill>
                  <a:schemeClr val="tx1">
                    <a:tint val="75000"/>
                  </a:schemeClr>
                </a:solidFill>
              </a:defRPr>
            </a:lvl6pPr>
            <a:lvl7pPr marL="5740826" indent="0">
              <a:buNone/>
              <a:defRPr sz="2909">
                <a:solidFill>
                  <a:schemeClr val="tx1">
                    <a:tint val="75000"/>
                  </a:schemeClr>
                </a:solidFill>
              </a:defRPr>
            </a:lvl7pPr>
            <a:lvl8pPr marL="6697631" indent="0">
              <a:buNone/>
              <a:defRPr sz="2909">
                <a:solidFill>
                  <a:schemeClr val="tx1">
                    <a:tint val="75000"/>
                  </a:schemeClr>
                </a:solidFill>
              </a:defRPr>
            </a:lvl8pPr>
            <a:lvl9pPr marL="7654437" indent="0">
              <a:buNone/>
              <a:defRPr sz="29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908" y="6400806"/>
            <a:ext cx="13144500" cy="18103852"/>
          </a:xfrm>
        </p:spPr>
        <p:txBody>
          <a:bodyPr/>
          <a:lstStyle>
            <a:lvl1pPr>
              <a:defRPr sz="5818"/>
            </a:lvl1pPr>
            <a:lvl2pPr>
              <a:defRPr sz="5091"/>
            </a:lvl2pPr>
            <a:lvl3pPr>
              <a:defRPr sz="4182"/>
            </a:lvl3pPr>
            <a:lvl4pPr>
              <a:defRPr sz="3818"/>
            </a:lvl4pPr>
            <a:lvl5pPr>
              <a:defRPr sz="3818"/>
            </a:lvl5pPr>
            <a:lvl6pPr>
              <a:defRPr sz="3818"/>
            </a:lvl6pPr>
            <a:lvl7pPr>
              <a:defRPr sz="3818"/>
            </a:lvl7pPr>
            <a:lvl8pPr>
              <a:defRPr sz="3818"/>
            </a:lvl8pPr>
            <a:lvl9pPr>
              <a:defRPr sz="38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7608" y="6400806"/>
            <a:ext cx="13144500" cy="18103852"/>
          </a:xfrm>
        </p:spPr>
        <p:txBody>
          <a:bodyPr/>
          <a:lstStyle>
            <a:lvl1pPr>
              <a:defRPr sz="5818"/>
            </a:lvl1pPr>
            <a:lvl2pPr>
              <a:defRPr sz="5091"/>
            </a:lvl2pPr>
            <a:lvl3pPr>
              <a:defRPr sz="4182"/>
            </a:lvl3pPr>
            <a:lvl4pPr>
              <a:defRPr sz="3818"/>
            </a:lvl4pPr>
            <a:lvl5pPr>
              <a:defRPr sz="3818"/>
            </a:lvl5pPr>
            <a:lvl6pPr>
              <a:defRPr sz="3818"/>
            </a:lvl6pPr>
            <a:lvl7pPr>
              <a:defRPr sz="3818"/>
            </a:lvl7pPr>
            <a:lvl8pPr>
              <a:defRPr sz="3818"/>
            </a:lvl8pPr>
            <a:lvl9pPr>
              <a:defRPr sz="38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98552"/>
            <a:ext cx="246888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7" y="6140455"/>
            <a:ext cx="12120564" cy="2559048"/>
          </a:xfrm>
        </p:spPr>
        <p:txBody>
          <a:bodyPr anchor="b"/>
          <a:lstStyle>
            <a:lvl1pPr marL="0" indent="0">
              <a:buNone/>
              <a:defRPr sz="5091" b="1"/>
            </a:lvl1pPr>
            <a:lvl2pPr marL="956804" indent="0">
              <a:buNone/>
              <a:defRPr sz="4182" b="1"/>
            </a:lvl2pPr>
            <a:lvl3pPr marL="1913608" indent="0">
              <a:buNone/>
              <a:defRPr sz="3818" b="1"/>
            </a:lvl3pPr>
            <a:lvl4pPr marL="2870414" indent="0">
              <a:buNone/>
              <a:defRPr sz="3273" b="1"/>
            </a:lvl4pPr>
            <a:lvl5pPr marL="3827218" indent="0">
              <a:buNone/>
              <a:defRPr sz="3273" b="1"/>
            </a:lvl5pPr>
            <a:lvl6pPr marL="4784022" indent="0">
              <a:buNone/>
              <a:defRPr sz="3273" b="1"/>
            </a:lvl6pPr>
            <a:lvl7pPr marL="5740826" indent="0">
              <a:buNone/>
              <a:defRPr sz="3273" b="1"/>
            </a:lvl7pPr>
            <a:lvl8pPr marL="6697631" indent="0">
              <a:buNone/>
              <a:defRPr sz="3273" b="1"/>
            </a:lvl8pPr>
            <a:lvl9pPr marL="7654437" indent="0">
              <a:buNone/>
              <a:defRPr sz="3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7" y="8699502"/>
            <a:ext cx="12120564" cy="15805150"/>
          </a:xfrm>
        </p:spPr>
        <p:txBody>
          <a:bodyPr/>
          <a:lstStyle>
            <a:lvl1pPr>
              <a:defRPr sz="5091"/>
            </a:lvl1pPr>
            <a:lvl2pPr>
              <a:defRPr sz="4182"/>
            </a:lvl2pPr>
            <a:lvl3pPr>
              <a:defRPr sz="3818"/>
            </a:lvl3pPr>
            <a:lvl4pPr>
              <a:defRPr sz="3273"/>
            </a:lvl4pPr>
            <a:lvl5pPr>
              <a:defRPr sz="3273"/>
            </a:lvl5pPr>
            <a:lvl6pPr>
              <a:defRPr sz="3273"/>
            </a:lvl6pPr>
            <a:lvl7pPr>
              <a:defRPr sz="3273"/>
            </a:lvl7pPr>
            <a:lvl8pPr>
              <a:defRPr sz="3273"/>
            </a:lvl8pPr>
            <a:lvl9pPr>
              <a:defRPr sz="3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2" y="6140455"/>
            <a:ext cx="12125327" cy="2559048"/>
          </a:xfrm>
        </p:spPr>
        <p:txBody>
          <a:bodyPr anchor="b"/>
          <a:lstStyle>
            <a:lvl1pPr marL="0" indent="0">
              <a:buNone/>
              <a:defRPr sz="5091" b="1"/>
            </a:lvl1pPr>
            <a:lvl2pPr marL="956804" indent="0">
              <a:buNone/>
              <a:defRPr sz="4182" b="1"/>
            </a:lvl2pPr>
            <a:lvl3pPr marL="1913608" indent="0">
              <a:buNone/>
              <a:defRPr sz="3818" b="1"/>
            </a:lvl3pPr>
            <a:lvl4pPr marL="2870414" indent="0">
              <a:buNone/>
              <a:defRPr sz="3273" b="1"/>
            </a:lvl4pPr>
            <a:lvl5pPr marL="3827218" indent="0">
              <a:buNone/>
              <a:defRPr sz="3273" b="1"/>
            </a:lvl5pPr>
            <a:lvl6pPr marL="4784022" indent="0">
              <a:buNone/>
              <a:defRPr sz="3273" b="1"/>
            </a:lvl6pPr>
            <a:lvl7pPr marL="5740826" indent="0">
              <a:buNone/>
              <a:defRPr sz="3273" b="1"/>
            </a:lvl7pPr>
            <a:lvl8pPr marL="6697631" indent="0">
              <a:buNone/>
              <a:defRPr sz="3273" b="1"/>
            </a:lvl8pPr>
            <a:lvl9pPr marL="7654437" indent="0">
              <a:buNone/>
              <a:defRPr sz="3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2" y="8699502"/>
            <a:ext cx="12125327" cy="15805150"/>
          </a:xfrm>
        </p:spPr>
        <p:txBody>
          <a:bodyPr/>
          <a:lstStyle>
            <a:lvl1pPr>
              <a:defRPr sz="5091"/>
            </a:lvl1pPr>
            <a:lvl2pPr>
              <a:defRPr sz="4182"/>
            </a:lvl2pPr>
            <a:lvl3pPr>
              <a:defRPr sz="3818"/>
            </a:lvl3pPr>
            <a:lvl4pPr>
              <a:defRPr sz="3273"/>
            </a:lvl4pPr>
            <a:lvl5pPr>
              <a:defRPr sz="3273"/>
            </a:lvl5pPr>
            <a:lvl6pPr>
              <a:defRPr sz="3273"/>
            </a:lvl6pPr>
            <a:lvl7pPr>
              <a:defRPr sz="3273"/>
            </a:lvl7pPr>
            <a:lvl8pPr>
              <a:defRPr sz="3273"/>
            </a:lvl8pPr>
            <a:lvl9pPr>
              <a:defRPr sz="3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8" y="1092202"/>
            <a:ext cx="9024940" cy="4648199"/>
          </a:xfrm>
        </p:spPr>
        <p:txBody>
          <a:bodyPr anchor="b"/>
          <a:lstStyle>
            <a:lvl1pPr algn="l">
              <a:defRPr sz="4182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3" y="1092213"/>
            <a:ext cx="15335247" cy="23412455"/>
          </a:xfrm>
        </p:spPr>
        <p:txBody>
          <a:bodyPr/>
          <a:lstStyle>
            <a:lvl1pPr>
              <a:defRPr sz="6727"/>
            </a:lvl1pPr>
            <a:lvl2pPr>
              <a:defRPr sz="5818"/>
            </a:lvl2pPr>
            <a:lvl3pPr>
              <a:defRPr sz="5091"/>
            </a:lvl3pPr>
            <a:lvl4pPr>
              <a:defRPr sz="4182"/>
            </a:lvl4pPr>
            <a:lvl5pPr>
              <a:defRPr sz="4182"/>
            </a:lvl5pPr>
            <a:lvl6pPr>
              <a:defRPr sz="4182"/>
            </a:lvl6pPr>
            <a:lvl7pPr>
              <a:defRPr sz="4182"/>
            </a:lvl7pPr>
            <a:lvl8pPr>
              <a:defRPr sz="4182"/>
            </a:lvl8pPr>
            <a:lvl9pPr>
              <a:defRPr sz="4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8" y="5740407"/>
            <a:ext cx="9024940" cy="18764251"/>
          </a:xfrm>
        </p:spPr>
        <p:txBody>
          <a:bodyPr/>
          <a:lstStyle>
            <a:lvl1pPr marL="0" indent="0">
              <a:buNone/>
              <a:defRPr sz="2909"/>
            </a:lvl1pPr>
            <a:lvl2pPr marL="956804" indent="0">
              <a:buNone/>
              <a:defRPr sz="2545"/>
            </a:lvl2pPr>
            <a:lvl3pPr marL="1913608" indent="0">
              <a:buNone/>
              <a:defRPr sz="2182"/>
            </a:lvl3pPr>
            <a:lvl4pPr marL="2870414" indent="0">
              <a:buNone/>
              <a:defRPr sz="1818"/>
            </a:lvl4pPr>
            <a:lvl5pPr marL="3827218" indent="0">
              <a:buNone/>
              <a:defRPr sz="1818"/>
            </a:lvl5pPr>
            <a:lvl6pPr marL="4784022" indent="0">
              <a:buNone/>
              <a:defRPr sz="1818"/>
            </a:lvl6pPr>
            <a:lvl7pPr marL="5740826" indent="0">
              <a:buNone/>
              <a:defRPr sz="1818"/>
            </a:lvl7pPr>
            <a:lvl8pPr marL="6697631" indent="0">
              <a:buNone/>
              <a:defRPr sz="1818"/>
            </a:lvl8pPr>
            <a:lvl9pPr marL="7654437" indent="0">
              <a:buNone/>
              <a:defRPr sz="18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9202400"/>
            <a:ext cx="16459200" cy="2266954"/>
          </a:xfrm>
        </p:spPr>
        <p:txBody>
          <a:bodyPr anchor="b"/>
          <a:lstStyle>
            <a:lvl1pPr algn="l">
              <a:defRPr sz="4182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2451101"/>
            <a:ext cx="16459200" cy="16459201"/>
          </a:xfrm>
        </p:spPr>
        <p:txBody>
          <a:bodyPr/>
          <a:lstStyle>
            <a:lvl1pPr marL="0" indent="0">
              <a:buNone/>
              <a:defRPr sz="6727"/>
            </a:lvl1pPr>
            <a:lvl2pPr marL="956804" indent="0">
              <a:buNone/>
              <a:defRPr sz="5818"/>
            </a:lvl2pPr>
            <a:lvl3pPr marL="1913608" indent="0">
              <a:buNone/>
              <a:defRPr sz="5091"/>
            </a:lvl3pPr>
            <a:lvl4pPr marL="2870414" indent="0">
              <a:buNone/>
              <a:defRPr sz="4182"/>
            </a:lvl4pPr>
            <a:lvl5pPr marL="3827218" indent="0">
              <a:buNone/>
              <a:defRPr sz="4182"/>
            </a:lvl5pPr>
            <a:lvl6pPr marL="4784022" indent="0">
              <a:buNone/>
              <a:defRPr sz="4182"/>
            </a:lvl6pPr>
            <a:lvl7pPr marL="5740826" indent="0">
              <a:buNone/>
              <a:defRPr sz="4182"/>
            </a:lvl7pPr>
            <a:lvl8pPr marL="6697631" indent="0">
              <a:buNone/>
              <a:defRPr sz="4182"/>
            </a:lvl8pPr>
            <a:lvl9pPr marL="7654437" indent="0">
              <a:buNone/>
              <a:defRPr sz="4182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1469355"/>
            <a:ext cx="16459200" cy="3219447"/>
          </a:xfrm>
        </p:spPr>
        <p:txBody>
          <a:bodyPr/>
          <a:lstStyle>
            <a:lvl1pPr marL="0" indent="0">
              <a:buNone/>
              <a:defRPr sz="2909"/>
            </a:lvl1pPr>
            <a:lvl2pPr marL="956804" indent="0">
              <a:buNone/>
              <a:defRPr sz="2545"/>
            </a:lvl2pPr>
            <a:lvl3pPr marL="1913608" indent="0">
              <a:buNone/>
              <a:defRPr sz="2182"/>
            </a:lvl3pPr>
            <a:lvl4pPr marL="2870414" indent="0">
              <a:buNone/>
              <a:defRPr sz="1818"/>
            </a:lvl4pPr>
            <a:lvl5pPr marL="3827218" indent="0">
              <a:buNone/>
              <a:defRPr sz="1818"/>
            </a:lvl5pPr>
            <a:lvl6pPr marL="4784022" indent="0">
              <a:buNone/>
              <a:defRPr sz="1818"/>
            </a:lvl6pPr>
            <a:lvl7pPr marL="5740826" indent="0">
              <a:buNone/>
              <a:defRPr sz="1818"/>
            </a:lvl7pPr>
            <a:lvl8pPr marL="6697631" indent="0">
              <a:buNone/>
              <a:defRPr sz="1818"/>
            </a:lvl8pPr>
            <a:lvl9pPr marL="7654437" indent="0">
              <a:buNone/>
              <a:defRPr sz="18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098552"/>
            <a:ext cx="24688800" cy="4572000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6400806"/>
            <a:ext cx="24688800" cy="18103852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25425412"/>
            <a:ext cx="6400800" cy="1460500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25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25425412"/>
            <a:ext cx="8686800" cy="1460500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25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25425412"/>
            <a:ext cx="6400800" cy="1460500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25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13608" rtl="0" eaLnBrk="1" latinLnBrk="0" hangingPunct="1">
        <a:spcBef>
          <a:spcPct val="0"/>
        </a:spcBef>
        <a:buNone/>
        <a:defRPr sz="92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7604" indent="-717604" algn="l" defTabSz="1913608" rtl="0" eaLnBrk="1" latinLnBrk="0" hangingPunct="1">
        <a:spcBef>
          <a:spcPct val="20000"/>
        </a:spcBef>
        <a:buFont typeface="Arial" panose="020B0604020202020204" pitchFamily="34" charset="0"/>
        <a:buChar char="•"/>
        <a:defRPr sz="6727" kern="1200">
          <a:solidFill>
            <a:schemeClr val="tx1"/>
          </a:solidFill>
          <a:latin typeface="+mn-lt"/>
          <a:ea typeface="+mn-ea"/>
          <a:cs typeface="+mn-cs"/>
        </a:defRPr>
      </a:lvl1pPr>
      <a:lvl2pPr marL="1554806" indent="-598002" algn="l" defTabSz="1913608" rtl="0" eaLnBrk="1" latinLnBrk="0" hangingPunct="1">
        <a:spcBef>
          <a:spcPct val="20000"/>
        </a:spcBef>
        <a:buFont typeface="Arial" panose="020B0604020202020204" pitchFamily="34" charset="0"/>
        <a:buChar char="–"/>
        <a:defRPr sz="5818" kern="1200">
          <a:solidFill>
            <a:schemeClr val="tx1"/>
          </a:solidFill>
          <a:latin typeface="+mn-lt"/>
          <a:ea typeface="+mn-ea"/>
          <a:cs typeface="+mn-cs"/>
        </a:defRPr>
      </a:lvl2pPr>
      <a:lvl3pPr marL="2392011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•"/>
        <a:defRPr sz="5091" kern="1200">
          <a:solidFill>
            <a:schemeClr val="tx1"/>
          </a:solidFill>
          <a:latin typeface="+mn-lt"/>
          <a:ea typeface="+mn-ea"/>
          <a:cs typeface="+mn-cs"/>
        </a:defRPr>
      </a:lvl3pPr>
      <a:lvl4pPr marL="3348815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–"/>
        <a:defRPr sz="4182" kern="1200">
          <a:solidFill>
            <a:schemeClr val="tx1"/>
          </a:solidFill>
          <a:latin typeface="+mn-lt"/>
          <a:ea typeface="+mn-ea"/>
          <a:cs typeface="+mn-cs"/>
        </a:defRPr>
      </a:lvl4pPr>
      <a:lvl5pPr marL="4305619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»"/>
        <a:defRPr sz="4182" kern="1200">
          <a:solidFill>
            <a:schemeClr val="tx1"/>
          </a:solidFill>
          <a:latin typeface="+mn-lt"/>
          <a:ea typeface="+mn-ea"/>
          <a:cs typeface="+mn-cs"/>
        </a:defRPr>
      </a:lvl5pPr>
      <a:lvl6pPr marL="5262425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82" kern="1200">
          <a:solidFill>
            <a:schemeClr val="tx1"/>
          </a:solidFill>
          <a:latin typeface="+mn-lt"/>
          <a:ea typeface="+mn-ea"/>
          <a:cs typeface="+mn-cs"/>
        </a:defRPr>
      </a:lvl6pPr>
      <a:lvl7pPr marL="6219229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82" kern="1200">
          <a:solidFill>
            <a:schemeClr val="tx1"/>
          </a:solidFill>
          <a:latin typeface="+mn-lt"/>
          <a:ea typeface="+mn-ea"/>
          <a:cs typeface="+mn-cs"/>
        </a:defRPr>
      </a:lvl7pPr>
      <a:lvl8pPr marL="7176034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82" kern="1200">
          <a:solidFill>
            <a:schemeClr val="tx1"/>
          </a:solidFill>
          <a:latin typeface="+mn-lt"/>
          <a:ea typeface="+mn-ea"/>
          <a:cs typeface="+mn-cs"/>
        </a:defRPr>
      </a:lvl8pPr>
      <a:lvl9pPr marL="8132838" indent="-478403" algn="l" defTabSz="19136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1pPr>
      <a:lvl2pPr marL="956804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2pPr>
      <a:lvl3pPr marL="1913608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3pPr>
      <a:lvl4pPr marL="2870414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4pPr>
      <a:lvl5pPr marL="3827218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5pPr>
      <a:lvl6pPr marL="4784022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6pPr>
      <a:lvl7pPr marL="5740826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7pPr>
      <a:lvl8pPr marL="6697631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8pPr>
      <a:lvl9pPr marL="7654437" algn="l" defTabSz="1913608" rtl="0" eaLnBrk="1" latinLnBrk="0" hangingPunct="1">
        <a:defRPr sz="3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2743201" y="4876800"/>
            <a:ext cx="20573999" cy="19812000"/>
            <a:chOff x="2901614" y="1234281"/>
            <a:chExt cx="9249154" cy="8934592"/>
          </a:xfrm>
        </p:grpSpPr>
        <p:sp>
          <p:nvSpPr>
            <p:cNvPr id="3" name="rc3"/>
            <p:cNvSpPr/>
            <p:nvPr/>
          </p:nvSpPr>
          <p:spPr>
            <a:xfrm>
              <a:off x="2901614" y="1234281"/>
              <a:ext cx="9249154" cy="89345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" name="pg5"/>
            <p:cNvSpPr/>
            <p:nvPr/>
          </p:nvSpPr>
          <p:spPr>
            <a:xfrm>
              <a:off x="4696643" y="6023341"/>
              <a:ext cx="4875419" cy="1748574"/>
            </a:xfrm>
            <a:custGeom>
              <a:avLst/>
              <a:gdLst/>
              <a:ahLst/>
              <a:cxnLst/>
              <a:rect l="0" t="0" r="0" b="0"/>
              <a:pathLst>
                <a:path w="4875419" h="1748574">
                  <a:moveTo>
                    <a:pt x="0" y="1170723"/>
                  </a:moveTo>
                  <a:lnTo>
                    <a:pt x="61714" y="1159333"/>
                  </a:lnTo>
                  <a:lnTo>
                    <a:pt x="123428" y="1147925"/>
                  </a:lnTo>
                  <a:lnTo>
                    <a:pt x="185142" y="1136499"/>
                  </a:lnTo>
                  <a:lnTo>
                    <a:pt x="246856" y="1125052"/>
                  </a:lnTo>
                  <a:lnTo>
                    <a:pt x="308570" y="1113585"/>
                  </a:lnTo>
                  <a:lnTo>
                    <a:pt x="370285" y="1102095"/>
                  </a:lnTo>
                  <a:lnTo>
                    <a:pt x="431999" y="1090583"/>
                  </a:lnTo>
                  <a:lnTo>
                    <a:pt x="493713" y="1079046"/>
                  </a:lnTo>
                  <a:lnTo>
                    <a:pt x="555427" y="1067483"/>
                  </a:lnTo>
                  <a:lnTo>
                    <a:pt x="617141" y="1055893"/>
                  </a:lnTo>
                  <a:lnTo>
                    <a:pt x="678855" y="1044274"/>
                  </a:lnTo>
                  <a:lnTo>
                    <a:pt x="740570" y="1032625"/>
                  </a:lnTo>
                  <a:lnTo>
                    <a:pt x="802284" y="1020943"/>
                  </a:lnTo>
                  <a:lnTo>
                    <a:pt x="863998" y="1009228"/>
                  </a:lnTo>
                  <a:lnTo>
                    <a:pt x="925712" y="997477"/>
                  </a:lnTo>
                  <a:lnTo>
                    <a:pt x="987426" y="985688"/>
                  </a:lnTo>
                  <a:lnTo>
                    <a:pt x="1049140" y="973858"/>
                  </a:lnTo>
                  <a:lnTo>
                    <a:pt x="1110855" y="961986"/>
                  </a:lnTo>
                  <a:lnTo>
                    <a:pt x="1172569" y="950069"/>
                  </a:lnTo>
                  <a:lnTo>
                    <a:pt x="1234283" y="938103"/>
                  </a:lnTo>
                  <a:lnTo>
                    <a:pt x="1295997" y="926086"/>
                  </a:lnTo>
                  <a:lnTo>
                    <a:pt x="1357711" y="914015"/>
                  </a:lnTo>
                  <a:lnTo>
                    <a:pt x="1419425" y="901886"/>
                  </a:lnTo>
                  <a:lnTo>
                    <a:pt x="1481140" y="889696"/>
                  </a:lnTo>
                  <a:lnTo>
                    <a:pt x="1542854" y="877440"/>
                  </a:lnTo>
                  <a:lnTo>
                    <a:pt x="1604568" y="865115"/>
                  </a:lnTo>
                  <a:lnTo>
                    <a:pt x="1666282" y="852716"/>
                  </a:lnTo>
                  <a:lnTo>
                    <a:pt x="1727996" y="840238"/>
                  </a:lnTo>
                  <a:lnTo>
                    <a:pt x="1789710" y="827676"/>
                  </a:lnTo>
                  <a:lnTo>
                    <a:pt x="1851425" y="815026"/>
                  </a:lnTo>
                  <a:lnTo>
                    <a:pt x="1913139" y="802280"/>
                  </a:lnTo>
                  <a:lnTo>
                    <a:pt x="1974853" y="789435"/>
                  </a:lnTo>
                  <a:lnTo>
                    <a:pt x="2036567" y="776482"/>
                  </a:lnTo>
                  <a:lnTo>
                    <a:pt x="2098281" y="763416"/>
                  </a:lnTo>
                  <a:lnTo>
                    <a:pt x="2159995" y="750229"/>
                  </a:lnTo>
                  <a:lnTo>
                    <a:pt x="2221710" y="736915"/>
                  </a:lnTo>
                  <a:lnTo>
                    <a:pt x="2283424" y="723467"/>
                  </a:lnTo>
                  <a:lnTo>
                    <a:pt x="2345138" y="709876"/>
                  </a:lnTo>
                  <a:lnTo>
                    <a:pt x="2406852" y="696136"/>
                  </a:lnTo>
                  <a:lnTo>
                    <a:pt x="2468566" y="682239"/>
                  </a:lnTo>
                  <a:lnTo>
                    <a:pt x="2530280" y="668177"/>
                  </a:lnTo>
                  <a:lnTo>
                    <a:pt x="2591995" y="653943"/>
                  </a:lnTo>
                  <a:lnTo>
                    <a:pt x="2653709" y="639530"/>
                  </a:lnTo>
                  <a:lnTo>
                    <a:pt x="2715423" y="624931"/>
                  </a:lnTo>
                  <a:lnTo>
                    <a:pt x="2777137" y="610139"/>
                  </a:lnTo>
                  <a:lnTo>
                    <a:pt x="2838851" y="595150"/>
                  </a:lnTo>
                  <a:lnTo>
                    <a:pt x="2900565" y="579957"/>
                  </a:lnTo>
                  <a:lnTo>
                    <a:pt x="2962280" y="564558"/>
                  </a:lnTo>
                  <a:lnTo>
                    <a:pt x="3023994" y="548949"/>
                  </a:lnTo>
                  <a:lnTo>
                    <a:pt x="3085708" y="533127"/>
                  </a:lnTo>
                  <a:lnTo>
                    <a:pt x="3147422" y="517092"/>
                  </a:lnTo>
                  <a:lnTo>
                    <a:pt x="3209136" y="500844"/>
                  </a:lnTo>
                  <a:lnTo>
                    <a:pt x="3270851" y="484384"/>
                  </a:lnTo>
                  <a:lnTo>
                    <a:pt x="3332565" y="467713"/>
                  </a:lnTo>
                  <a:lnTo>
                    <a:pt x="3394279" y="450835"/>
                  </a:lnTo>
                  <a:lnTo>
                    <a:pt x="3455993" y="433755"/>
                  </a:lnTo>
                  <a:lnTo>
                    <a:pt x="3517707" y="416476"/>
                  </a:lnTo>
                  <a:lnTo>
                    <a:pt x="3579421" y="399005"/>
                  </a:lnTo>
                  <a:lnTo>
                    <a:pt x="3641136" y="381348"/>
                  </a:lnTo>
                  <a:lnTo>
                    <a:pt x="3702850" y="363512"/>
                  </a:lnTo>
                  <a:lnTo>
                    <a:pt x="3764564" y="345504"/>
                  </a:lnTo>
                  <a:lnTo>
                    <a:pt x="3826278" y="327331"/>
                  </a:lnTo>
                  <a:lnTo>
                    <a:pt x="3887992" y="309000"/>
                  </a:lnTo>
                  <a:lnTo>
                    <a:pt x="3949706" y="290520"/>
                  </a:lnTo>
                  <a:lnTo>
                    <a:pt x="4011421" y="271898"/>
                  </a:lnTo>
                  <a:lnTo>
                    <a:pt x="4073135" y="253141"/>
                  </a:lnTo>
                  <a:lnTo>
                    <a:pt x="4134849" y="234256"/>
                  </a:lnTo>
                  <a:lnTo>
                    <a:pt x="4196563" y="215252"/>
                  </a:lnTo>
                  <a:lnTo>
                    <a:pt x="4258277" y="196133"/>
                  </a:lnTo>
                  <a:lnTo>
                    <a:pt x="4319991" y="176908"/>
                  </a:lnTo>
                  <a:lnTo>
                    <a:pt x="4381706" y="157582"/>
                  </a:lnTo>
                  <a:lnTo>
                    <a:pt x="4443420" y="138161"/>
                  </a:lnTo>
                  <a:lnTo>
                    <a:pt x="4505134" y="118652"/>
                  </a:lnTo>
                  <a:lnTo>
                    <a:pt x="4566848" y="99058"/>
                  </a:lnTo>
                  <a:lnTo>
                    <a:pt x="4628562" y="79386"/>
                  </a:lnTo>
                  <a:lnTo>
                    <a:pt x="4690276" y="59639"/>
                  </a:lnTo>
                  <a:lnTo>
                    <a:pt x="4751991" y="39823"/>
                  </a:lnTo>
                  <a:lnTo>
                    <a:pt x="4813705" y="19942"/>
                  </a:lnTo>
                  <a:lnTo>
                    <a:pt x="4875419" y="0"/>
                  </a:lnTo>
                  <a:lnTo>
                    <a:pt x="4875419" y="385582"/>
                  </a:lnTo>
                  <a:lnTo>
                    <a:pt x="4813705" y="397711"/>
                  </a:lnTo>
                  <a:lnTo>
                    <a:pt x="4751991" y="409903"/>
                  </a:lnTo>
                  <a:lnTo>
                    <a:pt x="4690276" y="422159"/>
                  </a:lnTo>
                  <a:lnTo>
                    <a:pt x="4628562" y="434485"/>
                  </a:lnTo>
                  <a:lnTo>
                    <a:pt x="4566848" y="446885"/>
                  </a:lnTo>
                  <a:lnTo>
                    <a:pt x="4505134" y="459364"/>
                  </a:lnTo>
                  <a:lnTo>
                    <a:pt x="4443420" y="471926"/>
                  </a:lnTo>
                  <a:lnTo>
                    <a:pt x="4381706" y="484578"/>
                  </a:lnTo>
                  <a:lnTo>
                    <a:pt x="4319991" y="497324"/>
                  </a:lnTo>
                  <a:lnTo>
                    <a:pt x="4258277" y="510171"/>
                  </a:lnTo>
                  <a:lnTo>
                    <a:pt x="4196563" y="523126"/>
                  </a:lnTo>
                  <a:lnTo>
                    <a:pt x="4134849" y="536193"/>
                  </a:lnTo>
                  <a:lnTo>
                    <a:pt x="4073135" y="549381"/>
                  </a:lnTo>
                  <a:lnTo>
                    <a:pt x="4011421" y="562696"/>
                  </a:lnTo>
                  <a:lnTo>
                    <a:pt x="3949706" y="576146"/>
                  </a:lnTo>
                  <a:lnTo>
                    <a:pt x="3887992" y="589739"/>
                  </a:lnTo>
                  <a:lnTo>
                    <a:pt x="3826278" y="603481"/>
                  </a:lnTo>
                  <a:lnTo>
                    <a:pt x="3764564" y="617380"/>
                  </a:lnTo>
                  <a:lnTo>
                    <a:pt x="3702850" y="631444"/>
                  </a:lnTo>
                  <a:lnTo>
                    <a:pt x="3641136" y="645680"/>
                  </a:lnTo>
                  <a:lnTo>
                    <a:pt x="3579421" y="660095"/>
                  </a:lnTo>
                  <a:lnTo>
                    <a:pt x="3517707" y="674697"/>
                  </a:lnTo>
                  <a:lnTo>
                    <a:pt x="3455993" y="689491"/>
                  </a:lnTo>
                  <a:lnTo>
                    <a:pt x="3394279" y="704483"/>
                  </a:lnTo>
                  <a:lnTo>
                    <a:pt x="3332565" y="719677"/>
                  </a:lnTo>
                  <a:lnTo>
                    <a:pt x="3270851" y="735079"/>
                  </a:lnTo>
                  <a:lnTo>
                    <a:pt x="3209136" y="750691"/>
                  </a:lnTo>
                  <a:lnTo>
                    <a:pt x="3147422" y="766515"/>
                  </a:lnTo>
                  <a:lnTo>
                    <a:pt x="3085708" y="782552"/>
                  </a:lnTo>
                  <a:lnTo>
                    <a:pt x="3023994" y="798803"/>
                  </a:lnTo>
                  <a:lnTo>
                    <a:pt x="2962280" y="815266"/>
                  </a:lnTo>
                  <a:lnTo>
                    <a:pt x="2900565" y="831939"/>
                  </a:lnTo>
                  <a:lnTo>
                    <a:pt x="2838851" y="848819"/>
                  </a:lnTo>
                  <a:lnTo>
                    <a:pt x="2777137" y="865902"/>
                  </a:lnTo>
                  <a:lnTo>
                    <a:pt x="2715423" y="883183"/>
                  </a:lnTo>
                  <a:lnTo>
                    <a:pt x="2653709" y="900656"/>
                  </a:lnTo>
                  <a:lnTo>
                    <a:pt x="2591995" y="918315"/>
                  </a:lnTo>
                  <a:lnTo>
                    <a:pt x="2530280" y="936154"/>
                  </a:lnTo>
                  <a:lnTo>
                    <a:pt x="2468566" y="954164"/>
                  </a:lnTo>
                  <a:lnTo>
                    <a:pt x="2406852" y="972339"/>
                  </a:lnTo>
                  <a:lnTo>
                    <a:pt x="2345138" y="990671"/>
                  </a:lnTo>
                  <a:lnTo>
                    <a:pt x="2283424" y="1009153"/>
                  </a:lnTo>
                  <a:lnTo>
                    <a:pt x="2221710" y="1027777"/>
                  </a:lnTo>
                  <a:lnTo>
                    <a:pt x="2159995" y="1046536"/>
                  </a:lnTo>
                  <a:lnTo>
                    <a:pt x="2098281" y="1065422"/>
                  </a:lnTo>
                  <a:lnTo>
                    <a:pt x="2036567" y="1084428"/>
                  </a:lnTo>
                  <a:lnTo>
                    <a:pt x="1974853" y="1103547"/>
                  </a:lnTo>
                  <a:lnTo>
                    <a:pt x="1913139" y="1122774"/>
                  </a:lnTo>
                  <a:lnTo>
                    <a:pt x="1851425" y="1142101"/>
                  </a:lnTo>
                  <a:lnTo>
                    <a:pt x="1789710" y="1161523"/>
                  </a:lnTo>
                  <a:lnTo>
                    <a:pt x="1727996" y="1181034"/>
                  </a:lnTo>
                  <a:lnTo>
                    <a:pt x="1666282" y="1200628"/>
                  </a:lnTo>
                  <a:lnTo>
                    <a:pt x="1604568" y="1220301"/>
                  </a:lnTo>
                  <a:lnTo>
                    <a:pt x="1542854" y="1240049"/>
                  </a:lnTo>
                  <a:lnTo>
                    <a:pt x="1481140" y="1259865"/>
                  </a:lnTo>
                  <a:lnTo>
                    <a:pt x="1419425" y="1279747"/>
                  </a:lnTo>
                  <a:lnTo>
                    <a:pt x="1357711" y="1299691"/>
                  </a:lnTo>
                  <a:lnTo>
                    <a:pt x="1295997" y="1319692"/>
                  </a:lnTo>
                  <a:lnTo>
                    <a:pt x="1234283" y="1339747"/>
                  </a:lnTo>
                  <a:lnTo>
                    <a:pt x="1172569" y="1359854"/>
                  </a:lnTo>
                  <a:lnTo>
                    <a:pt x="1110855" y="1380009"/>
                  </a:lnTo>
                  <a:lnTo>
                    <a:pt x="1049140" y="1400209"/>
                  </a:lnTo>
                  <a:lnTo>
                    <a:pt x="987426" y="1420452"/>
                  </a:lnTo>
                  <a:lnTo>
                    <a:pt x="925712" y="1440735"/>
                  </a:lnTo>
                  <a:lnTo>
                    <a:pt x="863998" y="1461056"/>
                  </a:lnTo>
                  <a:lnTo>
                    <a:pt x="802284" y="1481413"/>
                  </a:lnTo>
                  <a:lnTo>
                    <a:pt x="740570" y="1501804"/>
                  </a:lnTo>
                  <a:lnTo>
                    <a:pt x="678855" y="1522227"/>
                  </a:lnTo>
                  <a:lnTo>
                    <a:pt x="617141" y="1542681"/>
                  </a:lnTo>
                  <a:lnTo>
                    <a:pt x="555427" y="1563163"/>
                  </a:lnTo>
                  <a:lnTo>
                    <a:pt x="493713" y="1583673"/>
                  </a:lnTo>
                  <a:lnTo>
                    <a:pt x="431999" y="1604208"/>
                  </a:lnTo>
                  <a:lnTo>
                    <a:pt x="370285" y="1624768"/>
                  </a:lnTo>
                  <a:lnTo>
                    <a:pt x="308570" y="1645350"/>
                  </a:lnTo>
                  <a:lnTo>
                    <a:pt x="246856" y="1665955"/>
                  </a:lnTo>
                  <a:lnTo>
                    <a:pt x="185142" y="1686581"/>
                  </a:lnTo>
                  <a:lnTo>
                    <a:pt x="123428" y="1707227"/>
                  </a:lnTo>
                  <a:lnTo>
                    <a:pt x="61714" y="1727892"/>
                  </a:lnTo>
                  <a:lnTo>
                    <a:pt x="0" y="174857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 sz="8124"/>
            </a:p>
          </p:txBody>
        </p:sp>
        <p:sp>
          <p:nvSpPr>
            <p:cNvPr id="6" name="pl6"/>
            <p:cNvSpPr/>
            <p:nvPr/>
          </p:nvSpPr>
          <p:spPr>
            <a:xfrm>
              <a:off x="4696643" y="6216132"/>
              <a:ext cx="4875419" cy="1266857"/>
            </a:xfrm>
            <a:custGeom>
              <a:avLst/>
              <a:gdLst/>
              <a:ahLst/>
              <a:cxnLst/>
              <a:rect l="0" t="0" r="0" b="0"/>
              <a:pathLst>
                <a:path w="4875419" h="1266857">
                  <a:moveTo>
                    <a:pt x="0" y="1266857"/>
                  </a:moveTo>
                  <a:lnTo>
                    <a:pt x="61714" y="1250821"/>
                  </a:lnTo>
                  <a:lnTo>
                    <a:pt x="123428" y="1234785"/>
                  </a:lnTo>
                  <a:lnTo>
                    <a:pt x="185142" y="1218749"/>
                  </a:lnTo>
                  <a:lnTo>
                    <a:pt x="246856" y="1202713"/>
                  </a:lnTo>
                  <a:lnTo>
                    <a:pt x="308570" y="1186677"/>
                  </a:lnTo>
                  <a:lnTo>
                    <a:pt x="370285" y="1170640"/>
                  </a:lnTo>
                  <a:lnTo>
                    <a:pt x="431999" y="1154604"/>
                  </a:lnTo>
                  <a:lnTo>
                    <a:pt x="493713" y="1138568"/>
                  </a:lnTo>
                  <a:lnTo>
                    <a:pt x="555427" y="1122532"/>
                  </a:lnTo>
                  <a:lnTo>
                    <a:pt x="617141" y="1106496"/>
                  </a:lnTo>
                  <a:lnTo>
                    <a:pt x="678855" y="1090460"/>
                  </a:lnTo>
                  <a:lnTo>
                    <a:pt x="740570" y="1074423"/>
                  </a:lnTo>
                  <a:lnTo>
                    <a:pt x="802284" y="1058387"/>
                  </a:lnTo>
                  <a:lnTo>
                    <a:pt x="863998" y="1042351"/>
                  </a:lnTo>
                  <a:lnTo>
                    <a:pt x="925712" y="1026315"/>
                  </a:lnTo>
                  <a:lnTo>
                    <a:pt x="987426" y="1010279"/>
                  </a:lnTo>
                  <a:lnTo>
                    <a:pt x="1049140" y="994242"/>
                  </a:lnTo>
                  <a:lnTo>
                    <a:pt x="1110855" y="978206"/>
                  </a:lnTo>
                  <a:lnTo>
                    <a:pt x="1172569" y="962170"/>
                  </a:lnTo>
                  <a:lnTo>
                    <a:pt x="1234283" y="946134"/>
                  </a:lnTo>
                  <a:lnTo>
                    <a:pt x="1295997" y="930098"/>
                  </a:lnTo>
                  <a:lnTo>
                    <a:pt x="1357711" y="914062"/>
                  </a:lnTo>
                  <a:lnTo>
                    <a:pt x="1419425" y="898025"/>
                  </a:lnTo>
                  <a:lnTo>
                    <a:pt x="1481140" y="881989"/>
                  </a:lnTo>
                  <a:lnTo>
                    <a:pt x="1542854" y="865953"/>
                  </a:lnTo>
                  <a:lnTo>
                    <a:pt x="1604568" y="849917"/>
                  </a:lnTo>
                  <a:lnTo>
                    <a:pt x="1666282" y="833881"/>
                  </a:lnTo>
                  <a:lnTo>
                    <a:pt x="1727996" y="817845"/>
                  </a:lnTo>
                  <a:lnTo>
                    <a:pt x="1789710" y="801808"/>
                  </a:lnTo>
                  <a:lnTo>
                    <a:pt x="1851425" y="785772"/>
                  </a:lnTo>
                  <a:lnTo>
                    <a:pt x="1913139" y="769736"/>
                  </a:lnTo>
                  <a:lnTo>
                    <a:pt x="1974853" y="753700"/>
                  </a:lnTo>
                  <a:lnTo>
                    <a:pt x="2036567" y="737664"/>
                  </a:lnTo>
                  <a:lnTo>
                    <a:pt x="2098281" y="721627"/>
                  </a:lnTo>
                  <a:lnTo>
                    <a:pt x="2159995" y="705591"/>
                  </a:lnTo>
                  <a:lnTo>
                    <a:pt x="2221710" y="689555"/>
                  </a:lnTo>
                  <a:lnTo>
                    <a:pt x="2283424" y="673519"/>
                  </a:lnTo>
                  <a:lnTo>
                    <a:pt x="2345138" y="657483"/>
                  </a:lnTo>
                  <a:lnTo>
                    <a:pt x="2406852" y="641447"/>
                  </a:lnTo>
                  <a:lnTo>
                    <a:pt x="2468566" y="625410"/>
                  </a:lnTo>
                  <a:lnTo>
                    <a:pt x="2530280" y="609374"/>
                  </a:lnTo>
                  <a:lnTo>
                    <a:pt x="2591995" y="593338"/>
                  </a:lnTo>
                  <a:lnTo>
                    <a:pt x="2653709" y="577302"/>
                  </a:lnTo>
                  <a:lnTo>
                    <a:pt x="2715423" y="561266"/>
                  </a:lnTo>
                  <a:lnTo>
                    <a:pt x="2777137" y="545230"/>
                  </a:lnTo>
                  <a:lnTo>
                    <a:pt x="2838851" y="529193"/>
                  </a:lnTo>
                  <a:lnTo>
                    <a:pt x="2900565" y="513157"/>
                  </a:lnTo>
                  <a:lnTo>
                    <a:pt x="2962280" y="497121"/>
                  </a:lnTo>
                  <a:lnTo>
                    <a:pt x="3023994" y="481085"/>
                  </a:lnTo>
                  <a:lnTo>
                    <a:pt x="3085708" y="465049"/>
                  </a:lnTo>
                  <a:lnTo>
                    <a:pt x="3147422" y="449012"/>
                  </a:lnTo>
                  <a:lnTo>
                    <a:pt x="3209136" y="432976"/>
                  </a:lnTo>
                  <a:lnTo>
                    <a:pt x="3270851" y="416940"/>
                  </a:lnTo>
                  <a:lnTo>
                    <a:pt x="3332565" y="400904"/>
                  </a:lnTo>
                  <a:lnTo>
                    <a:pt x="3394279" y="384868"/>
                  </a:lnTo>
                  <a:lnTo>
                    <a:pt x="3455993" y="368832"/>
                  </a:lnTo>
                  <a:lnTo>
                    <a:pt x="3517707" y="352795"/>
                  </a:lnTo>
                  <a:lnTo>
                    <a:pt x="3579421" y="336759"/>
                  </a:lnTo>
                  <a:lnTo>
                    <a:pt x="3641136" y="320723"/>
                  </a:lnTo>
                  <a:lnTo>
                    <a:pt x="3702850" y="304687"/>
                  </a:lnTo>
                  <a:lnTo>
                    <a:pt x="3764564" y="288651"/>
                  </a:lnTo>
                  <a:lnTo>
                    <a:pt x="3826278" y="272615"/>
                  </a:lnTo>
                  <a:lnTo>
                    <a:pt x="3887992" y="256578"/>
                  </a:lnTo>
                  <a:lnTo>
                    <a:pt x="3949706" y="240542"/>
                  </a:lnTo>
                  <a:lnTo>
                    <a:pt x="4011421" y="224506"/>
                  </a:lnTo>
                  <a:lnTo>
                    <a:pt x="4073135" y="208470"/>
                  </a:lnTo>
                  <a:lnTo>
                    <a:pt x="4134849" y="192434"/>
                  </a:lnTo>
                  <a:lnTo>
                    <a:pt x="4196563" y="176397"/>
                  </a:lnTo>
                  <a:lnTo>
                    <a:pt x="4258277" y="160361"/>
                  </a:lnTo>
                  <a:lnTo>
                    <a:pt x="4319991" y="144325"/>
                  </a:lnTo>
                  <a:lnTo>
                    <a:pt x="4381706" y="128289"/>
                  </a:lnTo>
                  <a:lnTo>
                    <a:pt x="4443420" y="112253"/>
                  </a:lnTo>
                  <a:lnTo>
                    <a:pt x="4505134" y="96217"/>
                  </a:lnTo>
                  <a:lnTo>
                    <a:pt x="4566848" y="80180"/>
                  </a:lnTo>
                  <a:lnTo>
                    <a:pt x="4628562" y="64144"/>
                  </a:lnTo>
                  <a:lnTo>
                    <a:pt x="4690276" y="48108"/>
                  </a:lnTo>
                  <a:lnTo>
                    <a:pt x="4751991" y="32072"/>
                  </a:lnTo>
                  <a:lnTo>
                    <a:pt x="4813705" y="16036"/>
                  </a:lnTo>
                  <a:lnTo>
                    <a:pt x="4875419" y="0"/>
                  </a:lnTo>
                </a:path>
              </a:pathLst>
            </a:custGeom>
            <a:ln w="27101" cap="flat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" name="pg7"/>
            <p:cNvSpPr/>
            <p:nvPr/>
          </p:nvSpPr>
          <p:spPr>
            <a:xfrm>
              <a:off x="4696643" y="5669602"/>
              <a:ext cx="4875419" cy="1316969"/>
            </a:xfrm>
            <a:custGeom>
              <a:avLst/>
              <a:gdLst/>
              <a:ahLst/>
              <a:cxnLst/>
              <a:rect l="0" t="0" r="0" b="0"/>
              <a:pathLst>
                <a:path w="4875419" h="1316969">
                  <a:moveTo>
                    <a:pt x="0" y="591082"/>
                  </a:moveTo>
                  <a:lnTo>
                    <a:pt x="61714" y="587915"/>
                  </a:lnTo>
                  <a:lnTo>
                    <a:pt x="123428" y="584725"/>
                  </a:lnTo>
                  <a:lnTo>
                    <a:pt x="185142" y="581512"/>
                  </a:lnTo>
                  <a:lnTo>
                    <a:pt x="246856" y="578274"/>
                  </a:lnTo>
                  <a:lnTo>
                    <a:pt x="308570" y="575011"/>
                  </a:lnTo>
                  <a:lnTo>
                    <a:pt x="370285" y="571721"/>
                  </a:lnTo>
                  <a:lnTo>
                    <a:pt x="431999" y="568402"/>
                  </a:lnTo>
                  <a:lnTo>
                    <a:pt x="493713" y="565053"/>
                  </a:lnTo>
                  <a:lnTo>
                    <a:pt x="555427" y="561672"/>
                  </a:lnTo>
                  <a:lnTo>
                    <a:pt x="617141" y="558258"/>
                  </a:lnTo>
                  <a:lnTo>
                    <a:pt x="678855" y="554808"/>
                  </a:lnTo>
                  <a:lnTo>
                    <a:pt x="740570" y="551321"/>
                  </a:lnTo>
                  <a:lnTo>
                    <a:pt x="802284" y="547794"/>
                  </a:lnTo>
                  <a:lnTo>
                    <a:pt x="863998" y="544226"/>
                  </a:lnTo>
                  <a:lnTo>
                    <a:pt x="925712" y="540613"/>
                  </a:lnTo>
                  <a:lnTo>
                    <a:pt x="987426" y="536953"/>
                  </a:lnTo>
                  <a:lnTo>
                    <a:pt x="1049140" y="533244"/>
                  </a:lnTo>
                  <a:lnTo>
                    <a:pt x="1110855" y="529481"/>
                  </a:lnTo>
                  <a:lnTo>
                    <a:pt x="1172569" y="525663"/>
                  </a:lnTo>
                  <a:lnTo>
                    <a:pt x="1234283" y="521785"/>
                  </a:lnTo>
                  <a:lnTo>
                    <a:pt x="1295997" y="517843"/>
                  </a:lnTo>
                  <a:lnTo>
                    <a:pt x="1357711" y="513835"/>
                  </a:lnTo>
                  <a:lnTo>
                    <a:pt x="1419425" y="509754"/>
                  </a:lnTo>
                  <a:lnTo>
                    <a:pt x="1481140" y="505598"/>
                  </a:lnTo>
                  <a:lnTo>
                    <a:pt x="1542854" y="501361"/>
                  </a:lnTo>
                  <a:lnTo>
                    <a:pt x="1604568" y="497037"/>
                  </a:lnTo>
                  <a:lnTo>
                    <a:pt x="1666282" y="492621"/>
                  </a:lnTo>
                  <a:lnTo>
                    <a:pt x="1727996" y="488108"/>
                  </a:lnTo>
                  <a:lnTo>
                    <a:pt x="1789710" y="483490"/>
                  </a:lnTo>
                  <a:lnTo>
                    <a:pt x="1851425" y="478761"/>
                  </a:lnTo>
                  <a:lnTo>
                    <a:pt x="1913139" y="473914"/>
                  </a:lnTo>
                  <a:lnTo>
                    <a:pt x="1974853" y="468942"/>
                  </a:lnTo>
                  <a:lnTo>
                    <a:pt x="2036567" y="463836"/>
                  </a:lnTo>
                  <a:lnTo>
                    <a:pt x="2098281" y="458588"/>
                  </a:lnTo>
                  <a:lnTo>
                    <a:pt x="2159995" y="453189"/>
                  </a:lnTo>
                  <a:lnTo>
                    <a:pt x="2221710" y="447630"/>
                  </a:lnTo>
                  <a:lnTo>
                    <a:pt x="2283424" y="441903"/>
                  </a:lnTo>
                  <a:lnTo>
                    <a:pt x="2345138" y="435996"/>
                  </a:lnTo>
                  <a:lnTo>
                    <a:pt x="2406852" y="429902"/>
                  </a:lnTo>
                  <a:lnTo>
                    <a:pt x="2468566" y="423609"/>
                  </a:lnTo>
                  <a:lnTo>
                    <a:pt x="2530280" y="417108"/>
                  </a:lnTo>
                  <a:lnTo>
                    <a:pt x="2591995" y="410390"/>
                  </a:lnTo>
                  <a:lnTo>
                    <a:pt x="2653709" y="403445"/>
                  </a:lnTo>
                  <a:lnTo>
                    <a:pt x="2715423" y="396264"/>
                  </a:lnTo>
                  <a:lnTo>
                    <a:pt x="2777137" y="388840"/>
                  </a:lnTo>
                  <a:lnTo>
                    <a:pt x="2838851" y="381164"/>
                  </a:lnTo>
                  <a:lnTo>
                    <a:pt x="2900565" y="373230"/>
                  </a:lnTo>
                  <a:lnTo>
                    <a:pt x="2962280" y="365033"/>
                  </a:lnTo>
                  <a:lnTo>
                    <a:pt x="3023994" y="356569"/>
                  </a:lnTo>
                  <a:lnTo>
                    <a:pt x="3085708" y="347834"/>
                  </a:lnTo>
                  <a:lnTo>
                    <a:pt x="3147422" y="338827"/>
                  </a:lnTo>
                  <a:lnTo>
                    <a:pt x="3209136" y="329548"/>
                  </a:lnTo>
                  <a:lnTo>
                    <a:pt x="3270851" y="319998"/>
                  </a:lnTo>
                  <a:lnTo>
                    <a:pt x="3332565" y="310181"/>
                  </a:lnTo>
                  <a:lnTo>
                    <a:pt x="3394279" y="300099"/>
                  </a:lnTo>
                  <a:lnTo>
                    <a:pt x="3455993" y="289758"/>
                  </a:lnTo>
                  <a:lnTo>
                    <a:pt x="3517707" y="279165"/>
                  </a:lnTo>
                  <a:lnTo>
                    <a:pt x="3579421" y="268327"/>
                  </a:lnTo>
                  <a:lnTo>
                    <a:pt x="3641136" y="257252"/>
                  </a:lnTo>
                  <a:lnTo>
                    <a:pt x="3702850" y="245949"/>
                  </a:lnTo>
                  <a:lnTo>
                    <a:pt x="3764564" y="234426"/>
                  </a:lnTo>
                  <a:lnTo>
                    <a:pt x="3826278" y="222695"/>
                  </a:lnTo>
                  <a:lnTo>
                    <a:pt x="3887992" y="210763"/>
                  </a:lnTo>
                  <a:lnTo>
                    <a:pt x="3949706" y="198642"/>
                  </a:lnTo>
                  <a:lnTo>
                    <a:pt x="4011421" y="186340"/>
                  </a:lnTo>
                  <a:lnTo>
                    <a:pt x="4073135" y="173868"/>
                  </a:lnTo>
                  <a:lnTo>
                    <a:pt x="4134849" y="161234"/>
                  </a:lnTo>
                  <a:lnTo>
                    <a:pt x="4196563" y="148448"/>
                  </a:lnTo>
                  <a:lnTo>
                    <a:pt x="4258277" y="135519"/>
                  </a:lnTo>
                  <a:lnTo>
                    <a:pt x="4319991" y="122456"/>
                  </a:lnTo>
                  <a:lnTo>
                    <a:pt x="4381706" y="109265"/>
                  </a:lnTo>
                  <a:lnTo>
                    <a:pt x="4443420" y="95955"/>
                  </a:lnTo>
                  <a:lnTo>
                    <a:pt x="4505134" y="82532"/>
                  </a:lnTo>
                  <a:lnTo>
                    <a:pt x="4566848" y="69005"/>
                  </a:lnTo>
                  <a:lnTo>
                    <a:pt x="4628562" y="55379"/>
                  </a:lnTo>
                  <a:lnTo>
                    <a:pt x="4690276" y="41659"/>
                  </a:lnTo>
                  <a:lnTo>
                    <a:pt x="4751991" y="27853"/>
                  </a:lnTo>
                  <a:lnTo>
                    <a:pt x="4813705" y="13965"/>
                  </a:lnTo>
                  <a:lnTo>
                    <a:pt x="4875419" y="0"/>
                  </a:lnTo>
                  <a:lnTo>
                    <a:pt x="4875419" y="481528"/>
                  </a:lnTo>
                  <a:lnTo>
                    <a:pt x="4813705" y="485620"/>
                  </a:lnTo>
                  <a:lnTo>
                    <a:pt x="4751991" y="489789"/>
                  </a:lnTo>
                  <a:lnTo>
                    <a:pt x="4690276" y="494040"/>
                  </a:lnTo>
                  <a:lnTo>
                    <a:pt x="4628562" y="498378"/>
                  </a:lnTo>
                  <a:lnTo>
                    <a:pt x="4566848" y="502809"/>
                  </a:lnTo>
                  <a:lnTo>
                    <a:pt x="4505134" y="507339"/>
                  </a:lnTo>
                  <a:lnTo>
                    <a:pt x="4443420" y="511974"/>
                  </a:lnTo>
                  <a:lnTo>
                    <a:pt x="4381706" y="516721"/>
                  </a:lnTo>
                  <a:lnTo>
                    <a:pt x="4319991" y="521588"/>
                  </a:lnTo>
                  <a:lnTo>
                    <a:pt x="4258277" y="526581"/>
                  </a:lnTo>
                  <a:lnTo>
                    <a:pt x="4196563" y="531709"/>
                  </a:lnTo>
                  <a:lnTo>
                    <a:pt x="4134849" y="536981"/>
                  </a:lnTo>
                  <a:lnTo>
                    <a:pt x="4073135" y="542405"/>
                  </a:lnTo>
                  <a:lnTo>
                    <a:pt x="4011421" y="547990"/>
                  </a:lnTo>
                  <a:lnTo>
                    <a:pt x="3949706" y="553745"/>
                  </a:lnTo>
                  <a:lnTo>
                    <a:pt x="3887992" y="559681"/>
                  </a:lnTo>
                  <a:lnTo>
                    <a:pt x="3826278" y="565807"/>
                  </a:lnTo>
                  <a:lnTo>
                    <a:pt x="3764564" y="572132"/>
                  </a:lnTo>
                  <a:lnTo>
                    <a:pt x="3702850" y="578667"/>
                  </a:lnTo>
                  <a:lnTo>
                    <a:pt x="3641136" y="585421"/>
                  </a:lnTo>
                  <a:lnTo>
                    <a:pt x="3579421" y="592403"/>
                  </a:lnTo>
                  <a:lnTo>
                    <a:pt x="3517707" y="599622"/>
                  </a:lnTo>
                  <a:lnTo>
                    <a:pt x="3455993" y="607086"/>
                  </a:lnTo>
                  <a:lnTo>
                    <a:pt x="3394279" y="614803"/>
                  </a:lnTo>
                  <a:lnTo>
                    <a:pt x="3332565" y="622779"/>
                  </a:lnTo>
                  <a:lnTo>
                    <a:pt x="3270851" y="631018"/>
                  </a:lnTo>
                  <a:lnTo>
                    <a:pt x="3209136" y="639526"/>
                  </a:lnTo>
                  <a:lnTo>
                    <a:pt x="3147422" y="648304"/>
                  </a:lnTo>
                  <a:lnTo>
                    <a:pt x="3085708" y="657354"/>
                  </a:lnTo>
                  <a:lnTo>
                    <a:pt x="3023994" y="666677"/>
                  </a:lnTo>
                  <a:lnTo>
                    <a:pt x="2962280" y="676270"/>
                  </a:lnTo>
                  <a:lnTo>
                    <a:pt x="2900565" y="686130"/>
                  </a:lnTo>
                  <a:lnTo>
                    <a:pt x="2838851" y="696253"/>
                  </a:lnTo>
                  <a:lnTo>
                    <a:pt x="2777137" y="706635"/>
                  </a:lnTo>
                  <a:lnTo>
                    <a:pt x="2715423" y="717267"/>
                  </a:lnTo>
                  <a:lnTo>
                    <a:pt x="2653709" y="728144"/>
                  </a:lnTo>
                  <a:lnTo>
                    <a:pt x="2591995" y="739256"/>
                  </a:lnTo>
                  <a:lnTo>
                    <a:pt x="2530280" y="750595"/>
                  </a:lnTo>
                  <a:lnTo>
                    <a:pt x="2468566" y="762152"/>
                  </a:lnTo>
                  <a:lnTo>
                    <a:pt x="2406852" y="773916"/>
                  </a:lnTo>
                  <a:lnTo>
                    <a:pt x="2345138" y="785879"/>
                  </a:lnTo>
                  <a:lnTo>
                    <a:pt x="2283424" y="798030"/>
                  </a:lnTo>
                  <a:lnTo>
                    <a:pt x="2221710" y="810359"/>
                  </a:lnTo>
                  <a:lnTo>
                    <a:pt x="2159995" y="822858"/>
                  </a:lnTo>
                  <a:lnTo>
                    <a:pt x="2098281" y="835517"/>
                  </a:lnTo>
                  <a:lnTo>
                    <a:pt x="2036567" y="848326"/>
                  </a:lnTo>
                  <a:lnTo>
                    <a:pt x="1974853" y="861277"/>
                  </a:lnTo>
                  <a:lnTo>
                    <a:pt x="1913139" y="874362"/>
                  </a:lnTo>
                  <a:lnTo>
                    <a:pt x="1851425" y="887572"/>
                  </a:lnTo>
                  <a:lnTo>
                    <a:pt x="1789710" y="900900"/>
                  </a:lnTo>
                  <a:lnTo>
                    <a:pt x="1727996" y="914340"/>
                  </a:lnTo>
                  <a:lnTo>
                    <a:pt x="1666282" y="927884"/>
                  </a:lnTo>
                  <a:lnTo>
                    <a:pt x="1604568" y="941525"/>
                  </a:lnTo>
                  <a:lnTo>
                    <a:pt x="1542854" y="955259"/>
                  </a:lnTo>
                  <a:lnTo>
                    <a:pt x="1481140" y="969079"/>
                  </a:lnTo>
                  <a:lnTo>
                    <a:pt x="1419425" y="982980"/>
                  </a:lnTo>
                  <a:lnTo>
                    <a:pt x="1357711" y="996957"/>
                  </a:lnTo>
                  <a:lnTo>
                    <a:pt x="1295997" y="1011005"/>
                  </a:lnTo>
                  <a:lnTo>
                    <a:pt x="1234283" y="1025121"/>
                  </a:lnTo>
                  <a:lnTo>
                    <a:pt x="1172569" y="1039300"/>
                  </a:lnTo>
                  <a:lnTo>
                    <a:pt x="1110855" y="1053539"/>
                  </a:lnTo>
                  <a:lnTo>
                    <a:pt x="1049140" y="1067834"/>
                  </a:lnTo>
                  <a:lnTo>
                    <a:pt x="987426" y="1082182"/>
                  </a:lnTo>
                  <a:lnTo>
                    <a:pt x="925712" y="1096579"/>
                  </a:lnTo>
                  <a:lnTo>
                    <a:pt x="863998" y="1111024"/>
                  </a:lnTo>
                  <a:lnTo>
                    <a:pt x="802284" y="1125512"/>
                  </a:lnTo>
                  <a:lnTo>
                    <a:pt x="740570" y="1140043"/>
                  </a:lnTo>
                  <a:lnTo>
                    <a:pt x="678855" y="1154613"/>
                  </a:lnTo>
                  <a:lnTo>
                    <a:pt x="617141" y="1169221"/>
                  </a:lnTo>
                  <a:lnTo>
                    <a:pt x="555427" y="1183864"/>
                  </a:lnTo>
                  <a:lnTo>
                    <a:pt x="493713" y="1198540"/>
                  </a:lnTo>
                  <a:lnTo>
                    <a:pt x="431999" y="1213248"/>
                  </a:lnTo>
                  <a:lnTo>
                    <a:pt x="370285" y="1227987"/>
                  </a:lnTo>
                  <a:lnTo>
                    <a:pt x="308570" y="1242754"/>
                  </a:lnTo>
                  <a:lnTo>
                    <a:pt x="246856" y="1257547"/>
                  </a:lnTo>
                  <a:lnTo>
                    <a:pt x="185142" y="1272367"/>
                  </a:lnTo>
                  <a:lnTo>
                    <a:pt x="123428" y="1287211"/>
                  </a:lnTo>
                  <a:lnTo>
                    <a:pt x="61714" y="1302079"/>
                  </a:lnTo>
                  <a:lnTo>
                    <a:pt x="0" y="131696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 sz="8124"/>
            </a:p>
          </p:txBody>
        </p:sp>
        <p:sp>
          <p:nvSpPr>
            <p:cNvPr id="8" name="pl8"/>
            <p:cNvSpPr/>
            <p:nvPr/>
          </p:nvSpPr>
          <p:spPr>
            <a:xfrm>
              <a:off x="4696643" y="5910366"/>
              <a:ext cx="4875419" cy="713261"/>
            </a:xfrm>
            <a:custGeom>
              <a:avLst/>
              <a:gdLst/>
              <a:ahLst/>
              <a:cxnLst/>
              <a:rect l="0" t="0" r="0" b="0"/>
              <a:pathLst>
                <a:path w="4875419" h="713261">
                  <a:moveTo>
                    <a:pt x="0" y="713261"/>
                  </a:moveTo>
                  <a:lnTo>
                    <a:pt x="61714" y="704232"/>
                  </a:lnTo>
                  <a:lnTo>
                    <a:pt x="123428" y="695204"/>
                  </a:lnTo>
                  <a:lnTo>
                    <a:pt x="185142" y="686175"/>
                  </a:lnTo>
                  <a:lnTo>
                    <a:pt x="246856" y="677146"/>
                  </a:lnTo>
                  <a:lnTo>
                    <a:pt x="308570" y="668118"/>
                  </a:lnTo>
                  <a:lnTo>
                    <a:pt x="370285" y="659089"/>
                  </a:lnTo>
                  <a:lnTo>
                    <a:pt x="431999" y="650061"/>
                  </a:lnTo>
                  <a:lnTo>
                    <a:pt x="493713" y="641032"/>
                  </a:lnTo>
                  <a:lnTo>
                    <a:pt x="555427" y="632003"/>
                  </a:lnTo>
                  <a:lnTo>
                    <a:pt x="617141" y="622975"/>
                  </a:lnTo>
                  <a:lnTo>
                    <a:pt x="678855" y="613946"/>
                  </a:lnTo>
                  <a:lnTo>
                    <a:pt x="740570" y="604917"/>
                  </a:lnTo>
                  <a:lnTo>
                    <a:pt x="802284" y="595889"/>
                  </a:lnTo>
                  <a:lnTo>
                    <a:pt x="863998" y="586860"/>
                  </a:lnTo>
                  <a:lnTo>
                    <a:pt x="925712" y="577832"/>
                  </a:lnTo>
                  <a:lnTo>
                    <a:pt x="987426" y="568803"/>
                  </a:lnTo>
                  <a:lnTo>
                    <a:pt x="1049140" y="559774"/>
                  </a:lnTo>
                  <a:lnTo>
                    <a:pt x="1110855" y="550746"/>
                  </a:lnTo>
                  <a:lnTo>
                    <a:pt x="1172569" y="541717"/>
                  </a:lnTo>
                  <a:lnTo>
                    <a:pt x="1234283" y="532688"/>
                  </a:lnTo>
                  <a:lnTo>
                    <a:pt x="1295997" y="523660"/>
                  </a:lnTo>
                  <a:lnTo>
                    <a:pt x="1357711" y="514631"/>
                  </a:lnTo>
                  <a:lnTo>
                    <a:pt x="1419425" y="505603"/>
                  </a:lnTo>
                  <a:lnTo>
                    <a:pt x="1481140" y="496574"/>
                  </a:lnTo>
                  <a:lnTo>
                    <a:pt x="1542854" y="487545"/>
                  </a:lnTo>
                  <a:lnTo>
                    <a:pt x="1604568" y="478517"/>
                  </a:lnTo>
                  <a:lnTo>
                    <a:pt x="1666282" y="469488"/>
                  </a:lnTo>
                  <a:lnTo>
                    <a:pt x="1727996" y="460459"/>
                  </a:lnTo>
                  <a:lnTo>
                    <a:pt x="1789710" y="451431"/>
                  </a:lnTo>
                  <a:lnTo>
                    <a:pt x="1851425" y="442402"/>
                  </a:lnTo>
                  <a:lnTo>
                    <a:pt x="1913139" y="433374"/>
                  </a:lnTo>
                  <a:lnTo>
                    <a:pt x="1974853" y="424345"/>
                  </a:lnTo>
                  <a:lnTo>
                    <a:pt x="2036567" y="415316"/>
                  </a:lnTo>
                  <a:lnTo>
                    <a:pt x="2098281" y="406288"/>
                  </a:lnTo>
                  <a:lnTo>
                    <a:pt x="2159995" y="397259"/>
                  </a:lnTo>
                  <a:lnTo>
                    <a:pt x="2221710" y="388230"/>
                  </a:lnTo>
                  <a:lnTo>
                    <a:pt x="2283424" y="379202"/>
                  </a:lnTo>
                  <a:lnTo>
                    <a:pt x="2345138" y="370173"/>
                  </a:lnTo>
                  <a:lnTo>
                    <a:pt x="2406852" y="361145"/>
                  </a:lnTo>
                  <a:lnTo>
                    <a:pt x="2468566" y="352116"/>
                  </a:lnTo>
                  <a:lnTo>
                    <a:pt x="2530280" y="343087"/>
                  </a:lnTo>
                  <a:lnTo>
                    <a:pt x="2591995" y="334059"/>
                  </a:lnTo>
                  <a:lnTo>
                    <a:pt x="2653709" y="325030"/>
                  </a:lnTo>
                  <a:lnTo>
                    <a:pt x="2715423" y="316001"/>
                  </a:lnTo>
                  <a:lnTo>
                    <a:pt x="2777137" y="306973"/>
                  </a:lnTo>
                  <a:lnTo>
                    <a:pt x="2838851" y="297944"/>
                  </a:lnTo>
                  <a:lnTo>
                    <a:pt x="2900565" y="288916"/>
                  </a:lnTo>
                  <a:lnTo>
                    <a:pt x="2962280" y="279887"/>
                  </a:lnTo>
                  <a:lnTo>
                    <a:pt x="3023994" y="270858"/>
                  </a:lnTo>
                  <a:lnTo>
                    <a:pt x="3085708" y="261830"/>
                  </a:lnTo>
                  <a:lnTo>
                    <a:pt x="3147422" y="252801"/>
                  </a:lnTo>
                  <a:lnTo>
                    <a:pt x="3209136" y="243772"/>
                  </a:lnTo>
                  <a:lnTo>
                    <a:pt x="3270851" y="234744"/>
                  </a:lnTo>
                  <a:lnTo>
                    <a:pt x="3332565" y="225715"/>
                  </a:lnTo>
                  <a:lnTo>
                    <a:pt x="3394279" y="216687"/>
                  </a:lnTo>
                  <a:lnTo>
                    <a:pt x="3455993" y="207658"/>
                  </a:lnTo>
                  <a:lnTo>
                    <a:pt x="3517707" y="198629"/>
                  </a:lnTo>
                  <a:lnTo>
                    <a:pt x="3579421" y="189601"/>
                  </a:lnTo>
                  <a:lnTo>
                    <a:pt x="3641136" y="180572"/>
                  </a:lnTo>
                  <a:lnTo>
                    <a:pt x="3702850" y="171543"/>
                  </a:lnTo>
                  <a:lnTo>
                    <a:pt x="3764564" y="162515"/>
                  </a:lnTo>
                  <a:lnTo>
                    <a:pt x="3826278" y="153486"/>
                  </a:lnTo>
                  <a:lnTo>
                    <a:pt x="3887992" y="144458"/>
                  </a:lnTo>
                  <a:lnTo>
                    <a:pt x="3949706" y="135429"/>
                  </a:lnTo>
                  <a:lnTo>
                    <a:pt x="4011421" y="126400"/>
                  </a:lnTo>
                  <a:lnTo>
                    <a:pt x="4073135" y="117372"/>
                  </a:lnTo>
                  <a:lnTo>
                    <a:pt x="4134849" y="108343"/>
                  </a:lnTo>
                  <a:lnTo>
                    <a:pt x="4196563" y="99314"/>
                  </a:lnTo>
                  <a:lnTo>
                    <a:pt x="4258277" y="90286"/>
                  </a:lnTo>
                  <a:lnTo>
                    <a:pt x="4319991" y="81257"/>
                  </a:lnTo>
                  <a:lnTo>
                    <a:pt x="4381706" y="72229"/>
                  </a:lnTo>
                  <a:lnTo>
                    <a:pt x="4443420" y="63200"/>
                  </a:lnTo>
                  <a:lnTo>
                    <a:pt x="4505134" y="54171"/>
                  </a:lnTo>
                  <a:lnTo>
                    <a:pt x="4566848" y="45143"/>
                  </a:lnTo>
                  <a:lnTo>
                    <a:pt x="4628562" y="36114"/>
                  </a:lnTo>
                  <a:lnTo>
                    <a:pt x="4690276" y="27085"/>
                  </a:lnTo>
                  <a:lnTo>
                    <a:pt x="4751991" y="18057"/>
                  </a:lnTo>
                  <a:lnTo>
                    <a:pt x="4813705" y="9028"/>
                  </a:lnTo>
                  <a:lnTo>
                    <a:pt x="4875419" y="0"/>
                  </a:lnTo>
                </a:path>
              </a:pathLst>
            </a:custGeom>
            <a:ln w="27101" cap="flat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" name="pt9"/>
            <p:cNvSpPr/>
            <p:nvPr/>
          </p:nvSpPr>
          <p:spPr>
            <a:xfrm>
              <a:off x="7597742" y="3736538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" name="pt10"/>
            <p:cNvSpPr/>
            <p:nvPr/>
          </p:nvSpPr>
          <p:spPr>
            <a:xfrm>
              <a:off x="7621739" y="8075494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" name="pt11"/>
            <p:cNvSpPr/>
            <p:nvPr/>
          </p:nvSpPr>
          <p:spPr>
            <a:xfrm>
              <a:off x="7627922" y="721762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" name="pt12"/>
            <p:cNvSpPr/>
            <p:nvPr/>
          </p:nvSpPr>
          <p:spPr>
            <a:xfrm>
              <a:off x="7617106" y="728227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" name="pt13"/>
            <p:cNvSpPr/>
            <p:nvPr/>
          </p:nvSpPr>
          <p:spPr>
            <a:xfrm>
              <a:off x="7736835" y="6417263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" name="pt14"/>
            <p:cNvSpPr/>
            <p:nvPr/>
          </p:nvSpPr>
          <p:spPr>
            <a:xfrm>
              <a:off x="7564447" y="7098438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" name="pt15"/>
            <p:cNvSpPr/>
            <p:nvPr/>
          </p:nvSpPr>
          <p:spPr>
            <a:xfrm>
              <a:off x="7614983" y="7349719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" name="pt16"/>
            <p:cNvSpPr/>
            <p:nvPr/>
          </p:nvSpPr>
          <p:spPr>
            <a:xfrm>
              <a:off x="7611981" y="7345993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" name="pt17"/>
            <p:cNvSpPr/>
            <p:nvPr/>
          </p:nvSpPr>
          <p:spPr>
            <a:xfrm>
              <a:off x="7709785" y="729810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" name="pt18"/>
            <p:cNvSpPr/>
            <p:nvPr/>
          </p:nvSpPr>
          <p:spPr>
            <a:xfrm>
              <a:off x="7634913" y="7331626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" name="pt19"/>
            <p:cNvSpPr/>
            <p:nvPr/>
          </p:nvSpPr>
          <p:spPr>
            <a:xfrm>
              <a:off x="7607703" y="6316899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0" name="pt20"/>
            <p:cNvSpPr/>
            <p:nvPr/>
          </p:nvSpPr>
          <p:spPr>
            <a:xfrm>
              <a:off x="7528261" y="717614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" name="pt21"/>
            <p:cNvSpPr/>
            <p:nvPr/>
          </p:nvSpPr>
          <p:spPr>
            <a:xfrm>
              <a:off x="7608246" y="710768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2" name="pt22"/>
            <p:cNvSpPr/>
            <p:nvPr/>
          </p:nvSpPr>
          <p:spPr>
            <a:xfrm>
              <a:off x="7532281" y="7325626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3" name="pt23"/>
            <p:cNvSpPr/>
            <p:nvPr/>
          </p:nvSpPr>
          <p:spPr>
            <a:xfrm>
              <a:off x="7550544" y="715441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4" name="pt24"/>
            <p:cNvSpPr/>
            <p:nvPr/>
          </p:nvSpPr>
          <p:spPr>
            <a:xfrm>
              <a:off x="7644795" y="7306025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5" name="pt25"/>
            <p:cNvSpPr/>
            <p:nvPr/>
          </p:nvSpPr>
          <p:spPr>
            <a:xfrm>
              <a:off x="7682585" y="731317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6" name="pt26"/>
            <p:cNvSpPr/>
            <p:nvPr/>
          </p:nvSpPr>
          <p:spPr>
            <a:xfrm>
              <a:off x="7645119" y="7085365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7" name="pt27"/>
            <p:cNvSpPr/>
            <p:nvPr/>
          </p:nvSpPr>
          <p:spPr>
            <a:xfrm>
              <a:off x="7707836" y="8117139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8" name="pt28"/>
            <p:cNvSpPr/>
            <p:nvPr/>
          </p:nvSpPr>
          <p:spPr>
            <a:xfrm>
              <a:off x="7719962" y="7129584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9" name="pt29"/>
            <p:cNvSpPr/>
            <p:nvPr/>
          </p:nvSpPr>
          <p:spPr>
            <a:xfrm>
              <a:off x="7731470" y="659863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0" name="pt30"/>
            <p:cNvSpPr/>
            <p:nvPr/>
          </p:nvSpPr>
          <p:spPr>
            <a:xfrm>
              <a:off x="7665732" y="6850959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1" name="pt31"/>
            <p:cNvSpPr/>
            <p:nvPr/>
          </p:nvSpPr>
          <p:spPr>
            <a:xfrm>
              <a:off x="7632717" y="813816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2" name="pt32"/>
            <p:cNvSpPr/>
            <p:nvPr/>
          </p:nvSpPr>
          <p:spPr>
            <a:xfrm>
              <a:off x="7708369" y="6483100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3" name="pt33"/>
            <p:cNvSpPr/>
            <p:nvPr/>
          </p:nvSpPr>
          <p:spPr>
            <a:xfrm>
              <a:off x="7688852" y="7216065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4" name="pt34"/>
            <p:cNvSpPr/>
            <p:nvPr/>
          </p:nvSpPr>
          <p:spPr>
            <a:xfrm>
              <a:off x="7595290" y="710734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5" name="pt35"/>
            <p:cNvSpPr/>
            <p:nvPr/>
          </p:nvSpPr>
          <p:spPr>
            <a:xfrm>
              <a:off x="7505215" y="6439975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6" name="pt36"/>
            <p:cNvSpPr/>
            <p:nvPr/>
          </p:nvSpPr>
          <p:spPr>
            <a:xfrm>
              <a:off x="7692790" y="7236555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7" name="pt37"/>
            <p:cNvSpPr/>
            <p:nvPr/>
          </p:nvSpPr>
          <p:spPr>
            <a:xfrm>
              <a:off x="7710227" y="6441723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8" name="pt38"/>
            <p:cNvSpPr/>
            <p:nvPr/>
          </p:nvSpPr>
          <p:spPr>
            <a:xfrm>
              <a:off x="7693944" y="7268770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9" name="pt39"/>
            <p:cNvSpPr/>
            <p:nvPr/>
          </p:nvSpPr>
          <p:spPr>
            <a:xfrm>
              <a:off x="7678517" y="5505798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0" name="pt40"/>
            <p:cNvSpPr/>
            <p:nvPr/>
          </p:nvSpPr>
          <p:spPr>
            <a:xfrm>
              <a:off x="7660752" y="5675456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1" name="pt41"/>
            <p:cNvSpPr/>
            <p:nvPr/>
          </p:nvSpPr>
          <p:spPr>
            <a:xfrm>
              <a:off x="7706760" y="6442264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2" name="pt42"/>
            <p:cNvSpPr/>
            <p:nvPr/>
          </p:nvSpPr>
          <p:spPr>
            <a:xfrm>
              <a:off x="7731020" y="794530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3" name="pt43"/>
            <p:cNvSpPr/>
            <p:nvPr/>
          </p:nvSpPr>
          <p:spPr>
            <a:xfrm>
              <a:off x="7498821" y="5649404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4" name="pt44"/>
            <p:cNvSpPr/>
            <p:nvPr/>
          </p:nvSpPr>
          <p:spPr>
            <a:xfrm>
              <a:off x="7682226" y="7989456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5" name="pt45"/>
            <p:cNvSpPr/>
            <p:nvPr/>
          </p:nvSpPr>
          <p:spPr>
            <a:xfrm>
              <a:off x="7553652" y="5517189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6" name="pt46"/>
            <p:cNvSpPr/>
            <p:nvPr/>
          </p:nvSpPr>
          <p:spPr>
            <a:xfrm>
              <a:off x="7613567" y="728827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7" name="pt47"/>
            <p:cNvSpPr/>
            <p:nvPr/>
          </p:nvSpPr>
          <p:spPr>
            <a:xfrm>
              <a:off x="7593537" y="672896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8" name="pt48"/>
            <p:cNvSpPr/>
            <p:nvPr/>
          </p:nvSpPr>
          <p:spPr>
            <a:xfrm>
              <a:off x="7560059" y="8063023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9" name="pt49"/>
            <p:cNvSpPr/>
            <p:nvPr/>
          </p:nvSpPr>
          <p:spPr>
            <a:xfrm>
              <a:off x="7647447" y="7934615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0" name="pt50"/>
            <p:cNvSpPr/>
            <p:nvPr/>
          </p:nvSpPr>
          <p:spPr>
            <a:xfrm>
              <a:off x="7622479" y="5583459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1" name="pt51"/>
            <p:cNvSpPr/>
            <p:nvPr/>
          </p:nvSpPr>
          <p:spPr>
            <a:xfrm>
              <a:off x="7688130" y="5516594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2" name="pt52"/>
            <p:cNvSpPr/>
            <p:nvPr/>
          </p:nvSpPr>
          <p:spPr>
            <a:xfrm>
              <a:off x="7610563" y="5487606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3" name="pt53"/>
            <p:cNvSpPr/>
            <p:nvPr/>
          </p:nvSpPr>
          <p:spPr>
            <a:xfrm>
              <a:off x="7542533" y="5610100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4" name="pt54"/>
            <p:cNvSpPr/>
            <p:nvPr/>
          </p:nvSpPr>
          <p:spPr>
            <a:xfrm>
              <a:off x="9520914" y="2862715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5" name="pt55"/>
            <p:cNvSpPr/>
            <p:nvPr/>
          </p:nvSpPr>
          <p:spPr>
            <a:xfrm>
              <a:off x="9631676" y="639724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6" name="pt56"/>
            <p:cNvSpPr/>
            <p:nvPr/>
          </p:nvSpPr>
          <p:spPr>
            <a:xfrm>
              <a:off x="9664609" y="660825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7" name="pt57"/>
            <p:cNvSpPr/>
            <p:nvPr/>
          </p:nvSpPr>
          <p:spPr>
            <a:xfrm>
              <a:off x="9441308" y="6488974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8" name="pt58"/>
            <p:cNvSpPr/>
            <p:nvPr/>
          </p:nvSpPr>
          <p:spPr>
            <a:xfrm>
              <a:off x="9528683" y="642549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59" name="pt59"/>
            <p:cNvSpPr/>
            <p:nvPr/>
          </p:nvSpPr>
          <p:spPr>
            <a:xfrm>
              <a:off x="9576448" y="568223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0" name="pt60"/>
            <p:cNvSpPr/>
            <p:nvPr/>
          </p:nvSpPr>
          <p:spPr>
            <a:xfrm>
              <a:off x="9638056" y="549911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1" name="pt61"/>
            <p:cNvSpPr/>
            <p:nvPr/>
          </p:nvSpPr>
          <p:spPr>
            <a:xfrm>
              <a:off x="9639653" y="660470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2" name="pt62"/>
            <p:cNvSpPr/>
            <p:nvPr/>
          </p:nvSpPr>
          <p:spPr>
            <a:xfrm>
              <a:off x="9637090" y="6477490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3" name="pt63"/>
            <p:cNvSpPr/>
            <p:nvPr/>
          </p:nvSpPr>
          <p:spPr>
            <a:xfrm>
              <a:off x="9611825" y="6414710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4" name="pt64"/>
            <p:cNvSpPr/>
            <p:nvPr/>
          </p:nvSpPr>
          <p:spPr>
            <a:xfrm>
              <a:off x="9602755" y="631776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5" name="pt65"/>
            <p:cNvSpPr/>
            <p:nvPr/>
          </p:nvSpPr>
          <p:spPr>
            <a:xfrm>
              <a:off x="9556718" y="6555123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6" name="pt66"/>
            <p:cNvSpPr/>
            <p:nvPr/>
          </p:nvSpPr>
          <p:spPr>
            <a:xfrm>
              <a:off x="9521062" y="6511081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7" name="pt67"/>
            <p:cNvSpPr/>
            <p:nvPr/>
          </p:nvSpPr>
          <p:spPr>
            <a:xfrm>
              <a:off x="9550321" y="6491328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8" name="pt68"/>
            <p:cNvSpPr/>
            <p:nvPr/>
          </p:nvSpPr>
          <p:spPr>
            <a:xfrm>
              <a:off x="9622480" y="6365008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69" name="pt69"/>
            <p:cNvSpPr/>
            <p:nvPr/>
          </p:nvSpPr>
          <p:spPr>
            <a:xfrm>
              <a:off x="9607749" y="654881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0" name="pt70"/>
            <p:cNvSpPr/>
            <p:nvPr/>
          </p:nvSpPr>
          <p:spPr>
            <a:xfrm>
              <a:off x="9492874" y="6430169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1" name="pt71"/>
            <p:cNvSpPr/>
            <p:nvPr/>
          </p:nvSpPr>
          <p:spPr>
            <a:xfrm>
              <a:off x="9510902" y="6591184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2" name="pt72"/>
            <p:cNvSpPr/>
            <p:nvPr/>
          </p:nvSpPr>
          <p:spPr>
            <a:xfrm>
              <a:off x="9609734" y="6537800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3" name="pt73"/>
            <p:cNvSpPr/>
            <p:nvPr/>
          </p:nvSpPr>
          <p:spPr>
            <a:xfrm>
              <a:off x="9492093" y="652337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4" name="pt74"/>
            <p:cNvSpPr/>
            <p:nvPr/>
          </p:nvSpPr>
          <p:spPr>
            <a:xfrm>
              <a:off x="9458603" y="7215870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5" name="pt75"/>
            <p:cNvSpPr/>
            <p:nvPr/>
          </p:nvSpPr>
          <p:spPr>
            <a:xfrm>
              <a:off x="9484171" y="643046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6" name="pt76"/>
            <p:cNvSpPr/>
            <p:nvPr/>
          </p:nvSpPr>
          <p:spPr>
            <a:xfrm>
              <a:off x="9588888" y="4902728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7" name="pt77"/>
            <p:cNvSpPr/>
            <p:nvPr/>
          </p:nvSpPr>
          <p:spPr>
            <a:xfrm>
              <a:off x="9555060" y="475730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8" name="pt78"/>
            <p:cNvSpPr/>
            <p:nvPr/>
          </p:nvSpPr>
          <p:spPr>
            <a:xfrm>
              <a:off x="9658051" y="6438040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79" name="pt79"/>
            <p:cNvSpPr/>
            <p:nvPr/>
          </p:nvSpPr>
          <p:spPr>
            <a:xfrm>
              <a:off x="9571429" y="6374228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0" name="pt80"/>
            <p:cNvSpPr/>
            <p:nvPr/>
          </p:nvSpPr>
          <p:spPr>
            <a:xfrm>
              <a:off x="9570019" y="6329055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1" name="pt81"/>
            <p:cNvSpPr/>
            <p:nvPr/>
          </p:nvSpPr>
          <p:spPr>
            <a:xfrm>
              <a:off x="9528066" y="6508159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2" name="pt82"/>
            <p:cNvSpPr/>
            <p:nvPr/>
          </p:nvSpPr>
          <p:spPr>
            <a:xfrm>
              <a:off x="9662382" y="6483460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3" name="pt83"/>
            <p:cNvSpPr/>
            <p:nvPr/>
          </p:nvSpPr>
          <p:spPr>
            <a:xfrm>
              <a:off x="9584350" y="6462464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4" name="pt84"/>
            <p:cNvSpPr/>
            <p:nvPr/>
          </p:nvSpPr>
          <p:spPr>
            <a:xfrm>
              <a:off x="9462755" y="6474329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5" name="pt85"/>
            <p:cNvSpPr/>
            <p:nvPr/>
          </p:nvSpPr>
          <p:spPr>
            <a:xfrm>
              <a:off x="9519991" y="6366300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6" name="pt86"/>
            <p:cNvSpPr/>
            <p:nvPr/>
          </p:nvSpPr>
          <p:spPr>
            <a:xfrm>
              <a:off x="9473707" y="6599128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7" name="pt87"/>
            <p:cNvSpPr/>
            <p:nvPr/>
          </p:nvSpPr>
          <p:spPr>
            <a:xfrm>
              <a:off x="9497000" y="6150619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8" name="pt88"/>
            <p:cNvSpPr/>
            <p:nvPr/>
          </p:nvSpPr>
          <p:spPr>
            <a:xfrm>
              <a:off x="9497413" y="5742093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89" name="pt89"/>
            <p:cNvSpPr/>
            <p:nvPr/>
          </p:nvSpPr>
          <p:spPr>
            <a:xfrm>
              <a:off x="9648352" y="4860850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0" name="pt90"/>
            <p:cNvSpPr/>
            <p:nvPr/>
          </p:nvSpPr>
          <p:spPr>
            <a:xfrm>
              <a:off x="9511046" y="5479233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1" name="pt91"/>
            <p:cNvSpPr/>
            <p:nvPr/>
          </p:nvSpPr>
          <p:spPr>
            <a:xfrm>
              <a:off x="9658508" y="5541544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2" name="pt92"/>
            <p:cNvSpPr/>
            <p:nvPr/>
          </p:nvSpPr>
          <p:spPr>
            <a:xfrm>
              <a:off x="9444491" y="565471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3" name="pt93"/>
            <p:cNvSpPr/>
            <p:nvPr/>
          </p:nvSpPr>
          <p:spPr>
            <a:xfrm>
              <a:off x="9454118" y="4831089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4" name="pt94"/>
            <p:cNvSpPr/>
            <p:nvPr/>
          </p:nvSpPr>
          <p:spPr>
            <a:xfrm>
              <a:off x="9442050" y="6417430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5" name="pt95"/>
            <p:cNvSpPr/>
            <p:nvPr/>
          </p:nvSpPr>
          <p:spPr>
            <a:xfrm>
              <a:off x="9642001" y="6326389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6" name="pt96"/>
            <p:cNvSpPr/>
            <p:nvPr/>
          </p:nvSpPr>
          <p:spPr>
            <a:xfrm>
              <a:off x="9543946" y="6591815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7" name="pt97"/>
            <p:cNvSpPr/>
            <p:nvPr/>
          </p:nvSpPr>
          <p:spPr>
            <a:xfrm>
              <a:off x="9589474" y="6355455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8" name="pt98"/>
            <p:cNvSpPr/>
            <p:nvPr/>
          </p:nvSpPr>
          <p:spPr>
            <a:xfrm>
              <a:off x="9568106" y="6575410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99" name="pt99"/>
            <p:cNvSpPr/>
            <p:nvPr/>
          </p:nvSpPr>
          <p:spPr>
            <a:xfrm>
              <a:off x="9652254" y="6568963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0" name="pt100"/>
            <p:cNvSpPr/>
            <p:nvPr/>
          </p:nvSpPr>
          <p:spPr>
            <a:xfrm>
              <a:off x="9548142" y="6384908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1" name="pt101"/>
            <p:cNvSpPr/>
            <p:nvPr/>
          </p:nvSpPr>
          <p:spPr>
            <a:xfrm>
              <a:off x="9455340" y="6576615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2" name="pt102"/>
            <p:cNvSpPr/>
            <p:nvPr/>
          </p:nvSpPr>
          <p:spPr>
            <a:xfrm>
              <a:off x="9477440" y="6356700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3" name="pt103"/>
            <p:cNvSpPr/>
            <p:nvPr/>
          </p:nvSpPr>
          <p:spPr>
            <a:xfrm>
              <a:off x="9552771" y="7081473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4" name="pt104"/>
            <p:cNvSpPr/>
            <p:nvPr/>
          </p:nvSpPr>
          <p:spPr>
            <a:xfrm>
              <a:off x="9550917" y="4712994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5" name="pt105"/>
            <p:cNvSpPr/>
            <p:nvPr/>
          </p:nvSpPr>
          <p:spPr>
            <a:xfrm>
              <a:off x="9483297" y="4711004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6" name="pt106"/>
            <p:cNvSpPr/>
            <p:nvPr/>
          </p:nvSpPr>
          <p:spPr>
            <a:xfrm>
              <a:off x="9642992" y="4652706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7" name="pt107"/>
            <p:cNvSpPr/>
            <p:nvPr/>
          </p:nvSpPr>
          <p:spPr>
            <a:xfrm>
              <a:off x="9433457" y="4728333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8" name="pt108"/>
            <p:cNvSpPr/>
            <p:nvPr/>
          </p:nvSpPr>
          <p:spPr>
            <a:xfrm>
              <a:off x="9541869" y="650298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09" name="pt109"/>
            <p:cNvSpPr/>
            <p:nvPr/>
          </p:nvSpPr>
          <p:spPr>
            <a:xfrm>
              <a:off x="9645774" y="6477145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0" name="pt110"/>
            <p:cNvSpPr/>
            <p:nvPr/>
          </p:nvSpPr>
          <p:spPr>
            <a:xfrm>
              <a:off x="9609214" y="565974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1" name="pt111"/>
            <p:cNvSpPr/>
            <p:nvPr/>
          </p:nvSpPr>
          <p:spPr>
            <a:xfrm>
              <a:off x="9598001" y="6449985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2" name="pt112"/>
            <p:cNvSpPr/>
            <p:nvPr/>
          </p:nvSpPr>
          <p:spPr>
            <a:xfrm>
              <a:off x="9571454" y="6537671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3" name="pt113"/>
            <p:cNvSpPr/>
            <p:nvPr/>
          </p:nvSpPr>
          <p:spPr>
            <a:xfrm>
              <a:off x="9429473" y="6406031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4" name="pt114"/>
            <p:cNvSpPr/>
            <p:nvPr/>
          </p:nvSpPr>
          <p:spPr>
            <a:xfrm>
              <a:off x="9612332" y="652187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5" name="pt115"/>
            <p:cNvSpPr/>
            <p:nvPr/>
          </p:nvSpPr>
          <p:spPr>
            <a:xfrm>
              <a:off x="9570397" y="631860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6" name="pt116"/>
            <p:cNvSpPr/>
            <p:nvPr/>
          </p:nvSpPr>
          <p:spPr>
            <a:xfrm>
              <a:off x="9603167" y="7196065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7" name="pt117"/>
            <p:cNvSpPr/>
            <p:nvPr/>
          </p:nvSpPr>
          <p:spPr>
            <a:xfrm>
              <a:off x="7311567" y="2826846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8" name="pt118"/>
            <p:cNvSpPr/>
            <p:nvPr/>
          </p:nvSpPr>
          <p:spPr>
            <a:xfrm>
              <a:off x="7212928" y="7107074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19" name="pt119"/>
            <p:cNvSpPr/>
            <p:nvPr/>
          </p:nvSpPr>
          <p:spPr>
            <a:xfrm>
              <a:off x="7197785" y="572770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0" name="pt120"/>
            <p:cNvSpPr/>
            <p:nvPr/>
          </p:nvSpPr>
          <p:spPr>
            <a:xfrm>
              <a:off x="7371659" y="6925770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1" name="pt121"/>
            <p:cNvSpPr/>
            <p:nvPr/>
          </p:nvSpPr>
          <p:spPr>
            <a:xfrm>
              <a:off x="7374446" y="7247899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2" name="pt122"/>
            <p:cNvSpPr/>
            <p:nvPr/>
          </p:nvSpPr>
          <p:spPr>
            <a:xfrm>
              <a:off x="7210470" y="722298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3" name="pt123"/>
            <p:cNvSpPr/>
            <p:nvPr/>
          </p:nvSpPr>
          <p:spPr>
            <a:xfrm>
              <a:off x="7222073" y="7185885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4" name="pt124"/>
            <p:cNvSpPr/>
            <p:nvPr/>
          </p:nvSpPr>
          <p:spPr>
            <a:xfrm>
              <a:off x="7348398" y="7277690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5" name="pt125"/>
            <p:cNvSpPr/>
            <p:nvPr/>
          </p:nvSpPr>
          <p:spPr>
            <a:xfrm>
              <a:off x="7403951" y="6463236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6" name="pt126"/>
            <p:cNvSpPr/>
            <p:nvPr/>
          </p:nvSpPr>
          <p:spPr>
            <a:xfrm>
              <a:off x="7245696" y="5102891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7" name="pt127"/>
            <p:cNvSpPr/>
            <p:nvPr/>
          </p:nvSpPr>
          <p:spPr>
            <a:xfrm>
              <a:off x="7326866" y="7227480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8" name="pt128"/>
            <p:cNvSpPr/>
            <p:nvPr/>
          </p:nvSpPr>
          <p:spPr>
            <a:xfrm>
              <a:off x="7427473" y="7244686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29" name="pt129"/>
            <p:cNvSpPr/>
            <p:nvPr/>
          </p:nvSpPr>
          <p:spPr>
            <a:xfrm>
              <a:off x="7193974" y="726272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0" name="pt130"/>
            <p:cNvSpPr/>
            <p:nvPr/>
          </p:nvSpPr>
          <p:spPr>
            <a:xfrm>
              <a:off x="7358561" y="7229813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1" name="pt131"/>
            <p:cNvSpPr/>
            <p:nvPr/>
          </p:nvSpPr>
          <p:spPr>
            <a:xfrm>
              <a:off x="7213623" y="7146491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2" name="pt132"/>
            <p:cNvSpPr/>
            <p:nvPr/>
          </p:nvSpPr>
          <p:spPr>
            <a:xfrm>
              <a:off x="7225681" y="717766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3" name="pt133"/>
            <p:cNvSpPr/>
            <p:nvPr/>
          </p:nvSpPr>
          <p:spPr>
            <a:xfrm>
              <a:off x="7374168" y="7074463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4" name="pt134"/>
            <p:cNvSpPr/>
            <p:nvPr/>
          </p:nvSpPr>
          <p:spPr>
            <a:xfrm>
              <a:off x="7367523" y="7236853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5" name="pt135"/>
            <p:cNvSpPr/>
            <p:nvPr/>
          </p:nvSpPr>
          <p:spPr>
            <a:xfrm>
              <a:off x="7219661" y="7183206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6" name="pt136"/>
            <p:cNvSpPr/>
            <p:nvPr/>
          </p:nvSpPr>
          <p:spPr>
            <a:xfrm>
              <a:off x="7219488" y="6496438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7" name="pt137"/>
            <p:cNvSpPr/>
            <p:nvPr/>
          </p:nvSpPr>
          <p:spPr>
            <a:xfrm>
              <a:off x="7241808" y="7207181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8" name="pt138"/>
            <p:cNvSpPr/>
            <p:nvPr/>
          </p:nvSpPr>
          <p:spPr>
            <a:xfrm>
              <a:off x="6615157" y="7249411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39" name="pt139"/>
            <p:cNvSpPr/>
            <p:nvPr/>
          </p:nvSpPr>
          <p:spPr>
            <a:xfrm>
              <a:off x="6431588" y="7908844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0" name="pt140"/>
            <p:cNvSpPr/>
            <p:nvPr/>
          </p:nvSpPr>
          <p:spPr>
            <a:xfrm>
              <a:off x="6387014" y="6798876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1" name="pt141"/>
            <p:cNvSpPr/>
            <p:nvPr/>
          </p:nvSpPr>
          <p:spPr>
            <a:xfrm>
              <a:off x="6570590" y="807484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2" name="pt142"/>
            <p:cNvSpPr/>
            <p:nvPr/>
          </p:nvSpPr>
          <p:spPr>
            <a:xfrm>
              <a:off x="6540164" y="723120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3" name="pt143"/>
            <p:cNvSpPr/>
            <p:nvPr/>
          </p:nvSpPr>
          <p:spPr>
            <a:xfrm>
              <a:off x="6450536" y="7125311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4" name="pt144"/>
            <p:cNvSpPr/>
            <p:nvPr/>
          </p:nvSpPr>
          <p:spPr>
            <a:xfrm>
              <a:off x="6446197" y="727974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5" name="pt145"/>
            <p:cNvSpPr/>
            <p:nvPr/>
          </p:nvSpPr>
          <p:spPr>
            <a:xfrm>
              <a:off x="6467211" y="8013081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6" name="pt146"/>
            <p:cNvSpPr/>
            <p:nvPr/>
          </p:nvSpPr>
          <p:spPr>
            <a:xfrm>
              <a:off x="6519144" y="719493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7" name="pt147"/>
            <p:cNvSpPr/>
            <p:nvPr/>
          </p:nvSpPr>
          <p:spPr>
            <a:xfrm>
              <a:off x="6616066" y="8078271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8" name="pt148"/>
            <p:cNvSpPr/>
            <p:nvPr/>
          </p:nvSpPr>
          <p:spPr>
            <a:xfrm>
              <a:off x="6486159" y="8149284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49" name="pt149"/>
            <p:cNvSpPr/>
            <p:nvPr/>
          </p:nvSpPr>
          <p:spPr>
            <a:xfrm>
              <a:off x="6608505" y="4643576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0" name="pt150"/>
            <p:cNvSpPr/>
            <p:nvPr/>
          </p:nvSpPr>
          <p:spPr>
            <a:xfrm>
              <a:off x="6460189" y="4898714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1" name="pt151"/>
            <p:cNvSpPr/>
            <p:nvPr/>
          </p:nvSpPr>
          <p:spPr>
            <a:xfrm>
              <a:off x="6608020" y="5645308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2" name="pt152"/>
            <p:cNvSpPr/>
            <p:nvPr/>
          </p:nvSpPr>
          <p:spPr>
            <a:xfrm>
              <a:off x="6604745" y="493123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3" name="pt153"/>
            <p:cNvSpPr/>
            <p:nvPr/>
          </p:nvSpPr>
          <p:spPr>
            <a:xfrm>
              <a:off x="6484678" y="6484993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4" name="pt154"/>
            <p:cNvSpPr/>
            <p:nvPr/>
          </p:nvSpPr>
          <p:spPr>
            <a:xfrm>
              <a:off x="6558685" y="715593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5" name="pt155"/>
            <p:cNvSpPr/>
            <p:nvPr/>
          </p:nvSpPr>
          <p:spPr>
            <a:xfrm>
              <a:off x="6449481" y="7354900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6" name="pt156"/>
            <p:cNvSpPr/>
            <p:nvPr/>
          </p:nvSpPr>
          <p:spPr>
            <a:xfrm>
              <a:off x="6024256" y="7971754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7" name="pt157"/>
            <p:cNvSpPr/>
            <p:nvPr/>
          </p:nvSpPr>
          <p:spPr>
            <a:xfrm>
              <a:off x="5985567" y="7342726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8" name="pt158"/>
            <p:cNvSpPr/>
            <p:nvPr/>
          </p:nvSpPr>
          <p:spPr>
            <a:xfrm>
              <a:off x="6036199" y="8123104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59" name="pt159"/>
            <p:cNvSpPr/>
            <p:nvPr/>
          </p:nvSpPr>
          <p:spPr>
            <a:xfrm>
              <a:off x="6119356" y="7905178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0" name="pt160"/>
            <p:cNvSpPr/>
            <p:nvPr/>
          </p:nvSpPr>
          <p:spPr>
            <a:xfrm>
              <a:off x="5987123" y="8160639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1" name="pt161"/>
            <p:cNvSpPr/>
            <p:nvPr/>
          </p:nvSpPr>
          <p:spPr>
            <a:xfrm>
              <a:off x="5990031" y="813103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2" name="pt162"/>
            <p:cNvSpPr/>
            <p:nvPr/>
          </p:nvSpPr>
          <p:spPr>
            <a:xfrm>
              <a:off x="5994629" y="6510226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3" name="pt163"/>
            <p:cNvSpPr/>
            <p:nvPr/>
          </p:nvSpPr>
          <p:spPr>
            <a:xfrm>
              <a:off x="6139002" y="7180508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4" name="pt164"/>
            <p:cNvSpPr/>
            <p:nvPr/>
          </p:nvSpPr>
          <p:spPr>
            <a:xfrm>
              <a:off x="6137430" y="716325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5" name="pt165"/>
            <p:cNvSpPr/>
            <p:nvPr/>
          </p:nvSpPr>
          <p:spPr>
            <a:xfrm>
              <a:off x="6083261" y="6603295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6" name="pt166"/>
            <p:cNvSpPr/>
            <p:nvPr/>
          </p:nvSpPr>
          <p:spPr>
            <a:xfrm>
              <a:off x="6043735" y="6468934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7" name="pt167"/>
            <p:cNvSpPr/>
            <p:nvPr/>
          </p:nvSpPr>
          <p:spPr>
            <a:xfrm>
              <a:off x="6088198" y="6373328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8" name="pt168"/>
            <p:cNvSpPr/>
            <p:nvPr/>
          </p:nvSpPr>
          <p:spPr>
            <a:xfrm>
              <a:off x="5979787" y="733513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69" name="pt169"/>
            <p:cNvSpPr/>
            <p:nvPr/>
          </p:nvSpPr>
          <p:spPr>
            <a:xfrm>
              <a:off x="6137289" y="731337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0" name="pt170"/>
            <p:cNvSpPr/>
            <p:nvPr/>
          </p:nvSpPr>
          <p:spPr>
            <a:xfrm>
              <a:off x="6037459" y="7348936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1" name="pt171"/>
            <p:cNvSpPr/>
            <p:nvPr/>
          </p:nvSpPr>
          <p:spPr>
            <a:xfrm>
              <a:off x="6056681" y="7060418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2" name="pt172"/>
            <p:cNvSpPr/>
            <p:nvPr/>
          </p:nvSpPr>
          <p:spPr>
            <a:xfrm>
              <a:off x="6028838" y="7068286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3" name="pt173"/>
            <p:cNvSpPr/>
            <p:nvPr/>
          </p:nvSpPr>
          <p:spPr>
            <a:xfrm>
              <a:off x="6178905" y="7279735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4" name="pt174"/>
            <p:cNvSpPr/>
            <p:nvPr/>
          </p:nvSpPr>
          <p:spPr>
            <a:xfrm>
              <a:off x="6124687" y="7285690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5" name="pt175"/>
            <p:cNvSpPr/>
            <p:nvPr/>
          </p:nvSpPr>
          <p:spPr>
            <a:xfrm>
              <a:off x="6198014" y="720745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6" name="pt176"/>
            <p:cNvSpPr/>
            <p:nvPr/>
          </p:nvSpPr>
          <p:spPr>
            <a:xfrm>
              <a:off x="6091224" y="6435278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7" name="pt177"/>
            <p:cNvSpPr/>
            <p:nvPr/>
          </p:nvSpPr>
          <p:spPr>
            <a:xfrm>
              <a:off x="4756700" y="6705261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8" name="pt178"/>
            <p:cNvSpPr/>
            <p:nvPr/>
          </p:nvSpPr>
          <p:spPr>
            <a:xfrm>
              <a:off x="4773710" y="7151921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79" name="pt179"/>
            <p:cNvSpPr/>
            <p:nvPr/>
          </p:nvSpPr>
          <p:spPr>
            <a:xfrm>
              <a:off x="4677310" y="7158432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0" name="pt180"/>
            <p:cNvSpPr/>
            <p:nvPr/>
          </p:nvSpPr>
          <p:spPr>
            <a:xfrm>
              <a:off x="4620801" y="7086986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1" name="pt181"/>
            <p:cNvSpPr/>
            <p:nvPr/>
          </p:nvSpPr>
          <p:spPr>
            <a:xfrm>
              <a:off x="4673596" y="7299417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2" name="pt182"/>
            <p:cNvSpPr/>
            <p:nvPr/>
          </p:nvSpPr>
          <p:spPr>
            <a:xfrm>
              <a:off x="4755774" y="6964759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3" name="pt183"/>
            <p:cNvSpPr/>
            <p:nvPr/>
          </p:nvSpPr>
          <p:spPr>
            <a:xfrm>
              <a:off x="4638675" y="7225231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4" name="pt184"/>
            <p:cNvSpPr/>
            <p:nvPr/>
          </p:nvSpPr>
          <p:spPr>
            <a:xfrm>
              <a:off x="4630838" y="7321491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5" name="pt185"/>
            <p:cNvSpPr/>
            <p:nvPr/>
          </p:nvSpPr>
          <p:spPr>
            <a:xfrm>
              <a:off x="4702504" y="7153836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6" name="pt186"/>
            <p:cNvSpPr/>
            <p:nvPr/>
          </p:nvSpPr>
          <p:spPr>
            <a:xfrm>
              <a:off x="4622560" y="7347521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7" name="pt187"/>
            <p:cNvSpPr/>
            <p:nvPr/>
          </p:nvSpPr>
          <p:spPr>
            <a:xfrm>
              <a:off x="4648703" y="7346829"/>
              <a:ext cx="49651" cy="49651"/>
            </a:xfrm>
            <a:prstGeom prst="ellipse">
              <a:avLst/>
            </a:prstGeom>
            <a:solidFill>
              <a:srgbClr val="1B9E77">
                <a:alpha val="54901"/>
              </a:srgbClr>
            </a:solidFill>
            <a:ln w="9000" cap="rnd">
              <a:solidFill>
                <a:srgbClr val="1B9E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8" name="pt188"/>
            <p:cNvSpPr/>
            <p:nvPr/>
          </p:nvSpPr>
          <p:spPr>
            <a:xfrm>
              <a:off x="7511864" y="279556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89" name="pt189"/>
            <p:cNvSpPr/>
            <p:nvPr/>
          </p:nvSpPr>
          <p:spPr>
            <a:xfrm>
              <a:off x="7529303" y="383385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0" name="pt190"/>
            <p:cNvSpPr/>
            <p:nvPr/>
          </p:nvSpPr>
          <p:spPr>
            <a:xfrm>
              <a:off x="7614983" y="6418278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1" name="pt191"/>
            <p:cNvSpPr/>
            <p:nvPr/>
          </p:nvSpPr>
          <p:spPr>
            <a:xfrm>
              <a:off x="7558498" y="6582210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2" name="pt192"/>
            <p:cNvSpPr/>
            <p:nvPr/>
          </p:nvSpPr>
          <p:spPr>
            <a:xfrm>
              <a:off x="7650561" y="5724787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3" name="pt193"/>
            <p:cNvSpPr/>
            <p:nvPr/>
          </p:nvSpPr>
          <p:spPr>
            <a:xfrm>
              <a:off x="7657911" y="6532512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4" name="pt194"/>
            <p:cNvSpPr/>
            <p:nvPr/>
          </p:nvSpPr>
          <p:spPr>
            <a:xfrm>
              <a:off x="7650084" y="4744333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5" name="pt195"/>
            <p:cNvSpPr/>
            <p:nvPr/>
          </p:nvSpPr>
          <p:spPr>
            <a:xfrm>
              <a:off x="7724393" y="6408244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6" name="pt196"/>
            <p:cNvSpPr/>
            <p:nvPr/>
          </p:nvSpPr>
          <p:spPr>
            <a:xfrm>
              <a:off x="7643245" y="5769030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7" name="pt197"/>
            <p:cNvSpPr/>
            <p:nvPr/>
          </p:nvSpPr>
          <p:spPr>
            <a:xfrm>
              <a:off x="7592595" y="723668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8" name="pt198"/>
            <p:cNvSpPr/>
            <p:nvPr/>
          </p:nvSpPr>
          <p:spPr>
            <a:xfrm>
              <a:off x="7527132" y="6379363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199" name="pt199"/>
            <p:cNvSpPr/>
            <p:nvPr/>
          </p:nvSpPr>
          <p:spPr>
            <a:xfrm>
              <a:off x="7719599" y="6556620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00" name="pt200"/>
            <p:cNvSpPr/>
            <p:nvPr/>
          </p:nvSpPr>
          <p:spPr>
            <a:xfrm>
              <a:off x="7683652" y="3843916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01" name="pt201"/>
            <p:cNvSpPr/>
            <p:nvPr/>
          </p:nvSpPr>
          <p:spPr>
            <a:xfrm>
              <a:off x="7623676" y="642973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02" name="pt202"/>
            <p:cNvSpPr/>
            <p:nvPr/>
          </p:nvSpPr>
          <p:spPr>
            <a:xfrm>
              <a:off x="7671708" y="7347518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03" name="pt203"/>
            <p:cNvSpPr/>
            <p:nvPr/>
          </p:nvSpPr>
          <p:spPr>
            <a:xfrm>
              <a:off x="7498172" y="6470803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04" name="pt204"/>
            <p:cNvSpPr/>
            <p:nvPr/>
          </p:nvSpPr>
          <p:spPr>
            <a:xfrm>
              <a:off x="7659114" y="6582227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05" name="pt205"/>
            <p:cNvSpPr/>
            <p:nvPr/>
          </p:nvSpPr>
          <p:spPr>
            <a:xfrm>
              <a:off x="7580424" y="6508979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06" name="pt206"/>
            <p:cNvSpPr/>
            <p:nvPr/>
          </p:nvSpPr>
          <p:spPr>
            <a:xfrm>
              <a:off x="7513633" y="6549133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07" name="pt207"/>
            <p:cNvSpPr/>
            <p:nvPr/>
          </p:nvSpPr>
          <p:spPr>
            <a:xfrm>
              <a:off x="7606580" y="6341218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08" name="pt208"/>
            <p:cNvSpPr/>
            <p:nvPr/>
          </p:nvSpPr>
          <p:spPr>
            <a:xfrm>
              <a:off x="7587746" y="5621749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09" name="pt209"/>
            <p:cNvSpPr/>
            <p:nvPr/>
          </p:nvSpPr>
          <p:spPr>
            <a:xfrm>
              <a:off x="7551770" y="6348863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0" name="pt210"/>
            <p:cNvSpPr/>
            <p:nvPr/>
          </p:nvSpPr>
          <p:spPr>
            <a:xfrm>
              <a:off x="7645198" y="640767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1" name="pt211"/>
            <p:cNvSpPr/>
            <p:nvPr/>
          </p:nvSpPr>
          <p:spPr>
            <a:xfrm>
              <a:off x="7680331" y="6513160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2" name="pt212"/>
            <p:cNvSpPr/>
            <p:nvPr/>
          </p:nvSpPr>
          <p:spPr>
            <a:xfrm>
              <a:off x="7500761" y="6375352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3" name="pt213"/>
            <p:cNvSpPr/>
            <p:nvPr/>
          </p:nvSpPr>
          <p:spPr>
            <a:xfrm>
              <a:off x="7607961" y="5652401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4" name="pt214"/>
            <p:cNvSpPr/>
            <p:nvPr/>
          </p:nvSpPr>
          <p:spPr>
            <a:xfrm>
              <a:off x="7738671" y="6331172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5" name="pt215"/>
            <p:cNvSpPr/>
            <p:nvPr/>
          </p:nvSpPr>
          <p:spPr>
            <a:xfrm>
              <a:off x="7574156" y="6611407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6" name="pt216"/>
            <p:cNvSpPr/>
            <p:nvPr/>
          </p:nvSpPr>
          <p:spPr>
            <a:xfrm>
              <a:off x="7545756" y="6482280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7" name="pt217"/>
            <p:cNvSpPr/>
            <p:nvPr/>
          </p:nvSpPr>
          <p:spPr>
            <a:xfrm>
              <a:off x="7513039" y="7077904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8" name="pt218"/>
            <p:cNvSpPr/>
            <p:nvPr/>
          </p:nvSpPr>
          <p:spPr>
            <a:xfrm>
              <a:off x="7649536" y="4753073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19" name="pt219"/>
            <p:cNvSpPr/>
            <p:nvPr/>
          </p:nvSpPr>
          <p:spPr>
            <a:xfrm>
              <a:off x="7525078" y="4741316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20" name="pt220"/>
            <p:cNvSpPr/>
            <p:nvPr/>
          </p:nvSpPr>
          <p:spPr>
            <a:xfrm>
              <a:off x="7622135" y="6455759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21" name="pt221"/>
            <p:cNvSpPr/>
            <p:nvPr/>
          </p:nvSpPr>
          <p:spPr>
            <a:xfrm>
              <a:off x="7584423" y="5505664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22" name="pt222"/>
            <p:cNvSpPr/>
            <p:nvPr/>
          </p:nvSpPr>
          <p:spPr>
            <a:xfrm>
              <a:off x="7500329" y="4656164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23" name="pt223"/>
            <p:cNvSpPr/>
            <p:nvPr/>
          </p:nvSpPr>
          <p:spPr>
            <a:xfrm>
              <a:off x="7713706" y="570810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24" name="pt224"/>
            <p:cNvSpPr/>
            <p:nvPr/>
          </p:nvSpPr>
          <p:spPr>
            <a:xfrm>
              <a:off x="7698058" y="5585383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25" name="pt225"/>
            <p:cNvSpPr/>
            <p:nvPr/>
          </p:nvSpPr>
          <p:spPr>
            <a:xfrm>
              <a:off x="7531375" y="5716694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26" name="pt226"/>
            <p:cNvSpPr/>
            <p:nvPr/>
          </p:nvSpPr>
          <p:spPr>
            <a:xfrm>
              <a:off x="7577810" y="570413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27" name="pt227"/>
            <p:cNvSpPr/>
            <p:nvPr/>
          </p:nvSpPr>
          <p:spPr>
            <a:xfrm>
              <a:off x="7499083" y="5652199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28" name="pt228"/>
            <p:cNvSpPr/>
            <p:nvPr/>
          </p:nvSpPr>
          <p:spPr>
            <a:xfrm>
              <a:off x="7716904" y="5613926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29" name="pt229"/>
            <p:cNvSpPr/>
            <p:nvPr/>
          </p:nvSpPr>
          <p:spPr>
            <a:xfrm>
              <a:off x="7622135" y="5561540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30" name="pt230"/>
            <p:cNvSpPr/>
            <p:nvPr/>
          </p:nvSpPr>
          <p:spPr>
            <a:xfrm>
              <a:off x="7643615" y="5510316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31" name="pt231"/>
            <p:cNvSpPr/>
            <p:nvPr/>
          </p:nvSpPr>
          <p:spPr>
            <a:xfrm>
              <a:off x="7640820" y="5752201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32" name="pt232"/>
            <p:cNvSpPr/>
            <p:nvPr/>
          </p:nvSpPr>
          <p:spPr>
            <a:xfrm>
              <a:off x="7723368" y="5758581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33" name="pt233"/>
            <p:cNvSpPr/>
            <p:nvPr/>
          </p:nvSpPr>
          <p:spPr>
            <a:xfrm>
              <a:off x="9475754" y="2712928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34" name="pt234"/>
            <p:cNvSpPr/>
            <p:nvPr/>
          </p:nvSpPr>
          <p:spPr>
            <a:xfrm>
              <a:off x="9575262" y="6377288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35" name="pt235"/>
            <p:cNvSpPr/>
            <p:nvPr/>
          </p:nvSpPr>
          <p:spPr>
            <a:xfrm>
              <a:off x="9480677" y="6493396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36" name="pt236"/>
            <p:cNvSpPr/>
            <p:nvPr/>
          </p:nvSpPr>
          <p:spPr>
            <a:xfrm>
              <a:off x="9607763" y="6473827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37" name="pt237"/>
            <p:cNvSpPr/>
            <p:nvPr/>
          </p:nvSpPr>
          <p:spPr>
            <a:xfrm>
              <a:off x="9547350" y="636986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39" name="pt239"/>
            <p:cNvSpPr/>
            <p:nvPr/>
          </p:nvSpPr>
          <p:spPr>
            <a:xfrm>
              <a:off x="9518396" y="5662300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40" name="pt240"/>
            <p:cNvSpPr/>
            <p:nvPr/>
          </p:nvSpPr>
          <p:spPr>
            <a:xfrm>
              <a:off x="9568468" y="3641496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41" name="pt241"/>
            <p:cNvSpPr/>
            <p:nvPr/>
          </p:nvSpPr>
          <p:spPr>
            <a:xfrm>
              <a:off x="9606316" y="6424031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42" name="pt242"/>
            <p:cNvSpPr/>
            <p:nvPr/>
          </p:nvSpPr>
          <p:spPr>
            <a:xfrm>
              <a:off x="9525648" y="6569671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43" name="pt243"/>
            <p:cNvSpPr/>
            <p:nvPr/>
          </p:nvSpPr>
          <p:spPr>
            <a:xfrm>
              <a:off x="9450553" y="6433946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44" name="pt244"/>
            <p:cNvSpPr/>
            <p:nvPr/>
          </p:nvSpPr>
          <p:spPr>
            <a:xfrm>
              <a:off x="9592766" y="6501012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45" name="pt245"/>
            <p:cNvSpPr/>
            <p:nvPr/>
          </p:nvSpPr>
          <p:spPr>
            <a:xfrm>
              <a:off x="9505141" y="6460036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46" name="pt246"/>
            <p:cNvSpPr/>
            <p:nvPr/>
          </p:nvSpPr>
          <p:spPr>
            <a:xfrm>
              <a:off x="9640646" y="5767464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47" name="pt247"/>
            <p:cNvSpPr/>
            <p:nvPr/>
          </p:nvSpPr>
          <p:spPr>
            <a:xfrm>
              <a:off x="9517467" y="6410686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48" name="pt248"/>
            <p:cNvSpPr/>
            <p:nvPr/>
          </p:nvSpPr>
          <p:spPr>
            <a:xfrm>
              <a:off x="9586071" y="5631991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49" name="pt249"/>
            <p:cNvSpPr/>
            <p:nvPr/>
          </p:nvSpPr>
          <p:spPr>
            <a:xfrm>
              <a:off x="9468159" y="6398598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50" name="pt250"/>
            <p:cNvSpPr/>
            <p:nvPr/>
          </p:nvSpPr>
          <p:spPr>
            <a:xfrm>
              <a:off x="9619197" y="6316106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51" name="pt251"/>
            <p:cNvSpPr/>
            <p:nvPr/>
          </p:nvSpPr>
          <p:spPr>
            <a:xfrm>
              <a:off x="9563046" y="6535937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52" name="pt252"/>
            <p:cNvSpPr/>
            <p:nvPr/>
          </p:nvSpPr>
          <p:spPr>
            <a:xfrm>
              <a:off x="9589885" y="6357424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53" name="pt253"/>
            <p:cNvSpPr/>
            <p:nvPr/>
          </p:nvSpPr>
          <p:spPr>
            <a:xfrm>
              <a:off x="9446489" y="7110451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54" name="pt254"/>
            <p:cNvSpPr/>
            <p:nvPr/>
          </p:nvSpPr>
          <p:spPr>
            <a:xfrm>
              <a:off x="9462532" y="3829972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57" name="pt257"/>
            <p:cNvSpPr/>
            <p:nvPr/>
          </p:nvSpPr>
          <p:spPr>
            <a:xfrm>
              <a:off x="9577719" y="6344862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58" name="pt258"/>
            <p:cNvSpPr/>
            <p:nvPr/>
          </p:nvSpPr>
          <p:spPr>
            <a:xfrm>
              <a:off x="9465274" y="6503064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59" name="pt259"/>
            <p:cNvSpPr/>
            <p:nvPr/>
          </p:nvSpPr>
          <p:spPr>
            <a:xfrm>
              <a:off x="9491646" y="655669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60" name="pt260"/>
            <p:cNvSpPr/>
            <p:nvPr/>
          </p:nvSpPr>
          <p:spPr>
            <a:xfrm>
              <a:off x="9559542" y="6323368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61" name="pt261"/>
            <p:cNvSpPr/>
            <p:nvPr/>
          </p:nvSpPr>
          <p:spPr>
            <a:xfrm>
              <a:off x="9435383" y="645646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62" name="pt262"/>
            <p:cNvSpPr/>
            <p:nvPr/>
          </p:nvSpPr>
          <p:spPr>
            <a:xfrm>
              <a:off x="9463774" y="6582459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63" name="pt263"/>
            <p:cNvSpPr/>
            <p:nvPr/>
          </p:nvSpPr>
          <p:spPr>
            <a:xfrm>
              <a:off x="9592214" y="6409149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64" name="pt264"/>
            <p:cNvSpPr/>
            <p:nvPr/>
          </p:nvSpPr>
          <p:spPr>
            <a:xfrm>
              <a:off x="9458349" y="5656861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65" name="pt265"/>
            <p:cNvSpPr/>
            <p:nvPr/>
          </p:nvSpPr>
          <p:spPr>
            <a:xfrm>
              <a:off x="9592584" y="5771984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66" name="pt266"/>
            <p:cNvSpPr/>
            <p:nvPr/>
          </p:nvSpPr>
          <p:spPr>
            <a:xfrm>
              <a:off x="9621121" y="4640561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67" name="pt267"/>
            <p:cNvSpPr/>
            <p:nvPr/>
          </p:nvSpPr>
          <p:spPr>
            <a:xfrm>
              <a:off x="9528037" y="5605938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68" name="pt268"/>
            <p:cNvSpPr/>
            <p:nvPr/>
          </p:nvSpPr>
          <p:spPr>
            <a:xfrm>
              <a:off x="9551379" y="4893514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69" name="pt269"/>
            <p:cNvSpPr/>
            <p:nvPr/>
          </p:nvSpPr>
          <p:spPr>
            <a:xfrm>
              <a:off x="9445306" y="5537528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70" name="pt270"/>
            <p:cNvSpPr/>
            <p:nvPr/>
          </p:nvSpPr>
          <p:spPr>
            <a:xfrm>
              <a:off x="9571064" y="5503633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71" name="pt271"/>
            <p:cNvSpPr/>
            <p:nvPr/>
          </p:nvSpPr>
          <p:spPr>
            <a:xfrm>
              <a:off x="9605845" y="466606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72" name="pt272"/>
            <p:cNvSpPr/>
            <p:nvPr/>
          </p:nvSpPr>
          <p:spPr>
            <a:xfrm>
              <a:off x="9601501" y="3761750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73" name="pt273"/>
            <p:cNvSpPr/>
            <p:nvPr/>
          </p:nvSpPr>
          <p:spPr>
            <a:xfrm>
              <a:off x="9545713" y="653879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74" name="pt274"/>
            <p:cNvSpPr/>
            <p:nvPr/>
          </p:nvSpPr>
          <p:spPr>
            <a:xfrm>
              <a:off x="9462395" y="6494588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75" name="pt275"/>
            <p:cNvSpPr/>
            <p:nvPr/>
          </p:nvSpPr>
          <p:spPr>
            <a:xfrm>
              <a:off x="9543891" y="6588694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76" name="pt276"/>
            <p:cNvSpPr/>
            <p:nvPr/>
          </p:nvSpPr>
          <p:spPr>
            <a:xfrm>
              <a:off x="9459102" y="6432536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77" name="pt277"/>
            <p:cNvSpPr/>
            <p:nvPr/>
          </p:nvSpPr>
          <p:spPr>
            <a:xfrm>
              <a:off x="9450701" y="6416026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78" name="pt278"/>
            <p:cNvSpPr/>
            <p:nvPr/>
          </p:nvSpPr>
          <p:spPr>
            <a:xfrm>
              <a:off x="9506595" y="6572021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79" name="pt279"/>
            <p:cNvSpPr/>
            <p:nvPr/>
          </p:nvSpPr>
          <p:spPr>
            <a:xfrm>
              <a:off x="9612695" y="6432774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80" name="pt280"/>
            <p:cNvSpPr/>
            <p:nvPr/>
          </p:nvSpPr>
          <p:spPr>
            <a:xfrm>
              <a:off x="9431277" y="6595382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81" name="pt281"/>
            <p:cNvSpPr/>
            <p:nvPr/>
          </p:nvSpPr>
          <p:spPr>
            <a:xfrm>
              <a:off x="9485988" y="6606782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82" name="pt282"/>
            <p:cNvSpPr/>
            <p:nvPr/>
          </p:nvSpPr>
          <p:spPr>
            <a:xfrm>
              <a:off x="9623500" y="7137939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83" name="pt283"/>
            <p:cNvSpPr/>
            <p:nvPr/>
          </p:nvSpPr>
          <p:spPr>
            <a:xfrm>
              <a:off x="9433112" y="4827560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86" name="pt286"/>
            <p:cNvSpPr/>
            <p:nvPr/>
          </p:nvSpPr>
          <p:spPr>
            <a:xfrm>
              <a:off x="9571364" y="4731204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87" name="pt287"/>
            <p:cNvSpPr/>
            <p:nvPr/>
          </p:nvSpPr>
          <p:spPr>
            <a:xfrm>
              <a:off x="9463773" y="6354119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88" name="pt288"/>
            <p:cNvSpPr/>
            <p:nvPr/>
          </p:nvSpPr>
          <p:spPr>
            <a:xfrm>
              <a:off x="9573363" y="5483139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89" name="pt289"/>
            <p:cNvSpPr/>
            <p:nvPr/>
          </p:nvSpPr>
          <p:spPr>
            <a:xfrm>
              <a:off x="9662399" y="5695930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90" name="pt290"/>
            <p:cNvSpPr/>
            <p:nvPr/>
          </p:nvSpPr>
          <p:spPr>
            <a:xfrm>
              <a:off x="9504942" y="6608412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91" name="pt291"/>
            <p:cNvSpPr/>
            <p:nvPr/>
          </p:nvSpPr>
          <p:spPr>
            <a:xfrm>
              <a:off x="9642126" y="5586956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92" name="pt292"/>
            <p:cNvSpPr/>
            <p:nvPr/>
          </p:nvSpPr>
          <p:spPr>
            <a:xfrm>
              <a:off x="9447215" y="6440720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93" name="pt293"/>
            <p:cNvSpPr/>
            <p:nvPr/>
          </p:nvSpPr>
          <p:spPr>
            <a:xfrm>
              <a:off x="9505937" y="5556412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94" name="pt294"/>
            <p:cNvSpPr/>
            <p:nvPr/>
          </p:nvSpPr>
          <p:spPr>
            <a:xfrm>
              <a:off x="9539980" y="6465391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95" name="pt295"/>
            <p:cNvSpPr/>
            <p:nvPr/>
          </p:nvSpPr>
          <p:spPr>
            <a:xfrm>
              <a:off x="9522669" y="7069939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96" name="pt296"/>
            <p:cNvSpPr/>
            <p:nvPr/>
          </p:nvSpPr>
          <p:spPr>
            <a:xfrm>
              <a:off x="7405555" y="2592877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97" name="pt297"/>
            <p:cNvSpPr/>
            <p:nvPr/>
          </p:nvSpPr>
          <p:spPr>
            <a:xfrm>
              <a:off x="7267208" y="7253769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98" name="pt298"/>
            <p:cNvSpPr/>
            <p:nvPr/>
          </p:nvSpPr>
          <p:spPr>
            <a:xfrm>
              <a:off x="7273332" y="5555837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299" name="pt299"/>
            <p:cNvSpPr/>
            <p:nvPr/>
          </p:nvSpPr>
          <p:spPr>
            <a:xfrm>
              <a:off x="7378835" y="5683212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00" name="pt300"/>
            <p:cNvSpPr/>
            <p:nvPr/>
          </p:nvSpPr>
          <p:spPr>
            <a:xfrm>
              <a:off x="7279290" y="481440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01" name="pt301"/>
            <p:cNvSpPr/>
            <p:nvPr/>
          </p:nvSpPr>
          <p:spPr>
            <a:xfrm>
              <a:off x="7379069" y="5605292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02" name="pt302"/>
            <p:cNvSpPr/>
            <p:nvPr/>
          </p:nvSpPr>
          <p:spPr>
            <a:xfrm>
              <a:off x="7197943" y="7064628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03" name="pt303"/>
            <p:cNvSpPr/>
            <p:nvPr/>
          </p:nvSpPr>
          <p:spPr>
            <a:xfrm>
              <a:off x="7292049" y="6395156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04" name="pt304"/>
            <p:cNvSpPr/>
            <p:nvPr/>
          </p:nvSpPr>
          <p:spPr>
            <a:xfrm>
              <a:off x="7417946" y="5756533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05" name="pt305"/>
            <p:cNvSpPr/>
            <p:nvPr/>
          </p:nvSpPr>
          <p:spPr>
            <a:xfrm>
              <a:off x="7381498" y="4823537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06" name="pt306"/>
            <p:cNvSpPr/>
            <p:nvPr/>
          </p:nvSpPr>
          <p:spPr>
            <a:xfrm>
              <a:off x="7318293" y="6532581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07" name="pt307"/>
            <p:cNvSpPr/>
            <p:nvPr/>
          </p:nvSpPr>
          <p:spPr>
            <a:xfrm>
              <a:off x="7342994" y="5575811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08" name="pt308"/>
            <p:cNvSpPr/>
            <p:nvPr/>
          </p:nvSpPr>
          <p:spPr>
            <a:xfrm>
              <a:off x="7320115" y="653084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09" name="pt309"/>
            <p:cNvSpPr/>
            <p:nvPr/>
          </p:nvSpPr>
          <p:spPr>
            <a:xfrm>
              <a:off x="7426558" y="717779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10" name="pt310"/>
            <p:cNvSpPr/>
            <p:nvPr/>
          </p:nvSpPr>
          <p:spPr>
            <a:xfrm>
              <a:off x="7404789" y="6333148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11" name="pt311"/>
            <p:cNvSpPr/>
            <p:nvPr/>
          </p:nvSpPr>
          <p:spPr>
            <a:xfrm>
              <a:off x="7319578" y="6611516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12" name="pt312"/>
            <p:cNvSpPr/>
            <p:nvPr/>
          </p:nvSpPr>
          <p:spPr>
            <a:xfrm>
              <a:off x="7269937" y="7244322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13" name="pt313"/>
            <p:cNvSpPr/>
            <p:nvPr/>
          </p:nvSpPr>
          <p:spPr>
            <a:xfrm>
              <a:off x="7376688" y="7211431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14" name="pt314"/>
            <p:cNvSpPr/>
            <p:nvPr/>
          </p:nvSpPr>
          <p:spPr>
            <a:xfrm>
              <a:off x="7209850" y="7262846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16" name="pt316"/>
            <p:cNvSpPr/>
            <p:nvPr/>
          </p:nvSpPr>
          <p:spPr>
            <a:xfrm>
              <a:off x="7406880" y="7352283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17" name="pt317"/>
            <p:cNvSpPr/>
            <p:nvPr/>
          </p:nvSpPr>
          <p:spPr>
            <a:xfrm>
              <a:off x="6420828" y="6331990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18" name="pt318"/>
            <p:cNvSpPr/>
            <p:nvPr/>
          </p:nvSpPr>
          <p:spPr>
            <a:xfrm>
              <a:off x="6489056" y="8067117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19" name="pt319"/>
            <p:cNvSpPr/>
            <p:nvPr/>
          </p:nvSpPr>
          <p:spPr>
            <a:xfrm>
              <a:off x="6576165" y="575757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20" name="pt320"/>
            <p:cNvSpPr/>
            <p:nvPr/>
          </p:nvSpPr>
          <p:spPr>
            <a:xfrm>
              <a:off x="6588189" y="8015031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21" name="pt321"/>
            <p:cNvSpPr/>
            <p:nvPr/>
          </p:nvSpPr>
          <p:spPr>
            <a:xfrm>
              <a:off x="6621828" y="5516461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22" name="pt322"/>
            <p:cNvSpPr/>
            <p:nvPr/>
          </p:nvSpPr>
          <p:spPr>
            <a:xfrm>
              <a:off x="6387254" y="5673660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23" name="pt323"/>
            <p:cNvSpPr/>
            <p:nvPr/>
          </p:nvSpPr>
          <p:spPr>
            <a:xfrm>
              <a:off x="6549958" y="7219378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24" name="pt324"/>
            <p:cNvSpPr/>
            <p:nvPr/>
          </p:nvSpPr>
          <p:spPr>
            <a:xfrm>
              <a:off x="6488566" y="7962722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25" name="pt325"/>
            <p:cNvSpPr/>
            <p:nvPr/>
          </p:nvSpPr>
          <p:spPr>
            <a:xfrm>
              <a:off x="6473240" y="6392256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26" name="pt326"/>
            <p:cNvSpPr/>
            <p:nvPr/>
          </p:nvSpPr>
          <p:spPr>
            <a:xfrm>
              <a:off x="6500585" y="7929954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27" name="pt327"/>
            <p:cNvSpPr/>
            <p:nvPr/>
          </p:nvSpPr>
          <p:spPr>
            <a:xfrm>
              <a:off x="6602385" y="7111391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30" name="pt330"/>
            <p:cNvSpPr/>
            <p:nvPr/>
          </p:nvSpPr>
          <p:spPr>
            <a:xfrm>
              <a:off x="6600197" y="5554803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31" name="pt331"/>
            <p:cNvSpPr/>
            <p:nvPr/>
          </p:nvSpPr>
          <p:spPr>
            <a:xfrm>
              <a:off x="6573291" y="489529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32" name="pt332"/>
            <p:cNvSpPr/>
            <p:nvPr/>
          </p:nvSpPr>
          <p:spPr>
            <a:xfrm>
              <a:off x="6429561" y="553542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33" name="pt333"/>
            <p:cNvSpPr/>
            <p:nvPr/>
          </p:nvSpPr>
          <p:spPr>
            <a:xfrm>
              <a:off x="6621266" y="711980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34" name="pt334"/>
            <p:cNvSpPr/>
            <p:nvPr/>
          </p:nvSpPr>
          <p:spPr>
            <a:xfrm>
              <a:off x="6423401" y="717554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35" name="pt335"/>
            <p:cNvSpPr/>
            <p:nvPr/>
          </p:nvSpPr>
          <p:spPr>
            <a:xfrm>
              <a:off x="6109726" y="8148412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36" name="pt336"/>
            <p:cNvSpPr/>
            <p:nvPr/>
          </p:nvSpPr>
          <p:spPr>
            <a:xfrm>
              <a:off x="6180553" y="6529248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37" name="pt337"/>
            <p:cNvSpPr/>
            <p:nvPr/>
          </p:nvSpPr>
          <p:spPr>
            <a:xfrm>
              <a:off x="6095039" y="6433068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38" name="pt338"/>
            <p:cNvSpPr/>
            <p:nvPr/>
          </p:nvSpPr>
          <p:spPr>
            <a:xfrm>
              <a:off x="6156455" y="7247734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39" name="pt339"/>
            <p:cNvSpPr/>
            <p:nvPr/>
          </p:nvSpPr>
          <p:spPr>
            <a:xfrm>
              <a:off x="6147423" y="648540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40" name="pt340"/>
            <p:cNvSpPr/>
            <p:nvPr/>
          </p:nvSpPr>
          <p:spPr>
            <a:xfrm>
              <a:off x="6131522" y="3746898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 dirty="0"/>
            </a:p>
          </p:txBody>
        </p:sp>
        <p:sp>
          <p:nvSpPr>
            <p:cNvPr id="342" name="pt342"/>
            <p:cNvSpPr/>
            <p:nvPr/>
          </p:nvSpPr>
          <p:spPr>
            <a:xfrm>
              <a:off x="5995890" y="7304474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43" name="pt343"/>
            <p:cNvSpPr/>
            <p:nvPr/>
          </p:nvSpPr>
          <p:spPr>
            <a:xfrm>
              <a:off x="6047352" y="371561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44" name="pt344"/>
            <p:cNvSpPr/>
            <p:nvPr/>
          </p:nvSpPr>
          <p:spPr>
            <a:xfrm>
              <a:off x="6207101" y="658641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45" name="pt345"/>
            <p:cNvSpPr/>
            <p:nvPr/>
          </p:nvSpPr>
          <p:spPr>
            <a:xfrm>
              <a:off x="6124590" y="6571074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47" name="pt347"/>
            <p:cNvSpPr/>
            <p:nvPr/>
          </p:nvSpPr>
          <p:spPr>
            <a:xfrm>
              <a:off x="6159939" y="7099308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48" name="pt348"/>
            <p:cNvSpPr/>
            <p:nvPr/>
          </p:nvSpPr>
          <p:spPr>
            <a:xfrm>
              <a:off x="6129959" y="7318149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49" name="pt349"/>
            <p:cNvSpPr/>
            <p:nvPr/>
          </p:nvSpPr>
          <p:spPr>
            <a:xfrm>
              <a:off x="6053135" y="6554288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50" name="pt350"/>
            <p:cNvSpPr/>
            <p:nvPr/>
          </p:nvSpPr>
          <p:spPr>
            <a:xfrm>
              <a:off x="6194228" y="7334369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51" name="pt351"/>
            <p:cNvSpPr/>
            <p:nvPr/>
          </p:nvSpPr>
          <p:spPr>
            <a:xfrm>
              <a:off x="6167432" y="7338740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52" name="pt352"/>
            <p:cNvSpPr/>
            <p:nvPr/>
          </p:nvSpPr>
          <p:spPr>
            <a:xfrm>
              <a:off x="6126683" y="7120242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53" name="pt353"/>
            <p:cNvSpPr/>
            <p:nvPr/>
          </p:nvSpPr>
          <p:spPr>
            <a:xfrm>
              <a:off x="6200214" y="658281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54" name="pt354"/>
            <p:cNvSpPr/>
            <p:nvPr/>
          </p:nvSpPr>
          <p:spPr>
            <a:xfrm>
              <a:off x="6004510" y="6531979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55" name="pt355"/>
            <p:cNvSpPr/>
            <p:nvPr/>
          </p:nvSpPr>
          <p:spPr>
            <a:xfrm>
              <a:off x="6175027" y="6315864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57" name="pt357"/>
            <p:cNvSpPr/>
            <p:nvPr/>
          </p:nvSpPr>
          <p:spPr>
            <a:xfrm>
              <a:off x="4780438" y="7261654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58" name="pt358"/>
            <p:cNvSpPr/>
            <p:nvPr/>
          </p:nvSpPr>
          <p:spPr>
            <a:xfrm>
              <a:off x="4565405" y="7094329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59" name="pt359"/>
            <p:cNvSpPr/>
            <p:nvPr/>
          </p:nvSpPr>
          <p:spPr>
            <a:xfrm>
              <a:off x="4639051" y="2734868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60" name="pt360"/>
            <p:cNvSpPr/>
            <p:nvPr/>
          </p:nvSpPr>
          <p:spPr>
            <a:xfrm>
              <a:off x="4558110" y="7132380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61" name="pt361"/>
            <p:cNvSpPr/>
            <p:nvPr/>
          </p:nvSpPr>
          <p:spPr>
            <a:xfrm>
              <a:off x="4694488" y="6466785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62" name="pt362"/>
            <p:cNvSpPr/>
            <p:nvPr/>
          </p:nvSpPr>
          <p:spPr>
            <a:xfrm>
              <a:off x="4615807" y="7334703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63" name="pt363"/>
            <p:cNvSpPr/>
            <p:nvPr/>
          </p:nvSpPr>
          <p:spPr>
            <a:xfrm>
              <a:off x="4611187" y="7202700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64" name="pt364"/>
            <p:cNvSpPr/>
            <p:nvPr/>
          </p:nvSpPr>
          <p:spPr>
            <a:xfrm>
              <a:off x="4785120" y="6407300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65" name="pt365"/>
            <p:cNvSpPr/>
            <p:nvPr/>
          </p:nvSpPr>
          <p:spPr>
            <a:xfrm>
              <a:off x="4688764" y="7341393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66" name="pt366"/>
            <p:cNvSpPr/>
            <p:nvPr/>
          </p:nvSpPr>
          <p:spPr>
            <a:xfrm>
              <a:off x="4565353" y="7182932"/>
              <a:ext cx="49651" cy="49651"/>
            </a:xfrm>
            <a:prstGeom prst="ellipse">
              <a:avLst/>
            </a:prstGeom>
            <a:solidFill>
              <a:srgbClr val="D95F02">
                <a:alpha val="54901"/>
              </a:srgbClr>
            </a:solidFill>
            <a:ln w="9000" cap="rnd">
              <a:solidFill>
                <a:srgbClr val="D95F02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67" name="pl367"/>
            <p:cNvSpPr/>
            <p:nvPr/>
          </p:nvSpPr>
          <p:spPr>
            <a:xfrm>
              <a:off x="4324155" y="1585279"/>
              <a:ext cx="0" cy="7382355"/>
            </a:xfrm>
            <a:custGeom>
              <a:avLst/>
              <a:gdLst/>
              <a:ahLst/>
              <a:cxnLst/>
              <a:rect l="0" t="0" r="0" b="0"/>
              <a:pathLst>
                <a:path h="7382355">
                  <a:moveTo>
                    <a:pt x="0" y="73823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68" name="tx368"/>
            <p:cNvSpPr/>
            <p:nvPr/>
          </p:nvSpPr>
          <p:spPr>
            <a:xfrm>
              <a:off x="3742446" y="8034548"/>
              <a:ext cx="474451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01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3742446" y="6731720"/>
              <a:ext cx="474451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15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3677766" y="5126324"/>
              <a:ext cx="563525" cy="1652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01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3677766" y="3823497"/>
              <a:ext cx="563525" cy="1652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15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3677766" y="2218286"/>
              <a:ext cx="563525" cy="1647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 01</a:t>
              </a:r>
            </a:p>
          </p:txBody>
        </p:sp>
        <p:sp>
          <p:nvSpPr>
            <p:cNvPr id="373" name="pl373"/>
            <p:cNvSpPr/>
            <p:nvPr/>
          </p:nvSpPr>
          <p:spPr>
            <a:xfrm>
              <a:off x="4289360" y="80728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74" name="pl374"/>
            <p:cNvSpPr/>
            <p:nvPr/>
          </p:nvSpPr>
          <p:spPr>
            <a:xfrm>
              <a:off x="4289360" y="676784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75" name="pl375"/>
            <p:cNvSpPr/>
            <p:nvPr/>
          </p:nvSpPr>
          <p:spPr>
            <a:xfrm>
              <a:off x="4289360" y="51832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76" name="pl376"/>
            <p:cNvSpPr/>
            <p:nvPr/>
          </p:nvSpPr>
          <p:spPr>
            <a:xfrm>
              <a:off x="4289360" y="38782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77" name="pl377"/>
            <p:cNvSpPr/>
            <p:nvPr/>
          </p:nvSpPr>
          <p:spPr>
            <a:xfrm>
              <a:off x="4289360" y="229368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78" name="pl378"/>
            <p:cNvSpPr/>
            <p:nvPr/>
          </p:nvSpPr>
          <p:spPr>
            <a:xfrm>
              <a:off x="4324155" y="8967635"/>
              <a:ext cx="5621794" cy="0"/>
            </a:xfrm>
            <a:custGeom>
              <a:avLst/>
              <a:gdLst/>
              <a:ahLst/>
              <a:cxnLst/>
              <a:rect l="0" t="0" r="0" b="0"/>
              <a:pathLst>
                <a:path w="5621794">
                  <a:moveTo>
                    <a:pt x="0" y="0"/>
                  </a:moveTo>
                  <a:lnTo>
                    <a:pt x="5621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79" name="pl379"/>
            <p:cNvSpPr/>
            <p:nvPr/>
          </p:nvSpPr>
          <p:spPr>
            <a:xfrm>
              <a:off x="4493501" y="896763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80" name="pl380"/>
            <p:cNvSpPr/>
            <p:nvPr/>
          </p:nvSpPr>
          <p:spPr>
            <a:xfrm>
              <a:off x="5915498" y="896763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81" name="pl381"/>
            <p:cNvSpPr/>
            <p:nvPr/>
          </p:nvSpPr>
          <p:spPr>
            <a:xfrm>
              <a:off x="7642209" y="896763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82" name="pl382"/>
            <p:cNvSpPr/>
            <p:nvPr/>
          </p:nvSpPr>
          <p:spPr>
            <a:xfrm>
              <a:off x="9064207" y="896763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83" name="tx383"/>
            <p:cNvSpPr/>
            <p:nvPr/>
          </p:nvSpPr>
          <p:spPr>
            <a:xfrm>
              <a:off x="4238321" y="9123787"/>
              <a:ext cx="583058" cy="1652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01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5624782" y="9123787"/>
              <a:ext cx="583058" cy="1652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15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7375292" y="9179011"/>
              <a:ext cx="533834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01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8797290" y="9179011"/>
              <a:ext cx="533834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32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6532243" y="9770062"/>
              <a:ext cx="1205619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54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388" name="tx388"/>
            <p:cNvSpPr/>
            <p:nvPr/>
          </p:nvSpPr>
          <p:spPr>
            <a:xfrm rot="16200000">
              <a:off x="2329334" y="5194105"/>
              <a:ext cx="2085416" cy="1647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545"/>
                </a:lnSpc>
              </a:pPr>
              <a:r>
                <a:rPr sz="54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Flowering Phenology Date</a:t>
              </a:r>
            </a:p>
          </p:txBody>
        </p:sp>
        <p:sp>
          <p:nvSpPr>
            <p:cNvPr id="389" name="rc389"/>
            <p:cNvSpPr/>
            <p:nvPr/>
          </p:nvSpPr>
          <p:spPr>
            <a:xfrm>
              <a:off x="10085128" y="4261417"/>
              <a:ext cx="665385" cy="6299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124"/>
            </a:p>
          </p:txBody>
        </p:sp>
        <p:sp>
          <p:nvSpPr>
            <p:cNvPr id="394" name="rc394"/>
            <p:cNvSpPr/>
            <p:nvPr/>
          </p:nvSpPr>
          <p:spPr>
            <a:xfrm>
              <a:off x="10085128" y="5030578"/>
              <a:ext cx="1503882" cy="12609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124"/>
            </a:p>
          </p:txBody>
        </p:sp>
        <p:sp>
          <p:nvSpPr>
            <p:cNvPr id="395" name="tx395"/>
            <p:cNvSpPr/>
            <p:nvPr/>
          </p:nvSpPr>
          <p:spPr>
            <a:xfrm>
              <a:off x="10058400" y="5157999"/>
              <a:ext cx="1732484" cy="497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Flowering</a:t>
              </a:r>
              <a:br>
                <a:rPr lang="en-US" sz="3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</a:br>
              <a:r>
                <a:rPr lang="en-US" sz="3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Phenology Metric</a:t>
              </a:r>
              <a:endParaRPr sz="36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98" name="rc398"/>
            <p:cNvSpPr/>
            <p:nvPr/>
          </p:nvSpPr>
          <p:spPr>
            <a:xfrm>
              <a:off x="10154717" y="578299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399" name="rc399"/>
            <p:cNvSpPr/>
            <p:nvPr/>
          </p:nvSpPr>
          <p:spPr>
            <a:xfrm>
              <a:off x="10154717" y="5782995"/>
              <a:ext cx="219455" cy="219455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 sz="8124"/>
            </a:p>
          </p:txBody>
        </p:sp>
        <p:sp>
          <p:nvSpPr>
            <p:cNvPr id="400" name="pl400"/>
            <p:cNvSpPr/>
            <p:nvPr/>
          </p:nvSpPr>
          <p:spPr>
            <a:xfrm>
              <a:off x="10176662" y="589272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01" name="pt401"/>
            <p:cNvSpPr/>
            <p:nvPr/>
          </p:nvSpPr>
          <p:spPr>
            <a:xfrm>
              <a:off x="10239619" y="5867897"/>
              <a:ext cx="49651" cy="49651"/>
            </a:xfrm>
            <a:prstGeom prst="ellipse">
              <a:avLst/>
            </a:prstGeom>
            <a:solidFill>
              <a:srgbClr val="1B9E77">
                <a:alpha val="100000"/>
              </a:srgbClr>
            </a:solidFill>
            <a:ln w="9000" cap="rnd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02" name="rc402"/>
            <p:cNvSpPr/>
            <p:nvPr/>
          </p:nvSpPr>
          <p:spPr>
            <a:xfrm>
              <a:off x="10154717" y="6002451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03" name="rc403"/>
            <p:cNvSpPr/>
            <p:nvPr/>
          </p:nvSpPr>
          <p:spPr>
            <a:xfrm>
              <a:off x="10154717" y="6002451"/>
              <a:ext cx="219455" cy="219455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 sz="8124"/>
            </a:p>
          </p:txBody>
        </p:sp>
        <p:sp>
          <p:nvSpPr>
            <p:cNvPr id="404" name="pl404"/>
            <p:cNvSpPr/>
            <p:nvPr/>
          </p:nvSpPr>
          <p:spPr>
            <a:xfrm>
              <a:off x="10176662" y="6112179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05" name="pt405"/>
            <p:cNvSpPr/>
            <p:nvPr/>
          </p:nvSpPr>
          <p:spPr>
            <a:xfrm>
              <a:off x="10239619" y="6087353"/>
              <a:ext cx="49651" cy="49651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  <a:ln w="900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124"/>
            </a:p>
          </p:txBody>
        </p:sp>
        <p:sp>
          <p:nvSpPr>
            <p:cNvPr id="406" name="tx406"/>
            <p:cNvSpPr/>
            <p:nvPr/>
          </p:nvSpPr>
          <p:spPr>
            <a:xfrm>
              <a:off x="10630802" y="5851858"/>
              <a:ext cx="1050354" cy="141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182"/>
                </a:lnSpc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Peak Flowering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10630803" y="6093362"/>
              <a:ext cx="991046" cy="141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182"/>
                </a:lnSpc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Last Flowering</a:t>
              </a:r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1F9D27ED-7C82-0744-8B19-85E518A7B1BC}"/>
              </a:ext>
            </a:extLst>
          </p:cNvPr>
          <p:cNvSpPr txBox="1"/>
          <p:nvPr/>
        </p:nvSpPr>
        <p:spPr>
          <a:xfrm>
            <a:off x="5486400" y="5562600"/>
            <a:ext cx="609600" cy="9906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797EE679-632E-2C44-B8E9-78DCE50133AF}"/>
              </a:ext>
            </a:extLst>
          </p:cNvPr>
          <p:cNvSpPr txBox="1"/>
          <p:nvPr/>
        </p:nvSpPr>
        <p:spPr>
          <a:xfrm>
            <a:off x="5791200" y="5087957"/>
            <a:ext cx="1341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Snowmelt date vs flowering phenology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9601200" y="9601200"/>
            <a:ext cx="8229600" cy="8229600"/>
            <a:chOff x="9601200" y="9601200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9601200" y="9601200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9601200" y="9601200"/>
            <a:ext cx="8229600" cy="8229600"/>
            <a:chOff x="9601200" y="9601200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9601200" y="9601200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34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elenasuglia</cp:lastModifiedBy>
  <cp:revision>13</cp:revision>
  <dcterms:created xsi:type="dcterms:W3CDTF">2015-07-14T21:05:00Z</dcterms:created>
  <dcterms:modified xsi:type="dcterms:W3CDTF">2019-11-14T11:15:15Z</dcterms:modified>
</cp:coreProperties>
</file>