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429000" y="1234281"/>
            <a:ext cx="8229600" cy="8229600"/>
            <a:chOff x="3429000" y="1234281"/>
            <a:chExt cx="8229600" cy="8229600"/>
          </a:xfrm>
        </p:grpSpPr>
        <p:sp>
          <p:nvSpPr>
            <p:cNvPr id="3" name="rc3"/>
            <p:cNvSpPr/>
            <p:nvPr/>
          </p:nvSpPr>
          <p:spPr>
            <a:xfrm>
              <a:off x="3429000" y="1234281"/>
              <a:ext cx="8229600" cy="8229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elenasuglia</cp:lastModifiedBy>
  <cp:revision>7</cp:revision>
  <dcterms:created xsi:type="dcterms:W3CDTF">2015-07-14T21:05:00Z</dcterms:created>
  <dcterms:modified xsi:type="dcterms:W3CDTF">2019-08-07T11:14:47Z</dcterms:modified>
</cp:coreProperties>
</file>