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8229599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11277" y="3742676"/>
              <a:ext cx="6091936" cy="2992979"/>
            </a:xfrm>
            <a:custGeom>
              <a:avLst/>
              <a:pathLst>
                <a:path w="6091936" h="2992979">
                  <a:moveTo>
                    <a:pt x="0" y="0"/>
                  </a:moveTo>
                  <a:lnTo>
                    <a:pt x="77113" y="31921"/>
                  </a:lnTo>
                  <a:lnTo>
                    <a:pt x="154226" y="63769"/>
                  </a:lnTo>
                  <a:lnTo>
                    <a:pt x="231339" y="95542"/>
                  </a:lnTo>
                  <a:lnTo>
                    <a:pt x="308452" y="127235"/>
                  </a:lnTo>
                  <a:lnTo>
                    <a:pt x="385565" y="158844"/>
                  </a:lnTo>
                  <a:lnTo>
                    <a:pt x="462678" y="190365"/>
                  </a:lnTo>
                  <a:lnTo>
                    <a:pt x="539791" y="221793"/>
                  </a:lnTo>
                  <a:lnTo>
                    <a:pt x="616904" y="253123"/>
                  </a:lnTo>
                  <a:lnTo>
                    <a:pt x="694018" y="284350"/>
                  </a:lnTo>
                  <a:lnTo>
                    <a:pt x="771131" y="315468"/>
                  </a:lnTo>
                  <a:lnTo>
                    <a:pt x="848244" y="346472"/>
                  </a:lnTo>
                  <a:lnTo>
                    <a:pt x="925357" y="377354"/>
                  </a:lnTo>
                  <a:lnTo>
                    <a:pt x="1002470" y="408108"/>
                  </a:lnTo>
                  <a:lnTo>
                    <a:pt x="1079583" y="438727"/>
                  </a:lnTo>
                  <a:lnTo>
                    <a:pt x="1156696" y="469203"/>
                  </a:lnTo>
                  <a:lnTo>
                    <a:pt x="1233809" y="499527"/>
                  </a:lnTo>
                  <a:lnTo>
                    <a:pt x="1310923" y="529690"/>
                  </a:lnTo>
                  <a:lnTo>
                    <a:pt x="1388036" y="559683"/>
                  </a:lnTo>
                  <a:lnTo>
                    <a:pt x="1465149" y="589496"/>
                  </a:lnTo>
                  <a:lnTo>
                    <a:pt x="1542262" y="619118"/>
                  </a:lnTo>
                  <a:lnTo>
                    <a:pt x="1619375" y="648536"/>
                  </a:lnTo>
                  <a:lnTo>
                    <a:pt x="1696488" y="677738"/>
                  </a:lnTo>
                  <a:lnTo>
                    <a:pt x="1773601" y="706711"/>
                  </a:lnTo>
                  <a:lnTo>
                    <a:pt x="1850714" y="735441"/>
                  </a:lnTo>
                  <a:lnTo>
                    <a:pt x="1927828" y="763911"/>
                  </a:lnTo>
                  <a:lnTo>
                    <a:pt x="2004941" y="792106"/>
                  </a:lnTo>
                  <a:lnTo>
                    <a:pt x="2082054" y="820008"/>
                  </a:lnTo>
                  <a:lnTo>
                    <a:pt x="2159167" y="847599"/>
                  </a:lnTo>
                  <a:lnTo>
                    <a:pt x="2236280" y="874858"/>
                  </a:lnTo>
                  <a:lnTo>
                    <a:pt x="2313393" y="901765"/>
                  </a:lnTo>
                  <a:lnTo>
                    <a:pt x="2390506" y="928297"/>
                  </a:lnTo>
                  <a:lnTo>
                    <a:pt x="2467619" y="954432"/>
                  </a:lnTo>
                  <a:lnTo>
                    <a:pt x="2544733" y="980144"/>
                  </a:lnTo>
                  <a:lnTo>
                    <a:pt x="2621846" y="1005407"/>
                  </a:lnTo>
                  <a:lnTo>
                    <a:pt x="2698959" y="1030195"/>
                  </a:lnTo>
                  <a:lnTo>
                    <a:pt x="2776072" y="1054480"/>
                  </a:lnTo>
                  <a:lnTo>
                    <a:pt x="2853185" y="1078232"/>
                  </a:lnTo>
                  <a:lnTo>
                    <a:pt x="2930298" y="1101422"/>
                  </a:lnTo>
                  <a:lnTo>
                    <a:pt x="3007411" y="1124021"/>
                  </a:lnTo>
                  <a:lnTo>
                    <a:pt x="3084524" y="1145996"/>
                  </a:lnTo>
                  <a:lnTo>
                    <a:pt x="3161638" y="1167319"/>
                  </a:lnTo>
                  <a:lnTo>
                    <a:pt x="3238751" y="1187960"/>
                  </a:lnTo>
                  <a:lnTo>
                    <a:pt x="3315864" y="1207888"/>
                  </a:lnTo>
                  <a:lnTo>
                    <a:pt x="3392977" y="1227077"/>
                  </a:lnTo>
                  <a:lnTo>
                    <a:pt x="3470090" y="1245500"/>
                  </a:lnTo>
                  <a:lnTo>
                    <a:pt x="3547203" y="1263134"/>
                  </a:lnTo>
                  <a:lnTo>
                    <a:pt x="3624316" y="1279957"/>
                  </a:lnTo>
                  <a:lnTo>
                    <a:pt x="3701429" y="1295952"/>
                  </a:lnTo>
                  <a:lnTo>
                    <a:pt x="3778543" y="1311103"/>
                  </a:lnTo>
                  <a:lnTo>
                    <a:pt x="3855656" y="1325401"/>
                  </a:lnTo>
                  <a:lnTo>
                    <a:pt x="3932769" y="1338838"/>
                  </a:lnTo>
                  <a:lnTo>
                    <a:pt x="4009882" y="1351413"/>
                  </a:lnTo>
                  <a:lnTo>
                    <a:pt x="4086995" y="1363128"/>
                  </a:lnTo>
                  <a:lnTo>
                    <a:pt x="4164108" y="1373988"/>
                  </a:lnTo>
                  <a:lnTo>
                    <a:pt x="4241221" y="1384006"/>
                  </a:lnTo>
                  <a:lnTo>
                    <a:pt x="4318334" y="1393194"/>
                  </a:lnTo>
                  <a:lnTo>
                    <a:pt x="4395448" y="1401572"/>
                  </a:lnTo>
                  <a:lnTo>
                    <a:pt x="4472561" y="1409161"/>
                  </a:lnTo>
                  <a:lnTo>
                    <a:pt x="4549674" y="1415984"/>
                  </a:lnTo>
                  <a:lnTo>
                    <a:pt x="4626787" y="1422067"/>
                  </a:lnTo>
                  <a:lnTo>
                    <a:pt x="4703900" y="1427438"/>
                  </a:lnTo>
                  <a:lnTo>
                    <a:pt x="4781013" y="1432127"/>
                  </a:lnTo>
                  <a:lnTo>
                    <a:pt x="4858126" y="1436163"/>
                  </a:lnTo>
                  <a:lnTo>
                    <a:pt x="4935239" y="1439576"/>
                  </a:lnTo>
                  <a:lnTo>
                    <a:pt x="5012352" y="1442397"/>
                  </a:lnTo>
                  <a:lnTo>
                    <a:pt x="5089466" y="1444656"/>
                  </a:lnTo>
                  <a:lnTo>
                    <a:pt x="5166579" y="1446382"/>
                  </a:lnTo>
                  <a:lnTo>
                    <a:pt x="5243692" y="1447605"/>
                  </a:lnTo>
                  <a:lnTo>
                    <a:pt x="5320805" y="1448353"/>
                  </a:lnTo>
                  <a:lnTo>
                    <a:pt x="5397918" y="1448652"/>
                  </a:lnTo>
                  <a:lnTo>
                    <a:pt x="5475031" y="1448528"/>
                  </a:lnTo>
                  <a:lnTo>
                    <a:pt x="5552144" y="1448007"/>
                  </a:lnTo>
                  <a:lnTo>
                    <a:pt x="5629257" y="1447110"/>
                  </a:lnTo>
                  <a:lnTo>
                    <a:pt x="5706371" y="1445862"/>
                  </a:lnTo>
                  <a:lnTo>
                    <a:pt x="5783484" y="1444282"/>
                  </a:lnTo>
                  <a:lnTo>
                    <a:pt x="5860597" y="1442390"/>
                  </a:lnTo>
                  <a:lnTo>
                    <a:pt x="5937710" y="1440206"/>
                  </a:lnTo>
                  <a:lnTo>
                    <a:pt x="6014823" y="1437746"/>
                  </a:lnTo>
                  <a:lnTo>
                    <a:pt x="6091936" y="1435027"/>
                  </a:lnTo>
                  <a:lnTo>
                    <a:pt x="6091936" y="2992979"/>
                  </a:lnTo>
                  <a:lnTo>
                    <a:pt x="6014823" y="2964250"/>
                  </a:lnTo>
                  <a:lnTo>
                    <a:pt x="5937710" y="2935781"/>
                  </a:lnTo>
                  <a:lnTo>
                    <a:pt x="5860597" y="2907587"/>
                  </a:lnTo>
                  <a:lnTo>
                    <a:pt x="5783484" y="2879685"/>
                  </a:lnTo>
                  <a:lnTo>
                    <a:pt x="5706371" y="2852096"/>
                  </a:lnTo>
                  <a:lnTo>
                    <a:pt x="5629257" y="2824837"/>
                  </a:lnTo>
                  <a:lnTo>
                    <a:pt x="5552144" y="2797931"/>
                  </a:lnTo>
                  <a:lnTo>
                    <a:pt x="5475031" y="2771400"/>
                  </a:lnTo>
                  <a:lnTo>
                    <a:pt x="5397918" y="2745266"/>
                  </a:lnTo>
                  <a:lnTo>
                    <a:pt x="5320805" y="2719556"/>
                  </a:lnTo>
                  <a:lnTo>
                    <a:pt x="5243692" y="2694294"/>
                  </a:lnTo>
                  <a:lnTo>
                    <a:pt x="5166579" y="2669507"/>
                  </a:lnTo>
                  <a:lnTo>
                    <a:pt x="5089466" y="2645224"/>
                  </a:lnTo>
                  <a:lnTo>
                    <a:pt x="5012352" y="2621473"/>
                  </a:lnTo>
                  <a:lnTo>
                    <a:pt x="4935239" y="2598284"/>
                  </a:lnTo>
                  <a:lnTo>
                    <a:pt x="4858126" y="2575688"/>
                  </a:lnTo>
                  <a:lnTo>
                    <a:pt x="4781013" y="2553714"/>
                  </a:lnTo>
                  <a:lnTo>
                    <a:pt x="4703900" y="2532392"/>
                  </a:lnTo>
                  <a:lnTo>
                    <a:pt x="4626787" y="2511754"/>
                  </a:lnTo>
                  <a:lnTo>
                    <a:pt x="4549674" y="2491827"/>
                  </a:lnTo>
                  <a:lnTo>
                    <a:pt x="4472561" y="2472641"/>
                  </a:lnTo>
                  <a:lnTo>
                    <a:pt x="4395448" y="2454219"/>
                  </a:lnTo>
                  <a:lnTo>
                    <a:pt x="4318334" y="2436588"/>
                  </a:lnTo>
                  <a:lnTo>
                    <a:pt x="4241221" y="2419767"/>
                  </a:lnTo>
                  <a:lnTo>
                    <a:pt x="4164108" y="2403774"/>
                  </a:lnTo>
                  <a:lnTo>
                    <a:pt x="4086995" y="2388625"/>
                  </a:lnTo>
                  <a:lnTo>
                    <a:pt x="4009882" y="2374330"/>
                  </a:lnTo>
                  <a:lnTo>
                    <a:pt x="3932769" y="2360895"/>
                  </a:lnTo>
                  <a:lnTo>
                    <a:pt x="3855656" y="2348323"/>
                  </a:lnTo>
                  <a:lnTo>
                    <a:pt x="3778543" y="2336610"/>
                  </a:lnTo>
                  <a:lnTo>
                    <a:pt x="3701429" y="2325752"/>
                  </a:lnTo>
                  <a:lnTo>
                    <a:pt x="3624316" y="2315737"/>
                  </a:lnTo>
                  <a:lnTo>
                    <a:pt x="3547203" y="2306550"/>
                  </a:lnTo>
                  <a:lnTo>
                    <a:pt x="3470090" y="2298175"/>
                  </a:lnTo>
                  <a:lnTo>
                    <a:pt x="3392977" y="2290588"/>
                  </a:lnTo>
                  <a:lnTo>
                    <a:pt x="3315864" y="2283767"/>
                  </a:lnTo>
                  <a:lnTo>
                    <a:pt x="3238751" y="2277686"/>
                  </a:lnTo>
                  <a:lnTo>
                    <a:pt x="3161638" y="2272317"/>
                  </a:lnTo>
                  <a:lnTo>
                    <a:pt x="3084524" y="2267630"/>
                  </a:lnTo>
                  <a:lnTo>
                    <a:pt x="3007411" y="2263596"/>
                  </a:lnTo>
                  <a:lnTo>
                    <a:pt x="2930298" y="2260184"/>
                  </a:lnTo>
                  <a:lnTo>
                    <a:pt x="2853185" y="2257365"/>
                  </a:lnTo>
                  <a:lnTo>
                    <a:pt x="2776072" y="2255108"/>
                  </a:lnTo>
                  <a:lnTo>
                    <a:pt x="2698959" y="2253382"/>
                  </a:lnTo>
                  <a:lnTo>
                    <a:pt x="2621846" y="2252161"/>
                  </a:lnTo>
                  <a:lnTo>
                    <a:pt x="2544733" y="2251414"/>
                  </a:lnTo>
                  <a:lnTo>
                    <a:pt x="2467619" y="2251117"/>
                  </a:lnTo>
                  <a:lnTo>
                    <a:pt x="2390506" y="2251241"/>
                  </a:lnTo>
                  <a:lnTo>
                    <a:pt x="2313393" y="2251764"/>
                  </a:lnTo>
                  <a:lnTo>
                    <a:pt x="2236280" y="2252661"/>
                  </a:lnTo>
                  <a:lnTo>
                    <a:pt x="2159167" y="2253911"/>
                  </a:lnTo>
                  <a:lnTo>
                    <a:pt x="2082054" y="2255492"/>
                  </a:lnTo>
                  <a:lnTo>
                    <a:pt x="2004941" y="2257384"/>
                  </a:lnTo>
                  <a:lnTo>
                    <a:pt x="1927828" y="2259569"/>
                  </a:lnTo>
                  <a:lnTo>
                    <a:pt x="1850714" y="2262030"/>
                  </a:lnTo>
                  <a:lnTo>
                    <a:pt x="1773601" y="2264750"/>
                  </a:lnTo>
                  <a:lnTo>
                    <a:pt x="1696488" y="2267713"/>
                  </a:lnTo>
                  <a:lnTo>
                    <a:pt x="1619375" y="2270906"/>
                  </a:lnTo>
                  <a:lnTo>
                    <a:pt x="1542262" y="2274314"/>
                  </a:lnTo>
                  <a:lnTo>
                    <a:pt x="1465149" y="2277926"/>
                  </a:lnTo>
                  <a:lnTo>
                    <a:pt x="1388036" y="2281729"/>
                  </a:lnTo>
                  <a:lnTo>
                    <a:pt x="1310923" y="2285712"/>
                  </a:lnTo>
                  <a:lnTo>
                    <a:pt x="1233809" y="2289866"/>
                  </a:lnTo>
                  <a:lnTo>
                    <a:pt x="1156696" y="2294180"/>
                  </a:lnTo>
                  <a:lnTo>
                    <a:pt x="1079583" y="2298646"/>
                  </a:lnTo>
                  <a:lnTo>
                    <a:pt x="1002470" y="2303255"/>
                  </a:lnTo>
                  <a:lnTo>
                    <a:pt x="925357" y="2308000"/>
                  </a:lnTo>
                  <a:lnTo>
                    <a:pt x="848244" y="2312872"/>
                  </a:lnTo>
                  <a:lnTo>
                    <a:pt x="771131" y="2317866"/>
                  </a:lnTo>
                  <a:lnTo>
                    <a:pt x="694018" y="2322974"/>
                  </a:lnTo>
                  <a:lnTo>
                    <a:pt x="616904" y="2328192"/>
                  </a:lnTo>
                  <a:lnTo>
                    <a:pt x="539791" y="2333512"/>
                  </a:lnTo>
                  <a:lnTo>
                    <a:pt x="462678" y="2338930"/>
                  </a:lnTo>
                  <a:lnTo>
                    <a:pt x="385565" y="2344441"/>
                  </a:lnTo>
                  <a:lnTo>
                    <a:pt x="308452" y="2350041"/>
                  </a:lnTo>
                  <a:lnTo>
                    <a:pt x="231339" y="2355724"/>
                  </a:lnTo>
                  <a:lnTo>
                    <a:pt x="154226" y="2361487"/>
                  </a:lnTo>
                  <a:lnTo>
                    <a:pt x="77113" y="2367326"/>
                  </a:lnTo>
                  <a:lnTo>
                    <a:pt x="0" y="237323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11277" y="4929295"/>
              <a:ext cx="6091936" cy="1027384"/>
            </a:xfrm>
            <a:custGeom>
              <a:avLst/>
              <a:pathLst>
                <a:path w="6091936" h="1027384">
                  <a:moveTo>
                    <a:pt x="0" y="0"/>
                  </a:moveTo>
                  <a:lnTo>
                    <a:pt x="77113" y="13004"/>
                  </a:lnTo>
                  <a:lnTo>
                    <a:pt x="154226" y="26009"/>
                  </a:lnTo>
                  <a:lnTo>
                    <a:pt x="231339" y="39014"/>
                  </a:lnTo>
                  <a:lnTo>
                    <a:pt x="308452" y="52019"/>
                  </a:lnTo>
                  <a:lnTo>
                    <a:pt x="385565" y="65024"/>
                  </a:lnTo>
                  <a:lnTo>
                    <a:pt x="462678" y="78029"/>
                  </a:lnTo>
                  <a:lnTo>
                    <a:pt x="539791" y="91034"/>
                  </a:lnTo>
                  <a:lnTo>
                    <a:pt x="616904" y="104038"/>
                  </a:lnTo>
                  <a:lnTo>
                    <a:pt x="694018" y="117043"/>
                  </a:lnTo>
                  <a:lnTo>
                    <a:pt x="771131" y="130048"/>
                  </a:lnTo>
                  <a:lnTo>
                    <a:pt x="848244" y="143053"/>
                  </a:lnTo>
                  <a:lnTo>
                    <a:pt x="925357" y="156058"/>
                  </a:lnTo>
                  <a:lnTo>
                    <a:pt x="1002470" y="169063"/>
                  </a:lnTo>
                  <a:lnTo>
                    <a:pt x="1079583" y="182068"/>
                  </a:lnTo>
                  <a:lnTo>
                    <a:pt x="1156696" y="195073"/>
                  </a:lnTo>
                  <a:lnTo>
                    <a:pt x="1233809" y="208077"/>
                  </a:lnTo>
                  <a:lnTo>
                    <a:pt x="1310923" y="221082"/>
                  </a:lnTo>
                  <a:lnTo>
                    <a:pt x="1388036" y="234087"/>
                  </a:lnTo>
                  <a:lnTo>
                    <a:pt x="1465149" y="247092"/>
                  </a:lnTo>
                  <a:lnTo>
                    <a:pt x="1542262" y="260097"/>
                  </a:lnTo>
                  <a:lnTo>
                    <a:pt x="1619375" y="273102"/>
                  </a:lnTo>
                  <a:lnTo>
                    <a:pt x="1696488" y="286107"/>
                  </a:lnTo>
                  <a:lnTo>
                    <a:pt x="1773601" y="299111"/>
                  </a:lnTo>
                  <a:lnTo>
                    <a:pt x="1850714" y="312116"/>
                  </a:lnTo>
                  <a:lnTo>
                    <a:pt x="1927828" y="325121"/>
                  </a:lnTo>
                  <a:lnTo>
                    <a:pt x="2004941" y="338126"/>
                  </a:lnTo>
                  <a:lnTo>
                    <a:pt x="2082054" y="351131"/>
                  </a:lnTo>
                  <a:lnTo>
                    <a:pt x="2159167" y="364136"/>
                  </a:lnTo>
                  <a:lnTo>
                    <a:pt x="2236280" y="377141"/>
                  </a:lnTo>
                  <a:lnTo>
                    <a:pt x="2313393" y="390146"/>
                  </a:lnTo>
                  <a:lnTo>
                    <a:pt x="2390506" y="403150"/>
                  </a:lnTo>
                  <a:lnTo>
                    <a:pt x="2467619" y="416155"/>
                  </a:lnTo>
                  <a:lnTo>
                    <a:pt x="2544733" y="429160"/>
                  </a:lnTo>
                  <a:lnTo>
                    <a:pt x="2621846" y="442165"/>
                  </a:lnTo>
                  <a:lnTo>
                    <a:pt x="2698959" y="455170"/>
                  </a:lnTo>
                  <a:lnTo>
                    <a:pt x="2776072" y="468175"/>
                  </a:lnTo>
                  <a:lnTo>
                    <a:pt x="2853185" y="481180"/>
                  </a:lnTo>
                  <a:lnTo>
                    <a:pt x="2930298" y="494184"/>
                  </a:lnTo>
                  <a:lnTo>
                    <a:pt x="3007411" y="507189"/>
                  </a:lnTo>
                  <a:lnTo>
                    <a:pt x="3084524" y="520194"/>
                  </a:lnTo>
                  <a:lnTo>
                    <a:pt x="3161638" y="533199"/>
                  </a:lnTo>
                  <a:lnTo>
                    <a:pt x="3238751" y="546204"/>
                  </a:lnTo>
                  <a:lnTo>
                    <a:pt x="3315864" y="559209"/>
                  </a:lnTo>
                  <a:lnTo>
                    <a:pt x="3392977" y="572214"/>
                  </a:lnTo>
                  <a:lnTo>
                    <a:pt x="3470090" y="585219"/>
                  </a:lnTo>
                  <a:lnTo>
                    <a:pt x="3547203" y="598223"/>
                  </a:lnTo>
                  <a:lnTo>
                    <a:pt x="3624316" y="611228"/>
                  </a:lnTo>
                  <a:lnTo>
                    <a:pt x="3701429" y="624233"/>
                  </a:lnTo>
                  <a:lnTo>
                    <a:pt x="3778543" y="637238"/>
                  </a:lnTo>
                  <a:lnTo>
                    <a:pt x="3855656" y="650243"/>
                  </a:lnTo>
                  <a:lnTo>
                    <a:pt x="3932769" y="663248"/>
                  </a:lnTo>
                  <a:lnTo>
                    <a:pt x="4009882" y="676253"/>
                  </a:lnTo>
                  <a:lnTo>
                    <a:pt x="4086995" y="689257"/>
                  </a:lnTo>
                  <a:lnTo>
                    <a:pt x="4164108" y="702262"/>
                  </a:lnTo>
                  <a:lnTo>
                    <a:pt x="4241221" y="715267"/>
                  </a:lnTo>
                  <a:lnTo>
                    <a:pt x="4318334" y="728272"/>
                  </a:lnTo>
                  <a:lnTo>
                    <a:pt x="4395448" y="741277"/>
                  </a:lnTo>
                  <a:lnTo>
                    <a:pt x="4472561" y="754282"/>
                  </a:lnTo>
                  <a:lnTo>
                    <a:pt x="4549674" y="767287"/>
                  </a:lnTo>
                  <a:lnTo>
                    <a:pt x="4626787" y="780292"/>
                  </a:lnTo>
                  <a:lnTo>
                    <a:pt x="4703900" y="793296"/>
                  </a:lnTo>
                  <a:lnTo>
                    <a:pt x="4781013" y="806301"/>
                  </a:lnTo>
                  <a:lnTo>
                    <a:pt x="4858126" y="819306"/>
                  </a:lnTo>
                  <a:lnTo>
                    <a:pt x="4935239" y="832311"/>
                  </a:lnTo>
                  <a:lnTo>
                    <a:pt x="5012352" y="845316"/>
                  </a:lnTo>
                  <a:lnTo>
                    <a:pt x="5089466" y="858321"/>
                  </a:lnTo>
                  <a:lnTo>
                    <a:pt x="5166579" y="871326"/>
                  </a:lnTo>
                  <a:lnTo>
                    <a:pt x="5243692" y="884330"/>
                  </a:lnTo>
                  <a:lnTo>
                    <a:pt x="5320805" y="897335"/>
                  </a:lnTo>
                  <a:lnTo>
                    <a:pt x="5397918" y="910340"/>
                  </a:lnTo>
                  <a:lnTo>
                    <a:pt x="5475031" y="923345"/>
                  </a:lnTo>
                  <a:lnTo>
                    <a:pt x="5552144" y="936350"/>
                  </a:lnTo>
                  <a:lnTo>
                    <a:pt x="5629257" y="949355"/>
                  </a:lnTo>
                  <a:lnTo>
                    <a:pt x="5706371" y="962360"/>
                  </a:lnTo>
                  <a:lnTo>
                    <a:pt x="5783484" y="975365"/>
                  </a:lnTo>
                  <a:lnTo>
                    <a:pt x="5860597" y="988369"/>
                  </a:lnTo>
                  <a:lnTo>
                    <a:pt x="5937710" y="1001374"/>
                  </a:lnTo>
                  <a:lnTo>
                    <a:pt x="6014823" y="1014379"/>
                  </a:lnTo>
                  <a:lnTo>
                    <a:pt x="6091936" y="1027384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376793" y="8595444"/>
              <a:ext cx="68966" cy="689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381606" y="1846112"/>
              <a:ext cx="59340" cy="593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144059" y="8585895"/>
              <a:ext cx="88065" cy="880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137176" y="1824867"/>
              <a:ext cx="101831" cy="1018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661270" y="8595444"/>
              <a:ext cx="68966" cy="689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661270" y="1841299"/>
              <a:ext cx="68966" cy="689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654487" y="8573339"/>
              <a:ext cx="113176" cy="113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693025" y="18577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028769" y="8566874"/>
              <a:ext cx="126106" cy="1261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019270" y="1803231"/>
              <a:ext cx="145102" cy="1451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0417409" y="8544124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0434514" y="1807083"/>
              <a:ext cx="137398" cy="13739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06680" y="1538075"/>
              <a:ext cx="0" cy="7429559"/>
            </a:xfrm>
            <a:custGeom>
              <a:avLst/>
              <a:pathLst>
                <a:path w="0" h="7429559">
                  <a:moveTo>
                    <a:pt x="0" y="74295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3697999" y="8563550"/>
              <a:ext cx="346050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97999" y="6875014"/>
              <a:ext cx="346050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97999" y="5186478"/>
              <a:ext cx="346050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97999" y="3497941"/>
              <a:ext cx="346050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697999" y="1809405"/>
              <a:ext cx="346050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4071885" y="86299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071885" y="6941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071885" y="52528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071885" y="35643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71885" y="1875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06680" y="8967635"/>
              <a:ext cx="6701130" cy="0"/>
            </a:xfrm>
            <a:custGeom>
              <a:avLst/>
              <a:pathLst>
                <a:path w="6701130" h="0">
                  <a:moveTo>
                    <a:pt x="0" y="0"/>
                  </a:moveTo>
                  <a:lnTo>
                    <a:pt x="67011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299684" y="8967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68837" y="8967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37991" y="8967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107144" y="8967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376298" y="89676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151358" y="9027487"/>
              <a:ext cx="296651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420512" y="9027487"/>
              <a:ext cx="296651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89665" y="9027487"/>
              <a:ext cx="296651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958819" y="9027487"/>
              <a:ext cx="296651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227972" y="9027487"/>
              <a:ext cx="296651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54435" y="9225310"/>
              <a:ext cx="1205619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2677609" y="5169412"/>
              <a:ext cx="1729469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Presence of herbivory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10946988" y="4691273"/>
              <a:ext cx="642022" cy="11231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1016577" y="4827345"/>
              <a:ext cx="127136" cy="121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1016577" y="508648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1079793" y="5149696"/>
              <a:ext cx="93025" cy="930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1016577" y="530593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1061776" y="5351135"/>
              <a:ext cx="129057" cy="1290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1016577" y="55253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1049006" y="5557821"/>
              <a:ext cx="154598" cy="15459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1349906" y="5139455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349906" y="5358911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349906" y="5578169"/>
              <a:ext cx="169515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06680" y="1264183"/>
              <a:ext cx="3162461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presence of herbivory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elenasuglia</cp:lastModifiedBy>
  <cp:revision>7</cp:revision>
  <dcterms:created xsi:type="dcterms:W3CDTF">2015-07-14T21:05:00Z</dcterms:created>
  <dcterms:modified xsi:type="dcterms:W3CDTF">2019-08-07T17:39:03Z</dcterms:modified>
</cp:coreProperties>
</file>