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146f3bb45brId000002.png"/><Relationship Id="rId3" Type="http://schemas.openxmlformats.org/officeDocument/2006/relationships/image" Target="../media/12146f3bb45brId000003.png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5ce791215acrId000002.png"/><Relationship Id="rId3" Type="http://schemas.openxmlformats.org/officeDocument/2006/relationships/image" Target="../media/15ce791215acrId000003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6355ec2b583rId000002.png"/><Relationship Id="rId3" Type="http://schemas.openxmlformats.org/officeDocument/2006/relationships/image" Target="../media/16355ec2b583rId000003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03d606374b0rId000002.png"/><Relationship Id="rId3" Type="http://schemas.openxmlformats.org/officeDocument/2006/relationships/image" Target="../media/103d606374b0rId000003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03d3959110erId000002.png"/><Relationship Id="rId3" Type="http://schemas.openxmlformats.org/officeDocument/2006/relationships/image" Target="../media/103d3959110erId000003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03d104bf470rId000002.png"/><Relationship Id="rId3" Type="http://schemas.openxmlformats.org/officeDocument/2006/relationships/image" Target="../media/103d104bf470rId000003.pn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bc6686fd890rId000002.png"/><Relationship Id="rId3" Type="http://schemas.openxmlformats.org/officeDocument/2006/relationships/image" Target="../media/1bc6686fd890rId000003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a22e91ac49rId000002.png"/><Relationship Id="rId3" Type="http://schemas.openxmlformats.org/officeDocument/2006/relationships/image" Target="../media/12a22e91ac49rId000003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dd68174de6rId000002.png"/><Relationship Id="rId3" Type="http://schemas.openxmlformats.org/officeDocument/2006/relationships/image" Target="../media/12dd68174de6rId000003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3234cd2849brId000002.png"/><Relationship Id="rId3" Type="http://schemas.openxmlformats.org/officeDocument/2006/relationships/image" Target="../media/13234cd2849brId000003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37a300f362crId000002.png"/><Relationship Id="rId3" Type="http://schemas.openxmlformats.org/officeDocument/2006/relationships/image" Target="../media/137a300f362crId000003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448268292c8rId000002.png"/><Relationship Id="rId3" Type="http://schemas.openxmlformats.org/officeDocument/2006/relationships/image" Target="../media/1448268292c8rId000003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4bc257edb5frId000002.png"/><Relationship Id="rId3" Type="http://schemas.openxmlformats.org/officeDocument/2006/relationships/image" Target="../media/14bc257edb5frId000003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53863611599rId000002.png"/><Relationship Id="rId3" Type="http://schemas.openxmlformats.org/officeDocument/2006/relationships/image" Target="../media/153863611599rId000003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5832f63ceafrId000002.png"/><Relationship Id="rId3" Type="http://schemas.openxmlformats.org/officeDocument/2006/relationships/image" Target="../media/15832f63ceaf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30888" y="6131524"/>
              <a:ext cx="2014469" cy="1656394"/>
            </a:xfrm>
            <a:custGeom>
              <a:avLst/>
              <a:pathLst>
                <a:path w="2014469" h="1656394">
                  <a:moveTo>
                    <a:pt x="0" y="0"/>
                  </a:moveTo>
                  <a:lnTo>
                    <a:pt x="25499" y="16827"/>
                  </a:lnTo>
                  <a:lnTo>
                    <a:pt x="50999" y="33593"/>
                  </a:lnTo>
                  <a:lnTo>
                    <a:pt x="76498" y="50295"/>
                  </a:lnTo>
                  <a:lnTo>
                    <a:pt x="101998" y="66928"/>
                  </a:lnTo>
                  <a:lnTo>
                    <a:pt x="127498" y="83490"/>
                  </a:lnTo>
                  <a:lnTo>
                    <a:pt x="152997" y="99976"/>
                  </a:lnTo>
                  <a:lnTo>
                    <a:pt x="178497" y="116382"/>
                  </a:lnTo>
                  <a:lnTo>
                    <a:pt x="203996" y="132704"/>
                  </a:lnTo>
                  <a:lnTo>
                    <a:pt x="229496" y="148935"/>
                  </a:lnTo>
                  <a:lnTo>
                    <a:pt x="254996" y="165072"/>
                  </a:lnTo>
                  <a:lnTo>
                    <a:pt x="280495" y="181108"/>
                  </a:lnTo>
                  <a:lnTo>
                    <a:pt x="305995" y="197036"/>
                  </a:lnTo>
                  <a:lnTo>
                    <a:pt x="331495" y="212852"/>
                  </a:lnTo>
                  <a:lnTo>
                    <a:pt x="356994" y="228547"/>
                  </a:lnTo>
                  <a:lnTo>
                    <a:pt x="382494" y="244113"/>
                  </a:lnTo>
                  <a:lnTo>
                    <a:pt x="407993" y="259544"/>
                  </a:lnTo>
                  <a:lnTo>
                    <a:pt x="433493" y="274829"/>
                  </a:lnTo>
                  <a:lnTo>
                    <a:pt x="458993" y="289960"/>
                  </a:lnTo>
                  <a:lnTo>
                    <a:pt x="484492" y="304926"/>
                  </a:lnTo>
                  <a:lnTo>
                    <a:pt x="509992" y="319716"/>
                  </a:lnTo>
                  <a:lnTo>
                    <a:pt x="535491" y="334319"/>
                  </a:lnTo>
                  <a:lnTo>
                    <a:pt x="560991" y="348723"/>
                  </a:lnTo>
                  <a:lnTo>
                    <a:pt x="586491" y="362913"/>
                  </a:lnTo>
                  <a:lnTo>
                    <a:pt x="611990" y="376876"/>
                  </a:lnTo>
                  <a:lnTo>
                    <a:pt x="637490" y="390595"/>
                  </a:lnTo>
                  <a:lnTo>
                    <a:pt x="662990" y="404055"/>
                  </a:lnTo>
                  <a:lnTo>
                    <a:pt x="688489" y="417237"/>
                  </a:lnTo>
                  <a:lnTo>
                    <a:pt x="713989" y="430124"/>
                  </a:lnTo>
                  <a:lnTo>
                    <a:pt x="739488" y="442696"/>
                  </a:lnTo>
                  <a:lnTo>
                    <a:pt x="764988" y="454931"/>
                  </a:lnTo>
                  <a:lnTo>
                    <a:pt x="790488" y="466808"/>
                  </a:lnTo>
                  <a:lnTo>
                    <a:pt x="815987" y="478303"/>
                  </a:lnTo>
                  <a:lnTo>
                    <a:pt x="841487" y="489394"/>
                  </a:lnTo>
                  <a:lnTo>
                    <a:pt x="866986" y="500054"/>
                  </a:lnTo>
                  <a:lnTo>
                    <a:pt x="892486" y="510260"/>
                  </a:lnTo>
                  <a:lnTo>
                    <a:pt x="917986" y="519985"/>
                  </a:lnTo>
                  <a:lnTo>
                    <a:pt x="943485" y="529203"/>
                  </a:lnTo>
                  <a:lnTo>
                    <a:pt x="968985" y="537889"/>
                  </a:lnTo>
                  <a:lnTo>
                    <a:pt x="994485" y="546018"/>
                  </a:lnTo>
                  <a:lnTo>
                    <a:pt x="1019984" y="553566"/>
                  </a:lnTo>
                  <a:lnTo>
                    <a:pt x="1045484" y="560509"/>
                  </a:lnTo>
                  <a:lnTo>
                    <a:pt x="1070983" y="566827"/>
                  </a:lnTo>
                  <a:lnTo>
                    <a:pt x="1096483" y="572501"/>
                  </a:lnTo>
                  <a:lnTo>
                    <a:pt x="1121983" y="577516"/>
                  </a:lnTo>
                  <a:lnTo>
                    <a:pt x="1147482" y="581858"/>
                  </a:lnTo>
                  <a:lnTo>
                    <a:pt x="1172982" y="585519"/>
                  </a:lnTo>
                  <a:lnTo>
                    <a:pt x="1198481" y="588492"/>
                  </a:lnTo>
                  <a:lnTo>
                    <a:pt x="1223981" y="590777"/>
                  </a:lnTo>
                  <a:lnTo>
                    <a:pt x="1249481" y="592376"/>
                  </a:lnTo>
                  <a:lnTo>
                    <a:pt x="1274980" y="593294"/>
                  </a:lnTo>
                  <a:lnTo>
                    <a:pt x="1300480" y="593541"/>
                  </a:lnTo>
                  <a:lnTo>
                    <a:pt x="1325980" y="593132"/>
                  </a:lnTo>
                  <a:lnTo>
                    <a:pt x="1351479" y="592081"/>
                  </a:lnTo>
                  <a:lnTo>
                    <a:pt x="1376979" y="590409"/>
                  </a:lnTo>
                  <a:lnTo>
                    <a:pt x="1402478" y="588136"/>
                  </a:lnTo>
                  <a:lnTo>
                    <a:pt x="1427978" y="585285"/>
                  </a:lnTo>
                  <a:lnTo>
                    <a:pt x="1453478" y="581882"/>
                  </a:lnTo>
                  <a:lnTo>
                    <a:pt x="1478977" y="577950"/>
                  </a:lnTo>
                  <a:lnTo>
                    <a:pt x="1504477" y="573516"/>
                  </a:lnTo>
                  <a:lnTo>
                    <a:pt x="1529977" y="568606"/>
                  </a:lnTo>
                  <a:lnTo>
                    <a:pt x="1555476" y="563245"/>
                  </a:lnTo>
                  <a:lnTo>
                    <a:pt x="1580976" y="557458"/>
                  </a:lnTo>
                  <a:lnTo>
                    <a:pt x="1606475" y="551270"/>
                  </a:lnTo>
                  <a:lnTo>
                    <a:pt x="1631975" y="544704"/>
                  </a:lnTo>
                  <a:lnTo>
                    <a:pt x="1657475" y="537784"/>
                  </a:lnTo>
                  <a:lnTo>
                    <a:pt x="1682974" y="530531"/>
                  </a:lnTo>
                  <a:lnTo>
                    <a:pt x="1708474" y="522966"/>
                  </a:lnTo>
                  <a:lnTo>
                    <a:pt x="1733973" y="515109"/>
                  </a:lnTo>
                  <a:lnTo>
                    <a:pt x="1759473" y="506977"/>
                  </a:lnTo>
                  <a:lnTo>
                    <a:pt x="1784973" y="498588"/>
                  </a:lnTo>
                  <a:lnTo>
                    <a:pt x="1810472" y="489959"/>
                  </a:lnTo>
                  <a:lnTo>
                    <a:pt x="1835972" y="481105"/>
                  </a:lnTo>
                  <a:lnTo>
                    <a:pt x="1861472" y="472039"/>
                  </a:lnTo>
                  <a:lnTo>
                    <a:pt x="1886971" y="462776"/>
                  </a:lnTo>
                  <a:lnTo>
                    <a:pt x="1912471" y="453328"/>
                  </a:lnTo>
                  <a:lnTo>
                    <a:pt x="1937970" y="443706"/>
                  </a:lnTo>
                  <a:lnTo>
                    <a:pt x="1963470" y="433921"/>
                  </a:lnTo>
                  <a:lnTo>
                    <a:pt x="1988970" y="423984"/>
                  </a:lnTo>
                  <a:lnTo>
                    <a:pt x="2014469" y="413902"/>
                  </a:lnTo>
                  <a:lnTo>
                    <a:pt x="2014469" y="1656394"/>
                  </a:lnTo>
                  <a:lnTo>
                    <a:pt x="1988970" y="1640940"/>
                  </a:lnTo>
                  <a:lnTo>
                    <a:pt x="1963470" y="1625631"/>
                  </a:lnTo>
                  <a:lnTo>
                    <a:pt x="1937970" y="1610474"/>
                  </a:lnTo>
                  <a:lnTo>
                    <a:pt x="1912471" y="1595480"/>
                  </a:lnTo>
                  <a:lnTo>
                    <a:pt x="1886971" y="1580659"/>
                  </a:lnTo>
                  <a:lnTo>
                    <a:pt x="1861472" y="1566024"/>
                  </a:lnTo>
                  <a:lnTo>
                    <a:pt x="1835972" y="1551587"/>
                  </a:lnTo>
                  <a:lnTo>
                    <a:pt x="1810472" y="1537361"/>
                  </a:lnTo>
                  <a:lnTo>
                    <a:pt x="1784973" y="1523360"/>
                  </a:lnTo>
                  <a:lnTo>
                    <a:pt x="1759473" y="1509599"/>
                  </a:lnTo>
                  <a:lnTo>
                    <a:pt x="1733973" y="1496095"/>
                  </a:lnTo>
                  <a:lnTo>
                    <a:pt x="1708474" y="1482866"/>
                  </a:lnTo>
                  <a:lnTo>
                    <a:pt x="1682974" y="1469929"/>
                  </a:lnTo>
                  <a:lnTo>
                    <a:pt x="1657475" y="1457304"/>
                  </a:lnTo>
                  <a:lnTo>
                    <a:pt x="1631975" y="1445012"/>
                  </a:lnTo>
                  <a:lnTo>
                    <a:pt x="1606475" y="1433074"/>
                  </a:lnTo>
                  <a:lnTo>
                    <a:pt x="1580976" y="1421514"/>
                  </a:lnTo>
                  <a:lnTo>
                    <a:pt x="1555476" y="1410355"/>
                  </a:lnTo>
                  <a:lnTo>
                    <a:pt x="1529977" y="1399622"/>
                  </a:lnTo>
                  <a:lnTo>
                    <a:pt x="1504477" y="1389339"/>
                  </a:lnTo>
                  <a:lnTo>
                    <a:pt x="1478977" y="1379533"/>
                  </a:lnTo>
                  <a:lnTo>
                    <a:pt x="1453478" y="1370230"/>
                  </a:lnTo>
                  <a:lnTo>
                    <a:pt x="1427978" y="1361454"/>
                  </a:lnTo>
                  <a:lnTo>
                    <a:pt x="1402478" y="1353232"/>
                  </a:lnTo>
                  <a:lnTo>
                    <a:pt x="1376979" y="1345587"/>
                  </a:lnTo>
                  <a:lnTo>
                    <a:pt x="1351479" y="1338543"/>
                  </a:lnTo>
                  <a:lnTo>
                    <a:pt x="1325980" y="1332120"/>
                  </a:lnTo>
                  <a:lnTo>
                    <a:pt x="1300480" y="1326338"/>
                  </a:lnTo>
                  <a:lnTo>
                    <a:pt x="1274980" y="1321214"/>
                  </a:lnTo>
                  <a:lnTo>
                    <a:pt x="1249481" y="1316760"/>
                  </a:lnTo>
                  <a:lnTo>
                    <a:pt x="1223981" y="1312986"/>
                  </a:lnTo>
                  <a:lnTo>
                    <a:pt x="1198481" y="1309899"/>
                  </a:lnTo>
                  <a:lnTo>
                    <a:pt x="1172982" y="1307501"/>
                  </a:lnTo>
                  <a:lnTo>
                    <a:pt x="1147482" y="1305789"/>
                  </a:lnTo>
                  <a:lnTo>
                    <a:pt x="1121983" y="1304760"/>
                  </a:lnTo>
                  <a:lnTo>
                    <a:pt x="1096483" y="1304402"/>
                  </a:lnTo>
                  <a:lnTo>
                    <a:pt x="1070983" y="1304705"/>
                  </a:lnTo>
                  <a:lnTo>
                    <a:pt x="1045484" y="1305651"/>
                  </a:lnTo>
                  <a:lnTo>
                    <a:pt x="1019984" y="1307222"/>
                  </a:lnTo>
                  <a:lnTo>
                    <a:pt x="994485" y="1309397"/>
                  </a:lnTo>
                  <a:lnTo>
                    <a:pt x="968985" y="1312154"/>
                  </a:lnTo>
                  <a:lnTo>
                    <a:pt x="943485" y="1315468"/>
                  </a:lnTo>
                  <a:lnTo>
                    <a:pt x="917986" y="1319314"/>
                  </a:lnTo>
                  <a:lnTo>
                    <a:pt x="892486" y="1323667"/>
                  </a:lnTo>
                  <a:lnTo>
                    <a:pt x="866986" y="1328501"/>
                  </a:lnTo>
                  <a:lnTo>
                    <a:pt x="841487" y="1333790"/>
                  </a:lnTo>
                  <a:lnTo>
                    <a:pt x="815987" y="1339508"/>
                  </a:lnTo>
                  <a:lnTo>
                    <a:pt x="790488" y="1345631"/>
                  </a:lnTo>
                  <a:lnTo>
                    <a:pt x="764988" y="1352136"/>
                  </a:lnTo>
                  <a:lnTo>
                    <a:pt x="739488" y="1358999"/>
                  </a:lnTo>
                  <a:lnTo>
                    <a:pt x="713989" y="1366199"/>
                  </a:lnTo>
                  <a:lnTo>
                    <a:pt x="688489" y="1373714"/>
                  </a:lnTo>
                  <a:lnTo>
                    <a:pt x="662990" y="1381524"/>
                  </a:lnTo>
                  <a:lnTo>
                    <a:pt x="637490" y="1389612"/>
                  </a:lnTo>
                  <a:lnTo>
                    <a:pt x="611990" y="1397960"/>
                  </a:lnTo>
                  <a:lnTo>
                    <a:pt x="586491" y="1406550"/>
                  </a:lnTo>
                  <a:lnTo>
                    <a:pt x="560991" y="1415368"/>
                  </a:lnTo>
                  <a:lnTo>
                    <a:pt x="535491" y="1424400"/>
                  </a:lnTo>
                  <a:lnTo>
                    <a:pt x="509992" y="1433631"/>
                  </a:lnTo>
                  <a:lnTo>
                    <a:pt x="484492" y="1443049"/>
                  </a:lnTo>
                  <a:lnTo>
                    <a:pt x="458993" y="1452643"/>
                  </a:lnTo>
                  <a:lnTo>
                    <a:pt x="433493" y="1462402"/>
                  </a:lnTo>
                  <a:lnTo>
                    <a:pt x="407993" y="1472315"/>
                  </a:lnTo>
                  <a:lnTo>
                    <a:pt x="382494" y="1482374"/>
                  </a:lnTo>
                  <a:lnTo>
                    <a:pt x="356994" y="1492568"/>
                  </a:lnTo>
                  <a:lnTo>
                    <a:pt x="331495" y="1502891"/>
                  </a:lnTo>
                  <a:lnTo>
                    <a:pt x="305995" y="1513335"/>
                  </a:lnTo>
                  <a:lnTo>
                    <a:pt x="280495" y="1523891"/>
                  </a:lnTo>
                  <a:lnTo>
                    <a:pt x="254996" y="1534555"/>
                  </a:lnTo>
                  <a:lnTo>
                    <a:pt x="229496" y="1545320"/>
                  </a:lnTo>
                  <a:lnTo>
                    <a:pt x="203996" y="1556179"/>
                  </a:lnTo>
                  <a:lnTo>
                    <a:pt x="178497" y="1567128"/>
                  </a:lnTo>
                  <a:lnTo>
                    <a:pt x="152997" y="1578162"/>
                  </a:lnTo>
                  <a:lnTo>
                    <a:pt x="127498" y="1589277"/>
                  </a:lnTo>
                  <a:lnTo>
                    <a:pt x="101998" y="1600466"/>
                  </a:lnTo>
                  <a:lnTo>
                    <a:pt x="76498" y="1611728"/>
                  </a:lnTo>
                  <a:lnTo>
                    <a:pt x="50999" y="1623058"/>
                  </a:lnTo>
                  <a:lnTo>
                    <a:pt x="25499" y="1634452"/>
                  </a:lnTo>
                  <a:lnTo>
                    <a:pt x="0" y="16459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30888" y="6954478"/>
              <a:ext cx="2014469" cy="212194"/>
            </a:xfrm>
            <a:custGeom>
              <a:avLst/>
              <a:pathLst>
                <a:path w="2014469" h="212194">
                  <a:moveTo>
                    <a:pt x="0" y="0"/>
                  </a:moveTo>
                  <a:lnTo>
                    <a:pt x="25499" y="2686"/>
                  </a:lnTo>
                  <a:lnTo>
                    <a:pt x="50999" y="5372"/>
                  </a:lnTo>
                  <a:lnTo>
                    <a:pt x="76498" y="8058"/>
                  </a:lnTo>
                  <a:lnTo>
                    <a:pt x="101998" y="10744"/>
                  </a:lnTo>
                  <a:lnTo>
                    <a:pt x="127498" y="13430"/>
                  </a:lnTo>
                  <a:lnTo>
                    <a:pt x="152997" y="16116"/>
                  </a:lnTo>
                  <a:lnTo>
                    <a:pt x="178497" y="18802"/>
                  </a:lnTo>
                  <a:lnTo>
                    <a:pt x="203996" y="21488"/>
                  </a:lnTo>
                  <a:lnTo>
                    <a:pt x="229496" y="24174"/>
                  </a:lnTo>
                  <a:lnTo>
                    <a:pt x="254996" y="26860"/>
                  </a:lnTo>
                  <a:lnTo>
                    <a:pt x="280495" y="29546"/>
                  </a:lnTo>
                  <a:lnTo>
                    <a:pt x="305995" y="32232"/>
                  </a:lnTo>
                  <a:lnTo>
                    <a:pt x="331495" y="34918"/>
                  </a:lnTo>
                  <a:lnTo>
                    <a:pt x="356994" y="37604"/>
                  </a:lnTo>
                  <a:lnTo>
                    <a:pt x="382494" y="40290"/>
                  </a:lnTo>
                  <a:lnTo>
                    <a:pt x="407993" y="42976"/>
                  </a:lnTo>
                  <a:lnTo>
                    <a:pt x="433493" y="45662"/>
                  </a:lnTo>
                  <a:lnTo>
                    <a:pt x="458993" y="48348"/>
                  </a:lnTo>
                  <a:lnTo>
                    <a:pt x="484492" y="51034"/>
                  </a:lnTo>
                  <a:lnTo>
                    <a:pt x="509992" y="53720"/>
                  </a:lnTo>
                  <a:lnTo>
                    <a:pt x="535491" y="56406"/>
                  </a:lnTo>
                  <a:lnTo>
                    <a:pt x="560991" y="59092"/>
                  </a:lnTo>
                  <a:lnTo>
                    <a:pt x="586491" y="61778"/>
                  </a:lnTo>
                  <a:lnTo>
                    <a:pt x="611990" y="64464"/>
                  </a:lnTo>
                  <a:lnTo>
                    <a:pt x="637490" y="67150"/>
                  </a:lnTo>
                  <a:lnTo>
                    <a:pt x="662990" y="69836"/>
                  </a:lnTo>
                  <a:lnTo>
                    <a:pt x="688489" y="72522"/>
                  </a:lnTo>
                  <a:lnTo>
                    <a:pt x="713989" y="75208"/>
                  </a:lnTo>
                  <a:lnTo>
                    <a:pt x="739488" y="77894"/>
                  </a:lnTo>
                  <a:lnTo>
                    <a:pt x="764988" y="80580"/>
                  </a:lnTo>
                  <a:lnTo>
                    <a:pt x="790488" y="83266"/>
                  </a:lnTo>
                  <a:lnTo>
                    <a:pt x="815987" y="85952"/>
                  </a:lnTo>
                  <a:lnTo>
                    <a:pt x="841487" y="88638"/>
                  </a:lnTo>
                  <a:lnTo>
                    <a:pt x="866986" y="91324"/>
                  </a:lnTo>
                  <a:lnTo>
                    <a:pt x="892486" y="94010"/>
                  </a:lnTo>
                  <a:lnTo>
                    <a:pt x="917986" y="96696"/>
                  </a:lnTo>
                  <a:lnTo>
                    <a:pt x="943485" y="99382"/>
                  </a:lnTo>
                  <a:lnTo>
                    <a:pt x="968985" y="102068"/>
                  </a:lnTo>
                  <a:lnTo>
                    <a:pt x="994485" y="104754"/>
                  </a:lnTo>
                  <a:lnTo>
                    <a:pt x="1019984" y="107440"/>
                  </a:lnTo>
                  <a:lnTo>
                    <a:pt x="1045484" y="110126"/>
                  </a:lnTo>
                  <a:lnTo>
                    <a:pt x="1070983" y="112812"/>
                  </a:lnTo>
                  <a:lnTo>
                    <a:pt x="1096483" y="115498"/>
                  </a:lnTo>
                  <a:lnTo>
                    <a:pt x="1121983" y="118184"/>
                  </a:lnTo>
                  <a:lnTo>
                    <a:pt x="1147482" y="120870"/>
                  </a:lnTo>
                  <a:lnTo>
                    <a:pt x="1172982" y="123556"/>
                  </a:lnTo>
                  <a:lnTo>
                    <a:pt x="1198481" y="126242"/>
                  </a:lnTo>
                  <a:lnTo>
                    <a:pt x="1223981" y="128928"/>
                  </a:lnTo>
                  <a:lnTo>
                    <a:pt x="1249481" y="131614"/>
                  </a:lnTo>
                  <a:lnTo>
                    <a:pt x="1274980" y="134300"/>
                  </a:lnTo>
                  <a:lnTo>
                    <a:pt x="1300480" y="136986"/>
                  </a:lnTo>
                  <a:lnTo>
                    <a:pt x="1325980" y="139672"/>
                  </a:lnTo>
                  <a:lnTo>
                    <a:pt x="1351479" y="142358"/>
                  </a:lnTo>
                  <a:lnTo>
                    <a:pt x="1376979" y="145044"/>
                  </a:lnTo>
                  <a:lnTo>
                    <a:pt x="1402478" y="147730"/>
                  </a:lnTo>
                  <a:lnTo>
                    <a:pt x="1427978" y="150416"/>
                  </a:lnTo>
                  <a:lnTo>
                    <a:pt x="1453478" y="153102"/>
                  </a:lnTo>
                  <a:lnTo>
                    <a:pt x="1478977" y="155788"/>
                  </a:lnTo>
                  <a:lnTo>
                    <a:pt x="1504477" y="158474"/>
                  </a:lnTo>
                  <a:lnTo>
                    <a:pt x="1529977" y="161160"/>
                  </a:lnTo>
                  <a:lnTo>
                    <a:pt x="1555476" y="163846"/>
                  </a:lnTo>
                  <a:lnTo>
                    <a:pt x="1580976" y="166532"/>
                  </a:lnTo>
                  <a:lnTo>
                    <a:pt x="1606475" y="169218"/>
                  </a:lnTo>
                  <a:lnTo>
                    <a:pt x="1631975" y="171904"/>
                  </a:lnTo>
                  <a:lnTo>
                    <a:pt x="1657475" y="174590"/>
                  </a:lnTo>
                  <a:lnTo>
                    <a:pt x="1682974" y="177276"/>
                  </a:lnTo>
                  <a:lnTo>
                    <a:pt x="1708474" y="179962"/>
                  </a:lnTo>
                  <a:lnTo>
                    <a:pt x="1733973" y="182648"/>
                  </a:lnTo>
                  <a:lnTo>
                    <a:pt x="1759473" y="185334"/>
                  </a:lnTo>
                  <a:lnTo>
                    <a:pt x="1784973" y="188020"/>
                  </a:lnTo>
                  <a:lnTo>
                    <a:pt x="1810472" y="190706"/>
                  </a:lnTo>
                  <a:lnTo>
                    <a:pt x="1835972" y="193392"/>
                  </a:lnTo>
                  <a:lnTo>
                    <a:pt x="1861472" y="196078"/>
                  </a:lnTo>
                  <a:lnTo>
                    <a:pt x="1886971" y="198764"/>
                  </a:lnTo>
                  <a:lnTo>
                    <a:pt x="1912471" y="201450"/>
                  </a:lnTo>
                  <a:lnTo>
                    <a:pt x="1937970" y="204136"/>
                  </a:lnTo>
                  <a:lnTo>
                    <a:pt x="1963470" y="206822"/>
                  </a:lnTo>
                  <a:lnTo>
                    <a:pt x="1988970" y="209508"/>
                  </a:lnTo>
                  <a:lnTo>
                    <a:pt x="2014469" y="212194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7170" y="665871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53301" y="40452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46331" y="77055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69303" y="46646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68096" y="58184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78960" y="67571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01435" y="531762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69788" y="48225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01021" y="404021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23508" y="81155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41995" y="61629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06817" y="42467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6456" y="366389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49380" y="541907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9771" y="80565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19608" y="480631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88107" y="38883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83128" y="720327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11330" y="391091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07868" y="33665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5631" y="75659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6339" y="51365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76605" y="783105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93612" y="743384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77476" y="854862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41928" y="841978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37081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03483" y="674883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80094" y="8033541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9620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9628" y="83880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34725" y="775573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42497" y="75811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65045" y="824561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8518" y="802438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1082" y="779386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6671" y="83514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35896" y="853526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1166" y="809423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3081" y="703762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50379" y="665633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50495" y="82424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3208" y="815288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3374" y="850077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85615" y="80812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3190" y="761452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52372" y="744391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58150" y="767615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69853" y="811766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76810" y="764205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22137" y="791162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50626" y="843966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48753" y="797590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12905" y="757371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28541" y="762602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76150" y="755203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01207" y="85051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41202" y="729831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66228" y="806856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31333" y="816872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72162" y="82606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36778" y="723579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82305" y="799678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17722" y="757426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99784" y="725756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69912" y="691239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10027" y="783183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01704" y="779780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91065" y="748460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99389" y="805891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52141" y="794005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95459" y="736581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19224" y="73784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9267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723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3520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6316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55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83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1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39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4695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3450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4796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551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13775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01328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42915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0469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59727" y="6296136"/>
              <a:ext cx="1925203" cy="2287273"/>
            </a:xfrm>
            <a:custGeom>
              <a:avLst/>
              <a:pathLst>
                <a:path w="1925203" h="2287273">
                  <a:moveTo>
                    <a:pt x="0" y="0"/>
                  </a:moveTo>
                  <a:lnTo>
                    <a:pt x="24369" y="24422"/>
                  </a:lnTo>
                  <a:lnTo>
                    <a:pt x="48739" y="48698"/>
                  </a:lnTo>
                  <a:lnTo>
                    <a:pt x="73109" y="72817"/>
                  </a:lnTo>
                  <a:lnTo>
                    <a:pt x="97478" y="96770"/>
                  </a:lnTo>
                  <a:lnTo>
                    <a:pt x="121848" y="120546"/>
                  </a:lnTo>
                  <a:lnTo>
                    <a:pt x="146218" y="144132"/>
                  </a:lnTo>
                  <a:lnTo>
                    <a:pt x="170587" y="167518"/>
                  </a:lnTo>
                  <a:lnTo>
                    <a:pt x="194957" y="190691"/>
                  </a:lnTo>
                  <a:lnTo>
                    <a:pt x="219327" y="213638"/>
                  </a:lnTo>
                  <a:lnTo>
                    <a:pt x="243696" y="236345"/>
                  </a:lnTo>
                  <a:lnTo>
                    <a:pt x="268066" y="258798"/>
                  </a:lnTo>
                  <a:lnTo>
                    <a:pt x="292436" y="280984"/>
                  </a:lnTo>
                  <a:lnTo>
                    <a:pt x="316805" y="302888"/>
                  </a:lnTo>
                  <a:lnTo>
                    <a:pt x="341175" y="324496"/>
                  </a:lnTo>
                  <a:lnTo>
                    <a:pt x="365545" y="345793"/>
                  </a:lnTo>
                  <a:lnTo>
                    <a:pt x="389914" y="366766"/>
                  </a:lnTo>
                  <a:lnTo>
                    <a:pt x="414284" y="387401"/>
                  </a:lnTo>
                  <a:lnTo>
                    <a:pt x="438654" y="407687"/>
                  </a:lnTo>
                  <a:lnTo>
                    <a:pt x="463023" y="427611"/>
                  </a:lnTo>
                  <a:lnTo>
                    <a:pt x="487393" y="447164"/>
                  </a:lnTo>
                  <a:lnTo>
                    <a:pt x="511763" y="466337"/>
                  </a:lnTo>
                  <a:lnTo>
                    <a:pt x="536132" y="485123"/>
                  </a:lnTo>
                  <a:lnTo>
                    <a:pt x="560502" y="503516"/>
                  </a:lnTo>
                  <a:lnTo>
                    <a:pt x="584872" y="521514"/>
                  </a:lnTo>
                  <a:lnTo>
                    <a:pt x="609241" y="539116"/>
                  </a:lnTo>
                  <a:lnTo>
                    <a:pt x="633611" y="556323"/>
                  </a:lnTo>
                  <a:lnTo>
                    <a:pt x="657981" y="573138"/>
                  </a:lnTo>
                  <a:lnTo>
                    <a:pt x="682350" y="589566"/>
                  </a:lnTo>
                  <a:lnTo>
                    <a:pt x="706720" y="605614"/>
                  </a:lnTo>
                  <a:lnTo>
                    <a:pt x="731090" y="621291"/>
                  </a:lnTo>
                  <a:lnTo>
                    <a:pt x="755459" y="636607"/>
                  </a:lnTo>
                  <a:lnTo>
                    <a:pt x="779829" y="651574"/>
                  </a:lnTo>
                  <a:lnTo>
                    <a:pt x="804199" y="666204"/>
                  </a:lnTo>
                  <a:lnTo>
                    <a:pt x="828568" y="680510"/>
                  </a:lnTo>
                  <a:lnTo>
                    <a:pt x="852938" y="694507"/>
                  </a:lnTo>
                  <a:lnTo>
                    <a:pt x="877308" y="708207"/>
                  </a:lnTo>
                  <a:lnTo>
                    <a:pt x="901677" y="721627"/>
                  </a:lnTo>
                  <a:lnTo>
                    <a:pt x="926047" y="734779"/>
                  </a:lnTo>
                  <a:lnTo>
                    <a:pt x="950417" y="747679"/>
                  </a:lnTo>
                  <a:lnTo>
                    <a:pt x="974786" y="760339"/>
                  </a:lnTo>
                  <a:lnTo>
                    <a:pt x="999156" y="772774"/>
                  </a:lnTo>
                  <a:lnTo>
                    <a:pt x="1023526" y="784996"/>
                  </a:lnTo>
                  <a:lnTo>
                    <a:pt x="1047895" y="797018"/>
                  </a:lnTo>
                  <a:lnTo>
                    <a:pt x="1072265" y="808852"/>
                  </a:lnTo>
                  <a:lnTo>
                    <a:pt x="1096635" y="820509"/>
                  </a:lnTo>
                  <a:lnTo>
                    <a:pt x="1121004" y="832000"/>
                  </a:lnTo>
                  <a:lnTo>
                    <a:pt x="1145374" y="843334"/>
                  </a:lnTo>
                  <a:lnTo>
                    <a:pt x="1169744" y="854522"/>
                  </a:lnTo>
                  <a:lnTo>
                    <a:pt x="1194113" y="865573"/>
                  </a:lnTo>
                  <a:lnTo>
                    <a:pt x="1218483" y="876494"/>
                  </a:lnTo>
                  <a:lnTo>
                    <a:pt x="1242853" y="887295"/>
                  </a:lnTo>
                  <a:lnTo>
                    <a:pt x="1267222" y="897981"/>
                  </a:lnTo>
                  <a:lnTo>
                    <a:pt x="1291592" y="908561"/>
                  </a:lnTo>
                  <a:lnTo>
                    <a:pt x="1315962" y="919040"/>
                  </a:lnTo>
                  <a:lnTo>
                    <a:pt x="1340331" y="929424"/>
                  </a:lnTo>
                  <a:lnTo>
                    <a:pt x="1364701" y="939720"/>
                  </a:lnTo>
                  <a:lnTo>
                    <a:pt x="1389071" y="949932"/>
                  </a:lnTo>
                  <a:lnTo>
                    <a:pt x="1413440" y="960065"/>
                  </a:lnTo>
                  <a:lnTo>
                    <a:pt x="1437810" y="970125"/>
                  </a:lnTo>
                  <a:lnTo>
                    <a:pt x="1462180" y="980114"/>
                  </a:lnTo>
                  <a:lnTo>
                    <a:pt x="1486549" y="990037"/>
                  </a:lnTo>
                  <a:lnTo>
                    <a:pt x="1510919" y="999899"/>
                  </a:lnTo>
                  <a:lnTo>
                    <a:pt x="1535289" y="1009701"/>
                  </a:lnTo>
                  <a:lnTo>
                    <a:pt x="1559658" y="1019448"/>
                  </a:lnTo>
                  <a:lnTo>
                    <a:pt x="1584028" y="1029142"/>
                  </a:lnTo>
                  <a:lnTo>
                    <a:pt x="1608398" y="1038786"/>
                  </a:lnTo>
                  <a:lnTo>
                    <a:pt x="1632767" y="1048384"/>
                  </a:lnTo>
                  <a:lnTo>
                    <a:pt x="1657137" y="1057937"/>
                  </a:lnTo>
                  <a:lnTo>
                    <a:pt x="1681507" y="1067447"/>
                  </a:lnTo>
                  <a:lnTo>
                    <a:pt x="1705876" y="1076917"/>
                  </a:lnTo>
                  <a:lnTo>
                    <a:pt x="1730246" y="1086350"/>
                  </a:lnTo>
                  <a:lnTo>
                    <a:pt x="1754616" y="1095746"/>
                  </a:lnTo>
                  <a:lnTo>
                    <a:pt x="1778985" y="1105107"/>
                  </a:lnTo>
                  <a:lnTo>
                    <a:pt x="1803355" y="1114436"/>
                  </a:lnTo>
                  <a:lnTo>
                    <a:pt x="1827725" y="1123734"/>
                  </a:lnTo>
                  <a:lnTo>
                    <a:pt x="1852094" y="1133002"/>
                  </a:lnTo>
                  <a:lnTo>
                    <a:pt x="1876464" y="1142241"/>
                  </a:lnTo>
                  <a:lnTo>
                    <a:pt x="1900834" y="1151454"/>
                  </a:lnTo>
                  <a:lnTo>
                    <a:pt x="1925203" y="1160641"/>
                  </a:lnTo>
                  <a:lnTo>
                    <a:pt x="1925203" y="2287273"/>
                  </a:lnTo>
                  <a:lnTo>
                    <a:pt x="1900834" y="2260843"/>
                  </a:lnTo>
                  <a:lnTo>
                    <a:pt x="1876464" y="2234439"/>
                  </a:lnTo>
                  <a:lnTo>
                    <a:pt x="1852094" y="2208062"/>
                  </a:lnTo>
                  <a:lnTo>
                    <a:pt x="1827725" y="2181713"/>
                  </a:lnTo>
                  <a:lnTo>
                    <a:pt x="1803355" y="2155394"/>
                  </a:lnTo>
                  <a:lnTo>
                    <a:pt x="1778985" y="2129105"/>
                  </a:lnTo>
                  <a:lnTo>
                    <a:pt x="1754616" y="2102850"/>
                  </a:lnTo>
                  <a:lnTo>
                    <a:pt x="1730246" y="2076629"/>
                  </a:lnTo>
                  <a:lnTo>
                    <a:pt x="1705876" y="2050445"/>
                  </a:lnTo>
                  <a:lnTo>
                    <a:pt x="1681507" y="2024298"/>
                  </a:lnTo>
                  <a:lnTo>
                    <a:pt x="1657137" y="1998192"/>
                  </a:lnTo>
                  <a:lnTo>
                    <a:pt x="1632767" y="1972128"/>
                  </a:lnTo>
                  <a:lnTo>
                    <a:pt x="1608398" y="1946108"/>
                  </a:lnTo>
                  <a:lnTo>
                    <a:pt x="1584028" y="1920136"/>
                  </a:lnTo>
                  <a:lnTo>
                    <a:pt x="1559658" y="1894213"/>
                  </a:lnTo>
                  <a:lnTo>
                    <a:pt x="1535289" y="1868343"/>
                  </a:lnTo>
                  <a:lnTo>
                    <a:pt x="1510919" y="1842528"/>
                  </a:lnTo>
                  <a:lnTo>
                    <a:pt x="1486549" y="1816773"/>
                  </a:lnTo>
                  <a:lnTo>
                    <a:pt x="1462180" y="1791079"/>
                  </a:lnTo>
                  <a:lnTo>
                    <a:pt x="1437810" y="1765451"/>
                  </a:lnTo>
                  <a:lnTo>
                    <a:pt x="1413440" y="1739894"/>
                  </a:lnTo>
                  <a:lnTo>
                    <a:pt x="1389071" y="1714410"/>
                  </a:lnTo>
                  <a:lnTo>
                    <a:pt x="1364701" y="1689005"/>
                  </a:lnTo>
                  <a:lnTo>
                    <a:pt x="1340331" y="1663684"/>
                  </a:lnTo>
                  <a:lnTo>
                    <a:pt x="1315962" y="1638452"/>
                  </a:lnTo>
                  <a:lnTo>
                    <a:pt x="1291592" y="1613314"/>
                  </a:lnTo>
                  <a:lnTo>
                    <a:pt x="1267222" y="1588277"/>
                  </a:lnTo>
                  <a:lnTo>
                    <a:pt x="1242853" y="1563346"/>
                  </a:lnTo>
                  <a:lnTo>
                    <a:pt x="1218483" y="1538530"/>
                  </a:lnTo>
                  <a:lnTo>
                    <a:pt x="1194113" y="1513834"/>
                  </a:lnTo>
                  <a:lnTo>
                    <a:pt x="1169744" y="1489268"/>
                  </a:lnTo>
                  <a:lnTo>
                    <a:pt x="1145374" y="1464839"/>
                  </a:lnTo>
                  <a:lnTo>
                    <a:pt x="1121004" y="1440557"/>
                  </a:lnTo>
                  <a:lnTo>
                    <a:pt x="1096635" y="1416431"/>
                  </a:lnTo>
                  <a:lnTo>
                    <a:pt x="1072265" y="1392471"/>
                  </a:lnTo>
                  <a:lnTo>
                    <a:pt x="1047895" y="1368688"/>
                  </a:lnTo>
                  <a:lnTo>
                    <a:pt x="1023526" y="1345093"/>
                  </a:lnTo>
                  <a:lnTo>
                    <a:pt x="999156" y="1321698"/>
                  </a:lnTo>
                  <a:lnTo>
                    <a:pt x="974786" y="1298516"/>
                  </a:lnTo>
                  <a:lnTo>
                    <a:pt x="950417" y="1275559"/>
                  </a:lnTo>
                  <a:lnTo>
                    <a:pt x="926047" y="1252842"/>
                  </a:lnTo>
                  <a:lnTo>
                    <a:pt x="901677" y="1230378"/>
                  </a:lnTo>
                  <a:lnTo>
                    <a:pt x="877308" y="1208180"/>
                  </a:lnTo>
                  <a:lnTo>
                    <a:pt x="852938" y="1186264"/>
                  </a:lnTo>
                  <a:lnTo>
                    <a:pt x="828568" y="1164643"/>
                  </a:lnTo>
                  <a:lnTo>
                    <a:pt x="804199" y="1143333"/>
                  </a:lnTo>
                  <a:lnTo>
                    <a:pt x="779829" y="1122346"/>
                  </a:lnTo>
                  <a:lnTo>
                    <a:pt x="755459" y="1101696"/>
                  </a:lnTo>
                  <a:lnTo>
                    <a:pt x="731090" y="1081395"/>
                  </a:lnTo>
                  <a:lnTo>
                    <a:pt x="706720" y="1061455"/>
                  </a:lnTo>
                  <a:lnTo>
                    <a:pt x="682350" y="1041886"/>
                  </a:lnTo>
                  <a:lnTo>
                    <a:pt x="657981" y="1022697"/>
                  </a:lnTo>
                  <a:lnTo>
                    <a:pt x="633611" y="1003895"/>
                  </a:lnTo>
                  <a:lnTo>
                    <a:pt x="609241" y="985485"/>
                  </a:lnTo>
                  <a:lnTo>
                    <a:pt x="584872" y="967470"/>
                  </a:lnTo>
                  <a:lnTo>
                    <a:pt x="560502" y="949852"/>
                  </a:lnTo>
                  <a:lnTo>
                    <a:pt x="536132" y="932628"/>
                  </a:lnTo>
                  <a:lnTo>
                    <a:pt x="511763" y="915797"/>
                  </a:lnTo>
                  <a:lnTo>
                    <a:pt x="487393" y="899353"/>
                  </a:lnTo>
                  <a:lnTo>
                    <a:pt x="463023" y="883289"/>
                  </a:lnTo>
                  <a:lnTo>
                    <a:pt x="438654" y="867596"/>
                  </a:lnTo>
                  <a:lnTo>
                    <a:pt x="414284" y="852265"/>
                  </a:lnTo>
                  <a:lnTo>
                    <a:pt x="389914" y="837283"/>
                  </a:lnTo>
                  <a:lnTo>
                    <a:pt x="365545" y="822640"/>
                  </a:lnTo>
                  <a:lnTo>
                    <a:pt x="341175" y="808320"/>
                  </a:lnTo>
                  <a:lnTo>
                    <a:pt x="316805" y="794311"/>
                  </a:lnTo>
                  <a:lnTo>
                    <a:pt x="292436" y="780598"/>
                  </a:lnTo>
                  <a:lnTo>
                    <a:pt x="268066" y="767167"/>
                  </a:lnTo>
                  <a:lnTo>
                    <a:pt x="243696" y="754003"/>
                  </a:lnTo>
                  <a:lnTo>
                    <a:pt x="219327" y="741093"/>
                  </a:lnTo>
                  <a:lnTo>
                    <a:pt x="194957" y="728423"/>
                  </a:lnTo>
                  <a:lnTo>
                    <a:pt x="170587" y="715979"/>
                  </a:lnTo>
                  <a:lnTo>
                    <a:pt x="146218" y="703748"/>
                  </a:lnTo>
                  <a:lnTo>
                    <a:pt x="121848" y="691718"/>
                  </a:lnTo>
                  <a:lnTo>
                    <a:pt x="97478" y="679876"/>
                  </a:lnTo>
                  <a:lnTo>
                    <a:pt x="73109" y="668212"/>
                  </a:lnTo>
                  <a:lnTo>
                    <a:pt x="48739" y="656715"/>
                  </a:lnTo>
                  <a:lnTo>
                    <a:pt x="24369" y="645373"/>
                  </a:lnTo>
                  <a:lnTo>
                    <a:pt x="0" y="63417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59727" y="6613226"/>
              <a:ext cx="1925203" cy="1406867"/>
            </a:xfrm>
            <a:custGeom>
              <a:avLst/>
              <a:pathLst>
                <a:path w="1925203" h="1406867">
                  <a:moveTo>
                    <a:pt x="0" y="0"/>
                  </a:moveTo>
                  <a:lnTo>
                    <a:pt x="24369" y="17808"/>
                  </a:lnTo>
                  <a:lnTo>
                    <a:pt x="48739" y="35616"/>
                  </a:lnTo>
                  <a:lnTo>
                    <a:pt x="73109" y="53425"/>
                  </a:lnTo>
                  <a:lnTo>
                    <a:pt x="97478" y="71233"/>
                  </a:lnTo>
                  <a:lnTo>
                    <a:pt x="121848" y="89042"/>
                  </a:lnTo>
                  <a:lnTo>
                    <a:pt x="146218" y="106850"/>
                  </a:lnTo>
                  <a:lnTo>
                    <a:pt x="170587" y="124659"/>
                  </a:lnTo>
                  <a:lnTo>
                    <a:pt x="194957" y="142467"/>
                  </a:lnTo>
                  <a:lnTo>
                    <a:pt x="219327" y="160276"/>
                  </a:lnTo>
                  <a:lnTo>
                    <a:pt x="243696" y="178084"/>
                  </a:lnTo>
                  <a:lnTo>
                    <a:pt x="268066" y="195892"/>
                  </a:lnTo>
                  <a:lnTo>
                    <a:pt x="292436" y="213701"/>
                  </a:lnTo>
                  <a:lnTo>
                    <a:pt x="316805" y="231509"/>
                  </a:lnTo>
                  <a:lnTo>
                    <a:pt x="341175" y="249318"/>
                  </a:lnTo>
                  <a:lnTo>
                    <a:pt x="365545" y="267126"/>
                  </a:lnTo>
                  <a:lnTo>
                    <a:pt x="389914" y="284935"/>
                  </a:lnTo>
                  <a:lnTo>
                    <a:pt x="414284" y="302743"/>
                  </a:lnTo>
                  <a:lnTo>
                    <a:pt x="438654" y="320552"/>
                  </a:lnTo>
                  <a:lnTo>
                    <a:pt x="463023" y="338360"/>
                  </a:lnTo>
                  <a:lnTo>
                    <a:pt x="487393" y="356169"/>
                  </a:lnTo>
                  <a:lnTo>
                    <a:pt x="511763" y="373977"/>
                  </a:lnTo>
                  <a:lnTo>
                    <a:pt x="536132" y="391785"/>
                  </a:lnTo>
                  <a:lnTo>
                    <a:pt x="560502" y="409594"/>
                  </a:lnTo>
                  <a:lnTo>
                    <a:pt x="584872" y="427402"/>
                  </a:lnTo>
                  <a:lnTo>
                    <a:pt x="609241" y="445211"/>
                  </a:lnTo>
                  <a:lnTo>
                    <a:pt x="633611" y="463019"/>
                  </a:lnTo>
                  <a:lnTo>
                    <a:pt x="657981" y="480828"/>
                  </a:lnTo>
                  <a:lnTo>
                    <a:pt x="682350" y="498636"/>
                  </a:lnTo>
                  <a:lnTo>
                    <a:pt x="706720" y="516445"/>
                  </a:lnTo>
                  <a:lnTo>
                    <a:pt x="731090" y="534253"/>
                  </a:lnTo>
                  <a:lnTo>
                    <a:pt x="755459" y="552061"/>
                  </a:lnTo>
                  <a:lnTo>
                    <a:pt x="779829" y="569870"/>
                  </a:lnTo>
                  <a:lnTo>
                    <a:pt x="804199" y="587678"/>
                  </a:lnTo>
                  <a:lnTo>
                    <a:pt x="828568" y="605487"/>
                  </a:lnTo>
                  <a:lnTo>
                    <a:pt x="852938" y="623295"/>
                  </a:lnTo>
                  <a:lnTo>
                    <a:pt x="877308" y="641104"/>
                  </a:lnTo>
                  <a:lnTo>
                    <a:pt x="901677" y="658912"/>
                  </a:lnTo>
                  <a:lnTo>
                    <a:pt x="926047" y="676721"/>
                  </a:lnTo>
                  <a:lnTo>
                    <a:pt x="950417" y="694529"/>
                  </a:lnTo>
                  <a:lnTo>
                    <a:pt x="974786" y="712338"/>
                  </a:lnTo>
                  <a:lnTo>
                    <a:pt x="999156" y="730146"/>
                  </a:lnTo>
                  <a:lnTo>
                    <a:pt x="1023526" y="747954"/>
                  </a:lnTo>
                  <a:lnTo>
                    <a:pt x="1047895" y="765763"/>
                  </a:lnTo>
                  <a:lnTo>
                    <a:pt x="1072265" y="783571"/>
                  </a:lnTo>
                  <a:lnTo>
                    <a:pt x="1096635" y="801380"/>
                  </a:lnTo>
                  <a:lnTo>
                    <a:pt x="1121004" y="819188"/>
                  </a:lnTo>
                  <a:lnTo>
                    <a:pt x="1145374" y="836997"/>
                  </a:lnTo>
                  <a:lnTo>
                    <a:pt x="1169744" y="854805"/>
                  </a:lnTo>
                  <a:lnTo>
                    <a:pt x="1194113" y="872614"/>
                  </a:lnTo>
                  <a:lnTo>
                    <a:pt x="1218483" y="890422"/>
                  </a:lnTo>
                  <a:lnTo>
                    <a:pt x="1242853" y="908231"/>
                  </a:lnTo>
                  <a:lnTo>
                    <a:pt x="1267222" y="926039"/>
                  </a:lnTo>
                  <a:lnTo>
                    <a:pt x="1291592" y="943847"/>
                  </a:lnTo>
                  <a:lnTo>
                    <a:pt x="1315962" y="961656"/>
                  </a:lnTo>
                  <a:lnTo>
                    <a:pt x="1340331" y="979464"/>
                  </a:lnTo>
                  <a:lnTo>
                    <a:pt x="1364701" y="997273"/>
                  </a:lnTo>
                  <a:lnTo>
                    <a:pt x="1389071" y="1015081"/>
                  </a:lnTo>
                  <a:lnTo>
                    <a:pt x="1413440" y="1032890"/>
                  </a:lnTo>
                  <a:lnTo>
                    <a:pt x="1437810" y="1050698"/>
                  </a:lnTo>
                  <a:lnTo>
                    <a:pt x="1462180" y="1068507"/>
                  </a:lnTo>
                  <a:lnTo>
                    <a:pt x="1486549" y="1086315"/>
                  </a:lnTo>
                  <a:lnTo>
                    <a:pt x="1510919" y="1104123"/>
                  </a:lnTo>
                  <a:lnTo>
                    <a:pt x="1535289" y="1121932"/>
                  </a:lnTo>
                  <a:lnTo>
                    <a:pt x="1559658" y="1139740"/>
                  </a:lnTo>
                  <a:lnTo>
                    <a:pt x="1584028" y="1157549"/>
                  </a:lnTo>
                  <a:lnTo>
                    <a:pt x="1608398" y="1175357"/>
                  </a:lnTo>
                  <a:lnTo>
                    <a:pt x="1632767" y="1193166"/>
                  </a:lnTo>
                  <a:lnTo>
                    <a:pt x="1657137" y="1210974"/>
                  </a:lnTo>
                  <a:lnTo>
                    <a:pt x="1681507" y="1228783"/>
                  </a:lnTo>
                  <a:lnTo>
                    <a:pt x="1705876" y="1246591"/>
                  </a:lnTo>
                  <a:lnTo>
                    <a:pt x="1730246" y="1264400"/>
                  </a:lnTo>
                  <a:lnTo>
                    <a:pt x="1754616" y="1282208"/>
                  </a:lnTo>
                  <a:lnTo>
                    <a:pt x="1778985" y="1300016"/>
                  </a:lnTo>
                  <a:lnTo>
                    <a:pt x="1803355" y="1317825"/>
                  </a:lnTo>
                  <a:lnTo>
                    <a:pt x="1827725" y="1335633"/>
                  </a:lnTo>
                  <a:lnTo>
                    <a:pt x="1852094" y="1353442"/>
                  </a:lnTo>
                  <a:lnTo>
                    <a:pt x="1876464" y="1371250"/>
                  </a:lnTo>
                  <a:lnTo>
                    <a:pt x="1900834" y="1389059"/>
                  </a:lnTo>
                  <a:lnTo>
                    <a:pt x="1925203" y="1406867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33263" y="606454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24273" y="732187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16909" y="745322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24363" y="745753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16729" y="74559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31834" y="21202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53780" y="69649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25641" y="73032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54646" y="59343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23384" y="766457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47259" y="764301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13739" y="79320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14675" y="64105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27931" y="217987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57790" y="686568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57375" y="784643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84539" y="774697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71567" y="454209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66101" y="673412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59395" y="632370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45183" y="669695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60876" y="772344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74183" y="724258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75007" y="685946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41986" y="773540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20638" y="732119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45668" y="686523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33513" y="656211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21939" y="608346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12663" y="74264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30290" y="543865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42751" y="634373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18967" y="349245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24440" y="687569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44199" y="737839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40171" y="769646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28986" y="746558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16440" y="622347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35486" y="526060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43475" y="758368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29755" y="586538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29631" y="688158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07705" y="650252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15756" y="666976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20544" y="512417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49462" y="739944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25921" y="700193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08541" y="748299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11110" y="73928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12492" y="287301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09773" y="596627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46367" y="734582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11414" y="735668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21390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01487" y="634637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37602" y="746773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31683" y="750888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22059" y="751502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32411" y="763591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65900" y="692579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54267" y="750899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65435" y="452796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49286" y="748257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77455" y="736501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70801" y="772862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420831" y="716326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98814" y="641566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415265" y="735905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74945" y="687056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76918" y="732283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55391" y="793323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80893" y="76254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78241" y="783179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93857" y="794439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75887" y="794974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42674" y="774677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57235" y="794322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84688" y="779747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88528" y="795268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92212" y="75861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87822" y="779204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85040" y="788022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62838" y="793747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58973" y="788460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72442" y="793262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82800" y="746796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83394" y="72004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43554" y="760999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1167" y="752406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44096" y="795515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1966" y="785850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84982" y="79157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04642" y="792812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44847" y="796915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12526" y="796270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25925" y="793424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29338" y="741640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05751" y="790566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53161" y="79320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35847" y="720064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42628" y="680319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43650" y="775231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84681" y="664991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73058" y="763124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60163" y="777431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40872" y="775054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46277" y="779992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47803" y="795474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31316" y="79607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000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4362" y="7897790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51352" y="655904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51352" y="522029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51352" y="3883922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8342" y="2542790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5208" y="7973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5208" y="6634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5208" y="5296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5208" y="3957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5208" y="2618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40002" y="8916550"/>
              <a:ext cx="2168367" cy="0"/>
            </a:xfrm>
            <a:custGeom>
              <a:avLst/>
              <a:pathLst>
                <a:path w="2168367" h="0">
                  <a:moveTo>
                    <a:pt x="0" y="0"/>
                  </a:moveTo>
                  <a:lnTo>
                    <a:pt x="21683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498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4707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0390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5862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19940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75962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32790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36610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35261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4000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64886" y="6123144"/>
              <a:ext cx="1976416" cy="1657587"/>
            </a:xfrm>
            <a:custGeom>
              <a:avLst/>
              <a:pathLst>
                <a:path w="1976416" h="1657587">
                  <a:moveTo>
                    <a:pt x="0" y="0"/>
                  </a:moveTo>
                  <a:lnTo>
                    <a:pt x="25017" y="16839"/>
                  </a:lnTo>
                  <a:lnTo>
                    <a:pt x="50035" y="33617"/>
                  </a:lnTo>
                  <a:lnTo>
                    <a:pt x="75053" y="50331"/>
                  </a:lnTo>
                  <a:lnTo>
                    <a:pt x="100071" y="66977"/>
                  </a:lnTo>
                  <a:lnTo>
                    <a:pt x="125089" y="83550"/>
                  </a:lnTo>
                  <a:lnTo>
                    <a:pt x="150107" y="100048"/>
                  </a:lnTo>
                  <a:lnTo>
                    <a:pt x="175125" y="116466"/>
                  </a:lnTo>
                  <a:lnTo>
                    <a:pt x="200143" y="132799"/>
                  </a:lnTo>
                  <a:lnTo>
                    <a:pt x="225161" y="149043"/>
                  </a:lnTo>
                  <a:lnTo>
                    <a:pt x="250179" y="165191"/>
                  </a:lnTo>
                  <a:lnTo>
                    <a:pt x="275197" y="181238"/>
                  </a:lnTo>
                  <a:lnTo>
                    <a:pt x="300215" y="197178"/>
                  </a:lnTo>
                  <a:lnTo>
                    <a:pt x="325233" y="213005"/>
                  </a:lnTo>
                  <a:lnTo>
                    <a:pt x="350251" y="228711"/>
                  </a:lnTo>
                  <a:lnTo>
                    <a:pt x="375268" y="244289"/>
                  </a:lnTo>
                  <a:lnTo>
                    <a:pt x="400286" y="259731"/>
                  </a:lnTo>
                  <a:lnTo>
                    <a:pt x="425304" y="275027"/>
                  </a:lnTo>
                  <a:lnTo>
                    <a:pt x="450322" y="290168"/>
                  </a:lnTo>
                  <a:lnTo>
                    <a:pt x="475340" y="305145"/>
                  </a:lnTo>
                  <a:lnTo>
                    <a:pt x="500358" y="319946"/>
                  </a:lnTo>
                  <a:lnTo>
                    <a:pt x="525376" y="334560"/>
                  </a:lnTo>
                  <a:lnTo>
                    <a:pt x="550394" y="348974"/>
                  </a:lnTo>
                  <a:lnTo>
                    <a:pt x="575412" y="363174"/>
                  </a:lnTo>
                  <a:lnTo>
                    <a:pt x="600430" y="377147"/>
                  </a:lnTo>
                  <a:lnTo>
                    <a:pt x="625448" y="390876"/>
                  </a:lnTo>
                  <a:lnTo>
                    <a:pt x="650466" y="404346"/>
                  </a:lnTo>
                  <a:lnTo>
                    <a:pt x="675484" y="417538"/>
                  </a:lnTo>
                  <a:lnTo>
                    <a:pt x="700502" y="430434"/>
                  </a:lnTo>
                  <a:lnTo>
                    <a:pt x="725519" y="443015"/>
                  </a:lnTo>
                  <a:lnTo>
                    <a:pt x="750537" y="455259"/>
                  </a:lnTo>
                  <a:lnTo>
                    <a:pt x="775555" y="467144"/>
                  </a:lnTo>
                  <a:lnTo>
                    <a:pt x="800573" y="478648"/>
                  </a:lnTo>
                  <a:lnTo>
                    <a:pt x="825591" y="489746"/>
                  </a:lnTo>
                  <a:lnTo>
                    <a:pt x="850609" y="500415"/>
                  </a:lnTo>
                  <a:lnTo>
                    <a:pt x="875627" y="510628"/>
                  </a:lnTo>
                  <a:lnTo>
                    <a:pt x="900645" y="520360"/>
                  </a:lnTo>
                  <a:lnTo>
                    <a:pt x="925663" y="529584"/>
                  </a:lnTo>
                  <a:lnTo>
                    <a:pt x="950681" y="538277"/>
                  </a:lnTo>
                  <a:lnTo>
                    <a:pt x="975699" y="546412"/>
                  </a:lnTo>
                  <a:lnTo>
                    <a:pt x="1000717" y="553964"/>
                  </a:lnTo>
                  <a:lnTo>
                    <a:pt x="1025735" y="560912"/>
                  </a:lnTo>
                  <a:lnTo>
                    <a:pt x="1050753" y="567235"/>
                  </a:lnTo>
                  <a:lnTo>
                    <a:pt x="1075771" y="572913"/>
                  </a:lnTo>
                  <a:lnTo>
                    <a:pt x="1100788" y="577932"/>
                  </a:lnTo>
                  <a:lnTo>
                    <a:pt x="1125806" y="582277"/>
                  </a:lnTo>
                  <a:lnTo>
                    <a:pt x="1150824" y="585941"/>
                  </a:lnTo>
                  <a:lnTo>
                    <a:pt x="1175842" y="588916"/>
                  </a:lnTo>
                  <a:lnTo>
                    <a:pt x="1200860" y="591203"/>
                  </a:lnTo>
                  <a:lnTo>
                    <a:pt x="1225878" y="592802"/>
                  </a:lnTo>
                  <a:lnTo>
                    <a:pt x="1250896" y="593721"/>
                  </a:lnTo>
                  <a:lnTo>
                    <a:pt x="1275914" y="593969"/>
                  </a:lnTo>
                  <a:lnTo>
                    <a:pt x="1300932" y="593559"/>
                  </a:lnTo>
                  <a:lnTo>
                    <a:pt x="1325950" y="592508"/>
                  </a:lnTo>
                  <a:lnTo>
                    <a:pt x="1350968" y="590834"/>
                  </a:lnTo>
                  <a:lnTo>
                    <a:pt x="1375986" y="588560"/>
                  </a:lnTo>
                  <a:lnTo>
                    <a:pt x="1401004" y="585707"/>
                  </a:lnTo>
                  <a:lnTo>
                    <a:pt x="1426022" y="582301"/>
                  </a:lnTo>
                  <a:lnTo>
                    <a:pt x="1451039" y="578367"/>
                  </a:lnTo>
                  <a:lnTo>
                    <a:pt x="1476057" y="573929"/>
                  </a:lnTo>
                  <a:lnTo>
                    <a:pt x="1501075" y="569015"/>
                  </a:lnTo>
                  <a:lnTo>
                    <a:pt x="1526093" y="563650"/>
                  </a:lnTo>
                  <a:lnTo>
                    <a:pt x="1551111" y="557859"/>
                  </a:lnTo>
                  <a:lnTo>
                    <a:pt x="1576129" y="551667"/>
                  </a:lnTo>
                  <a:lnTo>
                    <a:pt x="1601147" y="545097"/>
                  </a:lnTo>
                  <a:lnTo>
                    <a:pt x="1626165" y="538172"/>
                  </a:lnTo>
                  <a:lnTo>
                    <a:pt x="1651183" y="530913"/>
                  </a:lnTo>
                  <a:lnTo>
                    <a:pt x="1676201" y="523343"/>
                  </a:lnTo>
                  <a:lnTo>
                    <a:pt x="1701219" y="515480"/>
                  </a:lnTo>
                  <a:lnTo>
                    <a:pt x="1726237" y="507342"/>
                  </a:lnTo>
                  <a:lnTo>
                    <a:pt x="1751255" y="498947"/>
                  </a:lnTo>
                  <a:lnTo>
                    <a:pt x="1776273" y="490312"/>
                  </a:lnTo>
                  <a:lnTo>
                    <a:pt x="1801291" y="481451"/>
                  </a:lnTo>
                  <a:lnTo>
                    <a:pt x="1826308" y="472380"/>
                  </a:lnTo>
                  <a:lnTo>
                    <a:pt x="1851326" y="463110"/>
                  </a:lnTo>
                  <a:lnTo>
                    <a:pt x="1876344" y="453655"/>
                  </a:lnTo>
                  <a:lnTo>
                    <a:pt x="1901362" y="444026"/>
                  </a:lnTo>
                  <a:lnTo>
                    <a:pt x="1926380" y="434234"/>
                  </a:lnTo>
                  <a:lnTo>
                    <a:pt x="1951398" y="424289"/>
                  </a:lnTo>
                  <a:lnTo>
                    <a:pt x="1976416" y="414200"/>
                  </a:lnTo>
                  <a:lnTo>
                    <a:pt x="1976416" y="1657587"/>
                  </a:lnTo>
                  <a:lnTo>
                    <a:pt x="1951398" y="1642123"/>
                  </a:lnTo>
                  <a:lnTo>
                    <a:pt x="1926380" y="1626802"/>
                  </a:lnTo>
                  <a:lnTo>
                    <a:pt x="1901362" y="1611634"/>
                  </a:lnTo>
                  <a:lnTo>
                    <a:pt x="1876344" y="1596629"/>
                  </a:lnTo>
                  <a:lnTo>
                    <a:pt x="1851326" y="1581798"/>
                  </a:lnTo>
                  <a:lnTo>
                    <a:pt x="1826308" y="1567153"/>
                  </a:lnTo>
                  <a:lnTo>
                    <a:pt x="1801291" y="1552705"/>
                  </a:lnTo>
                  <a:lnTo>
                    <a:pt x="1776273" y="1538468"/>
                  </a:lnTo>
                  <a:lnTo>
                    <a:pt x="1751255" y="1524457"/>
                  </a:lnTo>
                  <a:lnTo>
                    <a:pt x="1726237" y="1510687"/>
                  </a:lnTo>
                  <a:lnTo>
                    <a:pt x="1701219" y="1497173"/>
                  </a:lnTo>
                  <a:lnTo>
                    <a:pt x="1676201" y="1483934"/>
                  </a:lnTo>
                  <a:lnTo>
                    <a:pt x="1651183" y="1470988"/>
                  </a:lnTo>
                  <a:lnTo>
                    <a:pt x="1626165" y="1458354"/>
                  </a:lnTo>
                  <a:lnTo>
                    <a:pt x="1601147" y="1446053"/>
                  </a:lnTo>
                  <a:lnTo>
                    <a:pt x="1576129" y="1434107"/>
                  </a:lnTo>
                  <a:lnTo>
                    <a:pt x="1551111" y="1422538"/>
                  </a:lnTo>
                  <a:lnTo>
                    <a:pt x="1526093" y="1411371"/>
                  </a:lnTo>
                  <a:lnTo>
                    <a:pt x="1501075" y="1400630"/>
                  </a:lnTo>
                  <a:lnTo>
                    <a:pt x="1476057" y="1390340"/>
                  </a:lnTo>
                  <a:lnTo>
                    <a:pt x="1451039" y="1380527"/>
                  </a:lnTo>
                  <a:lnTo>
                    <a:pt x="1426022" y="1371217"/>
                  </a:lnTo>
                  <a:lnTo>
                    <a:pt x="1401004" y="1362435"/>
                  </a:lnTo>
                  <a:lnTo>
                    <a:pt x="1375986" y="1354207"/>
                  </a:lnTo>
                  <a:lnTo>
                    <a:pt x="1350968" y="1346556"/>
                  </a:lnTo>
                  <a:lnTo>
                    <a:pt x="1325950" y="1339507"/>
                  </a:lnTo>
                  <a:lnTo>
                    <a:pt x="1300932" y="1333080"/>
                  </a:lnTo>
                  <a:lnTo>
                    <a:pt x="1275914" y="1327294"/>
                  </a:lnTo>
                  <a:lnTo>
                    <a:pt x="1250896" y="1322166"/>
                  </a:lnTo>
                  <a:lnTo>
                    <a:pt x="1225878" y="1317709"/>
                  </a:lnTo>
                  <a:lnTo>
                    <a:pt x="1200860" y="1313932"/>
                  </a:lnTo>
                  <a:lnTo>
                    <a:pt x="1175842" y="1310843"/>
                  </a:lnTo>
                  <a:lnTo>
                    <a:pt x="1150824" y="1308443"/>
                  </a:lnTo>
                  <a:lnTo>
                    <a:pt x="1125806" y="1306730"/>
                  </a:lnTo>
                  <a:lnTo>
                    <a:pt x="1100788" y="1305700"/>
                  </a:lnTo>
                  <a:lnTo>
                    <a:pt x="1075771" y="1305342"/>
                  </a:lnTo>
                  <a:lnTo>
                    <a:pt x="1050753" y="1305645"/>
                  </a:lnTo>
                  <a:lnTo>
                    <a:pt x="1025735" y="1306591"/>
                  </a:lnTo>
                  <a:lnTo>
                    <a:pt x="1000717" y="1308164"/>
                  </a:lnTo>
                  <a:lnTo>
                    <a:pt x="975699" y="1310341"/>
                  </a:lnTo>
                  <a:lnTo>
                    <a:pt x="950681" y="1313099"/>
                  </a:lnTo>
                  <a:lnTo>
                    <a:pt x="925663" y="1316416"/>
                  </a:lnTo>
                  <a:lnTo>
                    <a:pt x="900645" y="1320265"/>
                  </a:lnTo>
                  <a:lnTo>
                    <a:pt x="875627" y="1324621"/>
                  </a:lnTo>
                  <a:lnTo>
                    <a:pt x="850609" y="1329458"/>
                  </a:lnTo>
                  <a:lnTo>
                    <a:pt x="825591" y="1334750"/>
                  </a:lnTo>
                  <a:lnTo>
                    <a:pt x="800573" y="1340473"/>
                  </a:lnTo>
                  <a:lnTo>
                    <a:pt x="775555" y="1346601"/>
                  </a:lnTo>
                  <a:lnTo>
                    <a:pt x="750537" y="1353110"/>
                  </a:lnTo>
                  <a:lnTo>
                    <a:pt x="725519" y="1359978"/>
                  </a:lnTo>
                  <a:lnTo>
                    <a:pt x="700502" y="1367183"/>
                  </a:lnTo>
                  <a:lnTo>
                    <a:pt x="675484" y="1374703"/>
                  </a:lnTo>
                  <a:lnTo>
                    <a:pt x="650466" y="1382520"/>
                  </a:lnTo>
                  <a:lnTo>
                    <a:pt x="625448" y="1390613"/>
                  </a:lnTo>
                  <a:lnTo>
                    <a:pt x="600430" y="1398967"/>
                  </a:lnTo>
                  <a:lnTo>
                    <a:pt x="575412" y="1407563"/>
                  </a:lnTo>
                  <a:lnTo>
                    <a:pt x="550394" y="1416388"/>
                  </a:lnTo>
                  <a:lnTo>
                    <a:pt x="525376" y="1425426"/>
                  </a:lnTo>
                  <a:lnTo>
                    <a:pt x="500358" y="1434664"/>
                  </a:lnTo>
                  <a:lnTo>
                    <a:pt x="475340" y="1444089"/>
                  </a:lnTo>
                  <a:lnTo>
                    <a:pt x="450322" y="1453690"/>
                  </a:lnTo>
                  <a:lnTo>
                    <a:pt x="425304" y="1463456"/>
                  </a:lnTo>
                  <a:lnTo>
                    <a:pt x="400286" y="1473376"/>
                  </a:lnTo>
                  <a:lnTo>
                    <a:pt x="375268" y="1483442"/>
                  </a:lnTo>
                  <a:lnTo>
                    <a:pt x="350251" y="1493644"/>
                  </a:lnTo>
                  <a:lnTo>
                    <a:pt x="325233" y="1503974"/>
                  </a:lnTo>
                  <a:lnTo>
                    <a:pt x="300215" y="1514425"/>
                  </a:lnTo>
                  <a:lnTo>
                    <a:pt x="275197" y="1524989"/>
                  </a:lnTo>
                  <a:lnTo>
                    <a:pt x="250179" y="1535661"/>
                  </a:lnTo>
                  <a:lnTo>
                    <a:pt x="225161" y="1546433"/>
                  </a:lnTo>
                  <a:lnTo>
                    <a:pt x="200143" y="1557300"/>
                  </a:lnTo>
                  <a:lnTo>
                    <a:pt x="175125" y="1568257"/>
                  </a:lnTo>
                  <a:lnTo>
                    <a:pt x="150107" y="1579299"/>
                  </a:lnTo>
                  <a:lnTo>
                    <a:pt x="125089" y="1590422"/>
                  </a:lnTo>
                  <a:lnTo>
                    <a:pt x="100071" y="1601620"/>
                  </a:lnTo>
                  <a:lnTo>
                    <a:pt x="75053" y="1612889"/>
                  </a:lnTo>
                  <a:lnTo>
                    <a:pt x="50035" y="1624227"/>
                  </a:lnTo>
                  <a:lnTo>
                    <a:pt x="25017" y="1635630"/>
                  </a:lnTo>
                  <a:lnTo>
                    <a:pt x="0" y="164709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64886" y="6946691"/>
              <a:ext cx="1976416" cy="212347"/>
            </a:xfrm>
            <a:custGeom>
              <a:avLst/>
              <a:pathLst>
                <a:path w="1976416" h="212347">
                  <a:moveTo>
                    <a:pt x="0" y="0"/>
                  </a:moveTo>
                  <a:lnTo>
                    <a:pt x="25017" y="2687"/>
                  </a:lnTo>
                  <a:lnTo>
                    <a:pt x="50035" y="5375"/>
                  </a:lnTo>
                  <a:lnTo>
                    <a:pt x="75053" y="8063"/>
                  </a:lnTo>
                  <a:lnTo>
                    <a:pt x="100071" y="10751"/>
                  </a:lnTo>
                  <a:lnTo>
                    <a:pt x="125089" y="13439"/>
                  </a:lnTo>
                  <a:lnTo>
                    <a:pt x="150107" y="16127"/>
                  </a:lnTo>
                  <a:lnTo>
                    <a:pt x="175125" y="18815"/>
                  </a:lnTo>
                  <a:lnTo>
                    <a:pt x="200143" y="21503"/>
                  </a:lnTo>
                  <a:lnTo>
                    <a:pt x="225161" y="24191"/>
                  </a:lnTo>
                  <a:lnTo>
                    <a:pt x="250179" y="26879"/>
                  </a:lnTo>
                  <a:lnTo>
                    <a:pt x="275197" y="29567"/>
                  </a:lnTo>
                  <a:lnTo>
                    <a:pt x="300215" y="32255"/>
                  </a:lnTo>
                  <a:lnTo>
                    <a:pt x="325233" y="34943"/>
                  </a:lnTo>
                  <a:lnTo>
                    <a:pt x="350251" y="37631"/>
                  </a:lnTo>
                  <a:lnTo>
                    <a:pt x="375268" y="40319"/>
                  </a:lnTo>
                  <a:lnTo>
                    <a:pt x="400286" y="43007"/>
                  </a:lnTo>
                  <a:lnTo>
                    <a:pt x="425304" y="45695"/>
                  </a:lnTo>
                  <a:lnTo>
                    <a:pt x="450322" y="48382"/>
                  </a:lnTo>
                  <a:lnTo>
                    <a:pt x="475340" y="51070"/>
                  </a:lnTo>
                  <a:lnTo>
                    <a:pt x="500358" y="53758"/>
                  </a:lnTo>
                  <a:lnTo>
                    <a:pt x="525376" y="56446"/>
                  </a:lnTo>
                  <a:lnTo>
                    <a:pt x="550394" y="59134"/>
                  </a:lnTo>
                  <a:lnTo>
                    <a:pt x="575412" y="61822"/>
                  </a:lnTo>
                  <a:lnTo>
                    <a:pt x="600430" y="64510"/>
                  </a:lnTo>
                  <a:lnTo>
                    <a:pt x="625448" y="67198"/>
                  </a:lnTo>
                  <a:lnTo>
                    <a:pt x="650466" y="69886"/>
                  </a:lnTo>
                  <a:lnTo>
                    <a:pt x="675484" y="72574"/>
                  </a:lnTo>
                  <a:lnTo>
                    <a:pt x="700502" y="75262"/>
                  </a:lnTo>
                  <a:lnTo>
                    <a:pt x="725519" y="77950"/>
                  </a:lnTo>
                  <a:lnTo>
                    <a:pt x="750537" y="80638"/>
                  </a:lnTo>
                  <a:lnTo>
                    <a:pt x="775555" y="83326"/>
                  </a:lnTo>
                  <a:lnTo>
                    <a:pt x="800573" y="86014"/>
                  </a:lnTo>
                  <a:lnTo>
                    <a:pt x="825591" y="88702"/>
                  </a:lnTo>
                  <a:lnTo>
                    <a:pt x="850609" y="91390"/>
                  </a:lnTo>
                  <a:lnTo>
                    <a:pt x="875627" y="94078"/>
                  </a:lnTo>
                  <a:lnTo>
                    <a:pt x="900645" y="96765"/>
                  </a:lnTo>
                  <a:lnTo>
                    <a:pt x="925663" y="99453"/>
                  </a:lnTo>
                  <a:lnTo>
                    <a:pt x="950681" y="102141"/>
                  </a:lnTo>
                  <a:lnTo>
                    <a:pt x="975699" y="104829"/>
                  </a:lnTo>
                  <a:lnTo>
                    <a:pt x="1000717" y="107517"/>
                  </a:lnTo>
                  <a:lnTo>
                    <a:pt x="1025735" y="110205"/>
                  </a:lnTo>
                  <a:lnTo>
                    <a:pt x="1050753" y="112893"/>
                  </a:lnTo>
                  <a:lnTo>
                    <a:pt x="1075771" y="115581"/>
                  </a:lnTo>
                  <a:lnTo>
                    <a:pt x="1100788" y="118269"/>
                  </a:lnTo>
                  <a:lnTo>
                    <a:pt x="1125806" y="120957"/>
                  </a:lnTo>
                  <a:lnTo>
                    <a:pt x="1150824" y="123645"/>
                  </a:lnTo>
                  <a:lnTo>
                    <a:pt x="1175842" y="126333"/>
                  </a:lnTo>
                  <a:lnTo>
                    <a:pt x="1200860" y="129021"/>
                  </a:lnTo>
                  <a:lnTo>
                    <a:pt x="1225878" y="131709"/>
                  </a:lnTo>
                  <a:lnTo>
                    <a:pt x="1250896" y="134397"/>
                  </a:lnTo>
                  <a:lnTo>
                    <a:pt x="1275914" y="137085"/>
                  </a:lnTo>
                  <a:lnTo>
                    <a:pt x="1300932" y="139773"/>
                  </a:lnTo>
                  <a:lnTo>
                    <a:pt x="1325950" y="142460"/>
                  </a:lnTo>
                  <a:lnTo>
                    <a:pt x="1350968" y="145148"/>
                  </a:lnTo>
                  <a:lnTo>
                    <a:pt x="1375986" y="147836"/>
                  </a:lnTo>
                  <a:lnTo>
                    <a:pt x="1401004" y="150524"/>
                  </a:lnTo>
                  <a:lnTo>
                    <a:pt x="1426022" y="153212"/>
                  </a:lnTo>
                  <a:lnTo>
                    <a:pt x="1451039" y="155900"/>
                  </a:lnTo>
                  <a:lnTo>
                    <a:pt x="1476057" y="158588"/>
                  </a:lnTo>
                  <a:lnTo>
                    <a:pt x="1501075" y="161276"/>
                  </a:lnTo>
                  <a:lnTo>
                    <a:pt x="1526093" y="163964"/>
                  </a:lnTo>
                  <a:lnTo>
                    <a:pt x="1551111" y="166652"/>
                  </a:lnTo>
                  <a:lnTo>
                    <a:pt x="1576129" y="169340"/>
                  </a:lnTo>
                  <a:lnTo>
                    <a:pt x="1601147" y="172028"/>
                  </a:lnTo>
                  <a:lnTo>
                    <a:pt x="1626165" y="174716"/>
                  </a:lnTo>
                  <a:lnTo>
                    <a:pt x="1651183" y="177404"/>
                  </a:lnTo>
                  <a:lnTo>
                    <a:pt x="1676201" y="180092"/>
                  </a:lnTo>
                  <a:lnTo>
                    <a:pt x="1701219" y="182780"/>
                  </a:lnTo>
                  <a:lnTo>
                    <a:pt x="1726237" y="185468"/>
                  </a:lnTo>
                  <a:lnTo>
                    <a:pt x="1751255" y="188156"/>
                  </a:lnTo>
                  <a:lnTo>
                    <a:pt x="1776273" y="190843"/>
                  </a:lnTo>
                  <a:lnTo>
                    <a:pt x="1801291" y="193531"/>
                  </a:lnTo>
                  <a:lnTo>
                    <a:pt x="1826308" y="196219"/>
                  </a:lnTo>
                  <a:lnTo>
                    <a:pt x="1851326" y="198907"/>
                  </a:lnTo>
                  <a:lnTo>
                    <a:pt x="1876344" y="201595"/>
                  </a:lnTo>
                  <a:lnTo>
                    <a:pt x="1901362" y="204283"/>
                  </a:lnTo>
                  <a:lnTo>
                    <a:pt x="1926380" y="206971"/>
                  </a:lnTo>
                  <a:lnTo>
                    <a:pt x="1951398" y="209659"/>
                  </a:lnTo>
                  <a:lnTo>
                    <a:pt x="1976416" y="212347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287743" y="66385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294892" y="399211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15469" y="76951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80035" y="46343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03678" y="58072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96626" y="67605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26887" y="53615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56874" y="482835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96627" y="398357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295814" y="80669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31204" y="61243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8687" y="42583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13899" y="36202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96007" y="539084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04932" y="80793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94416" y="47810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94976" y="38981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88608" y="72037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34096" y="39141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9256" y="33639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18021" y="75175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6134" y="51634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81487" y="781500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19766" y="748850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00540" y="8536441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48011" y="841969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69300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1505" y="677310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89829" y="799230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12528" y="849806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78815" y="837598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6501" y="773602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65045" y="752700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1196" y="82861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83966" y="798165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71769" y="779735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42841" y="835231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72240" y="850175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9528" y="804575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72365" y="699657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05057" y="665344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44405" y="828833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07307" y="817082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76993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2880" y="80887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3053" y="764949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8837" y="743935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86356" y="761834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16609" y="805040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38041" y="766762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91419" y="791196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51631" y="846785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61663" y="798870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12879" y="753756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921806" y="765384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07656" y="751653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4463" y="851602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05688" y="726728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22368" y="80515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89341" y="81805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57141" y="827620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92074" y="715867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51659" y="797558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69809" y="754144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75431" y="727318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13253" y="69603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17305" y="778352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43819" y="780661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84982" y="749186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30524" y="806386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02574" y="78902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91065" y="738881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51480" y="73969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2634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69932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601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5270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48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5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8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8253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899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897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542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9358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25813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3923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037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57107" y="6290999"/>
              <a:ext cx="2025095" cy="2292411"/>
            </a:xfrm>
            <a:custGeom>
              <a:avLst/>
              <a:pathLst>
                <a:path w="2025095" h="2292411">
                  <a:moveTo>
                    <a:pt x="0" y="0"/>
                  </a:moveTo>
                  <a:lnTo>
                    <a:pt x="25634" y="24477"/>
                  </a:lnTo>
                  <a:lnTo>
                    <a:pt x="51268" y="48807"/>
                  </a:lnTo>
                  <a:lnTo>
                    <a:pt x="76902" y="72981"/>
                  </a:lnTo>
                  <a:lnTo>
                    <a:pt x="102536" y="96988"/>
                  </a:lnTo>
                  <a:lnTo>
                    <a:pt x="128170" y="120816"/>
                  </a:lnTo>
                  <a:lnTo>
                    <a:pt x="153804" y="144456"/>
                  </a:lnTo>
                  <a:lnTo>
                    <a:pt x="179438" y="167894"/>
                  </a:lnTo>
                  <a:lnTo>
                    <a:pt x="205072" y="191119"/>
                  </a:lnTo>
                  <a:lnTo>
                    <a:pt x="230707" y="214117"/>
                  </a:lnTo>
                  <a:lnTo>
                    <a:pt x="256341" y="236875"/>
                  </a:lnTo>
                  <a:lnTo>
                    <a:pt x="281975" y="259379"/>
                  </a:lnTo>
                  <a:lnTo>
                    <a:pt x="307609" y="281615"/>
                  </a:lnTo>
                  <a:lnTo>
                    <a:pt x="333243" y="303568"/>
                  </a:lnTo>
                  <a:lnTo>
                    <a:pt x="358877" y="325224"/>
                  </a:lnTo>
                  <a:lnTo>
                    <a:pt x="384511" y="346570"/>
                  </a:lnTo>
                  <a:lnTo>
                    <a:pt x="410145" y="367590"/>
                  </a:lnTo>
                  <a:lnTo>
                    <a:pt x="435779" y="388272"/>
                  </a:lnTo>
                  <a:lnTo>
                    <a:pt x="461414" y="408603"/>
                  </a:lnTo>
                  <a:lnTo>
                    <a:pt x="487048" y="428572"/>
                  </a:lnTo>
                  <a:lnTo>
                    <a:pt x="512682" y="448169"/>
                  </a:lnTo>
                  <a:lnTo>
                    <a:pt x="538316" y="467384"/>
                  </a:lnTo>
                  <a:lnTo>
                    <a:pt x="563950" y="486212"/>
                  </a:lnTo>
                  <a:lnTo>
                    <a:pt x="589584" y="504647"/>
                  </a:lnTo>
                  <a:lnTo>
                    <a:pt x="615218" y="522686"/>
                  </a:lnTo>
                  <a:lnTo>
                    <a:pt x="640852" y="540327"/>
                  </a:lnTo>
                  <a:lnTo>
                    <a:pt x="666486" y="557572"/>
                  </a:lnTo>
                  <a:lnTo>
                    <a:pt x="692121" y="574425"/>
                  </a:lnTo>
                  <a:lnTo>
                    <a:pt x="717755" y="590890"/>
                  </a:lnTo>
                  <a:lnTo>
                    <a:pt x="743389" y="606974"/>
                  </a:lnTo>
                  <a:lnTo>
                    <a:pt x="769023" y="622686"/>
                  </a:lnTo>
                  <a:lnTo>
                    <a:pt x="794657" y="638037"/>
                  </a:lnTo>
                  <a:lnTo>
                    <a:pt x="820291" y="653037"/>
                  </a:lnTo>
                  <a:lnTo>
                    <a:pt x="845925" y="667700"/>
                  </a:lnTo>
                  <a:lnTo>
                    <a:pt x="871559" y="682039"/>
                  </a:lnTo>
                  <a:lnTo>
                    <a:pt x="897194" y="696066"/>
                  </a:lnTo>
                  <a:lnTo>
                    <a:pt x="922828" y="709798"/>
                  </a:lnTo>
                  <a:lnTo>
                    <a:pt x="948462" y="723247"/>
                  </a:lnTo>
                  <a:lnTo>
                    <a:pt x="974096" y="736429"/>
                  </a:lnTo>
                  <a:lnTo>
                    <a:pt x="999730" y="749358"/>
                  </a:lnTo>
                  <a:lnTo>
                    <a:pt x="1025364" y="762047"/>
                  </a:lnTo>
                  <a:lnTo>
                    <a:pt x="1050998" y="774510"/>
                  </a:lnTo>
                  <a:lnTo>
                    <a:pt x="1076632" y="786759"/>
                  </a:lnTo>
                  <a:lnTo>
                    <a:pt x="1102266" y="798808"/>
                  </a:lnTo>
                  <a:lnTo>
                    <a:pt x="1127901" y="810669"/>
                  </a:lnTo>
                  <a:lnTo>
                    <a:pt x="1153535" y="822352"/>
                  </a:lnTo>
                  <a:lnTo>
                    <a:pt x="1179169" y="833868"/>
                  </a:lnTo>
                  <a:lnTo>
                    <a:pt x="1204803" y="845228"/>
                  </a:lnTo>
                  <a:lnTo>
                    <a:pt x="1230437" y="856442"/>
                  </a:lnTo>
                  <a:lnTo>
                    <a:pt x="1256071" y="867517"/>
                  </a:lnTo>
                  <a:lnTo>
                    <a:pt x="1281705" y="878463"/>
                  </a:lnTo>
                  <a:lnTo>
                    <a:pt x="1307339" y="889288"/>
                  </a:lnTo>
                  <a:lnTo>
                    <a:pt x="1332973" y="899998"/>
                  </a:lnTo>
                  <a:lnTo>
                    <a:pt x="1358608" y="910601"/>
                  </a:lnTo>
                  <a:lnTo>
                    <a:pt x="1384242" y="921104"/>
                  </a:lnTo>
                  <a:lnTo>
                    <a:pt x="1409876" y="931512"/>
                  </a:lnTo>
                  <a:lnTo>
                    <a:pt x="1435510" y="941831"/>
                  </a:lnTo>
                  <a:lnTo>
                    <a:pt x="1461144" y="952066"/>
                  </a:lnTo>
                  <a:lnTo>
                    <a:pt x="1486778" y="962222"/>
                  </a:lnTo>
                  <a:lnTo>
                    <a:pt x="1512412" y="972304"/>
                  </a:lnTo>
                  <a:lnTo>
                    <a:pt x="1538046" y="982315"/>
                  </a:lnTo>
                  <a:lnTo>
                    <a:pt x="1563680" y="992261"/>
                  </a:lnTo>
                  <a:lnTo>
                    <a:pt x="1589315" y="1002144"/>
                  </a:lnTo>
                  <a:lnTo>
                    <a:pt x="1614949" y="1011969"/>
                  </a:lnTo>
                  <a:lnTo>
                    <a:pt x="1640583" y="1021737"/>
                  </a:lnTo>
                  <a:lnTo>
                    <a:pt x="1666217" y="1031453"/>
                  </a:lnTo>
                  <a:lnTo>
                    <a:pt x="1691851" y="1041120"/>
                  </a:lnTo>
                  <a:lnTo>
                    <a:pt x="1717485" y="1050738"/>
                  </a:lnTo>
                  <a:lnTo>
                    <a:pt x="1743119" y="1060313"/>
                  </a:lnTo>
                  <a:lnTo>
                    <a:pt x="1768753" y="1069845"/>
                  </a:lnTo>
                  <a:lnTo>
                    <a:pt x="1794388" y="1079336"/>
                  </a:lnTo>
                  <a:lnTo>
                    <a:pt x="1820022" y="1088790"/>
                  </a:lnTo>
                  <a:lnTo>
                    <a:pt x="1845656" y="1098207"/>
                  </a:lnTo>
                  <a:lnTo>
                    <a:pt x="1871290" y="1107589"/>
                  </a:lnTo>
                  <a:lnTo>
                    <a:pt x="1896924" y="1116939"/>
                  </a:lnTo>
                  <a:lnTo>
                    <a:pt x="1922558" y="1126258"/>
                  </a:lnTo>
                  <a:lnTo>
                    <a:pt x="1948192" y="1135546"/>
                  </a:lnTo>
                  <a:lnTo>
                    <a:pt x="1973826" y="1144807"/>
                  </a:lnTo>
                  <a:lnTo>
                    <a:pt x="1999460" y="1154040"/>
                  </a:lnTo>
                  <a:lnTo>
                    <a:pt x="2025095" y="1163248"/>
                  </a:lnTo>
                  <a:lnTo>
                    <a:pt x="2025095" y="2292411"/>
                  </a:lnTo>
                  <a:lnTo>
                    <a:pt x="1999460" y="2265921"/>
                  </a:lnTo>
                  <a:lnTo>
                    <a:pt x="1973826" y="2239458"/>
                  </a:lnTo>
                  <a:lnTo>
                    <a:pt x="1948192" y="2213021"/>
                  </a:lnTo>
                  <a:lnTo>
                    <a:pt x="1922558" y="2186613"/>
                  </a:lnTo>
                  <a:lnTo>
                    <a:pt x="1896924" y="2160235"/>
                  </a:lnTo>
                  <a:lnTo>
                    <a:pt x="1871290" y="2133888"/>
                  </a:lnTo>
                  <a:lnTo>
                    <a:pt x="1845656" y="2107573"/>
                  </a:lnTo>
                  <a:lnTo>
                    <a:pt x="1820022" y="2081293"/>
                  </a:lnTo>
                  <a:lnTo>
                    <a:pt x="1794388" y="2055050"/>
                  </a:lnTo>
                  <a:lnTo>
                    <a:pt x="1768753" y="2028845"/>
                  </a:lnTo>
                  <a:lnTo>
                    <a:pt x="1743119" y="2002680"/>
                  </a:lnTo>
                  <a:lnTo>
                    <a:pt x="1717485" y="1976557"/>
                  </a:lnTo>
                  <a:lnTo>
                    <a:pt x="1691851" y="1950479"/>
                  </a:lnTo>
                  <a:lnTo>
                    <a:pt x="1666217" y="1924448"/>
                  </a:lnTo>
                  <a:lnTo>
                    <a:pt x="1640583" y="1898467"/>
                  </a:lnTo>
                  <a:lnTo>
                    <a:pt x="1614949" y="1872539"/>
                  </a:lnTo>
                  <a:lnTo>
                    <a:pt x="1589315" y="1846667"/>
                  </a:lnTo>
                  <a:lnTo>
                    <a:pt x="1563680" y="1820853"/>
                  </a:lnTo>
                  <a:lnTo>
                    <a:pt x="1538046" y="1795102"/>
                  </a:lnTo>
                  <a:lnTo>
                    <a:pt x="1512412" y="1769417"/>
                  </a:lnTo>
                  <a:lnTo>
                    <a:pt x="1486778" y="1743802"/>
                  </a:lnTo>
                  <a:lnTo>
                    <a:pt x="1461144" y="1718261"/>
                  </a:lnTo>
                  <a:lnTo>
                    <a:pt x="1435510" y="1692799"/>
                  </a:lnTo>
                  <a:lnTo>
                    <a:pt x="1409876" y="1667421"/>
                  </a:lnTo>
                  <a:lnTo>
                    <a:pt x="1384242" y="1642132"/>
                  </a:lnTo>
                  <a:lnTo>
                    <a:pt x="1358608" y="1616938"/>
                  </a:lnTo>
                  <a:lnTo>
                    <a:pt x="1332973" y="1591844"/>
                  </a:lnTo>
                  <a:lnTo>
                    <a:pt x="1307339" y="1566858"/>
                  </a:lnTo>
                  <a:lnTo>
                    <a:pt x="1281705" y="1541985"/>
                  </a:lnTo>
                  <a:lnTo>
                    <a:pt x="1256071" y="1517234"/>
                  </a:lnTo>
                  <a:lnTo>
                    <a:pt x="1230437" y="1492613"/>
                  </a:lnTo>
                  <a:lnTo>
                    <a:pt x="1204803" y="1468129"/>
                  </a:lnTo>
                  <a:lnTo>
                    <a:pt x="1179169" y="1443792"/>
                  </a:lnTo>
                  <a:lnTo>
                    <a:pt x="1153535" y="1419612"/>
                  </a:lnTo>
                  <a:lnTo>
                    <a:pt x="1127901" y="1395598"/>
                  </a:lnTo>
                  <a:lnTo>
                    <a:pt x="1102266" y="1371762"/>
                  </a:lnTo>
                  <a:lnTo>
                    <a:pt x="1076632" y="1348114"/>
                  </a:lnTo>
                  <a:lnTo>
                    <a:pt x="1050998" y="1324667"/>
                  </a:lnTo>
                  <a:lnTo>
                    <a:pt x="1025364" y="1301432"/>
                  </a:lnTo>
                  <a:lnTo>
                    <a:pt x="999730" y="1278424"/>
                  </a:lnTo>
                  <a:lnTo>
                    <a:pt x="974096" y="1255656"/>
                  </a:lnTo>
                  <a:lnTo>
                    <a:pt x="948462" y="1233141"/>
                  </a:lnTo>
                  <a:lnTo>
                    <a:pt x="922828" y="1210894"/>
                  </a:lnTo>
                  <a:lnTo>
                    <a:pt x="897194" y="1188928"/>
                  </a:lnTo>
                  <a:lnTo>
                    <a:pt x="871559" y="1167259"/>
                  </a:lnTo>
                  <a:lnTo>
                    <a:pt x="845925" y="1145901"/>
                  </a:lnTo>
                  <a:lnTo>
                    <a:pt x="820291" y="1124867"/>
                  </a:lnTo>
                  <a:lnTo>
                    <a:pt x="794657" y="1104170"/>
                  </a:lnTo>
                  <a:lnTo>
                    <a:pt x="769023" y="1083824"/>
                  </a:lnTo>
                  <a:lnTo>
                    <a:pt x="743389" y="1063839"/>
                  </a:lnTo>
                  <a:lnTo>
                    <a:pt x="717755" y="1044227"/>
                  </a:lnTo>
                  <a:lnTo>
                    <a:pt x="692121" y="1024994"/>
                  </a:lnTo>
                  <a:lnTo>
                    <a:pt x="666486" y="1006150"/>
                  </a:lnTo>
                  <a:lnTo>
                    <a:pt x="640852" y="987699"/>
                  </a:lnTo>
                  <a:lnTo>
                    <a:pt x="615218" y="969643"/>
                  </a:lnTo>
                  <a:lnTo>
                    <a:pt x="589584" y="951985"/>
                  </a:lnTo>
                  <a:lnTo>
                    <a:pt x="563950" y="934723"/>
                  </a:lnTo>
                  <a:lnTo>
                    <a:pt x="538316" y="917854"/>
                  </a:lnTo>
                  <a:lnTo>
                    <a:pt x="512682" y="901373"/>
                  </a:lnTo>
                  <a:lnTo>
                    <a:pt x="487048" y="885272"/>
                  </a:lnTo>
                  <a:lnTo>
                    <a:pt x="461414" y="869545"/>
                  </a:lnTo>
                  <a:lnTo>
                    <a:pt x="435779" y="854179"/>
                  </a:lnTo>
                  <a:lnTo>
                    <a:pt x="410145" y="839164"/>
                  </a:lnTo>
                  <a:lnTo>
                    <a:pt x="384511" y="824487"/>
                  </a:lnTo>
                  <a:lnTo>
                    <a:pt x="358877" y="810135"/>
                  </a:lnTo>
                  <a:lnTo>
                    <a:pt x="333243" y="796095"/>
                  </a:lnTo>
                  <a:lnTo>
                    <a:pt x="307609" y="782351"/>
                  </a:lnTo>
                  <a:lnTo>
                    <a:pt x="281975" y="768890"/>
                  </a:lnTo>
                  <a:lnTo>
                    <a:pt x="256341" y="755697"/>
                  </a:lnTo>
                  <a:lnTo>
                    <a:pt x="230707" y="742758"/>
                  </a:lnTo>
                  <a:lnTo>
                    <a:pt x="205072" y="730059"/>
                  </a:lnTo>
                  <a:lnTo>
                    <a:pt x="179438" y="717587"/>
                  </a:lnTo>
                  <a:lnTo>
                    <a:pt x="153804" y="705329"/>
                  </a:lnTo>
                  <a:lnTo>
                    <a:pt x="128170" y="693271"/>
                  </a:lnTo>
                  <a:lnTo>
                    <a:pt x="102536" y="681403"/>
                  </a:lnTo>
                  <a:lnTo>
                    <a:pt x="76902" y="669713"/>
                  </a:lnTo>
                  <a:lnTo>
                    <a:pt x="51268" y="658190"/>
                  </a:lnTo>
                  <a:lnTo>
                    <a:pt x="25634" y="646823"/>
                  </a:lnTo>
                  <a:lnTo>
                    <a:pt x="0" y="6356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57107" y="6608801"/>
              <a:ext cx="2025095" cy="1410027"/>
            </a:xfrm>
            <a:custGeom>
              <a:avLst/>
              <a:pathLst>
                <a:path w="2025095" h="1410027">
                  <a:moveTo>
                    <a:pt x="0" y="0"/>
                  </a:moveTo>
                  <a:lnTo>
                    <a:pt x="25634" y="17848"/>
                  </a:lnTo>
                  <a:lnTo>
                    <a:pt x="51268" y="35696"/>
                  </a:lnTo>
                  <a:lnTo>
                    <a:pt x="76902" y="53545"/>
                  </a:lnTo>
                  <a:lnTo>
                    <a:pt x="102536" y="71393"/>
                  </a:lnTo>
                  <a:lnTo>
                    <a:pt x="128170" y="89242"/>
                  </a:lnTo>
                  <a:lnTo>
                    <a:pt x="153804" y="107090"/>
                  </a:lnTo>
                  <a:lnTo>
                    <a:pt x="179438" y="124939"/>
                  </a:lnTo>
                  <a:lnTo>
                    <a:pt x="205072" y="142787"/>
                  </a:lnTo>
                  <a:lnTo>
                    <a:pt x="230707" y="160636"/>
                  </a:lnTo>
                  <a:lnTo>
                    <a:pt x="256341" y="178484"/>
                  </a:lnTo>
                  <a:lnTo>
                    <a:pt x="281975" y="196332"/>
                  </a:lnTo>
                  <a:lnTo>
                    <a:pt x="307609" y="214181"/>
                  </a:lnTo>
                  <a:lnTo>
                    <a:pt x="333243" y="232029"/>
                  </a:lnTo>
                  <a:lnTo>
                    <a:pt x="358877" y="249878"/>
                  </a:lnTo>
                  <a:lnTo>
                    <a:pt x="384511" y="267726"/>
                  </a:lnTo>
                  <a:lnTo>
                    <a:pt x="410145" y="285575"/>
                  </a:lnTo>
                  <a:lnTo>
                    <a:pt x="435779" y="303423"/>
                  </a:lnTo>
                  <a:lnTo>
                    <a:pt x="461414" y="321272"/>
                  </a:lnTo>
                  <a:lnTo>
                    <a:pt x="487048" y="339120"/>
                  </a:lnTo>
                  <a:lnTo>
                    <a:pt x="512682" y="356968"/>
                  </a:lnTo>
                  <a:lnTo>
                    <a:pt x="538316" y="374817"/>
                  </a:lnTo>
                  <a:lnTo>
                    <a:pt x="563950" y="392665"/>
                  </a:lnTo>
                  <a:lnTo>
                    <a:pt x="589584" y="410514"/>
                  </a:lnTo>
                  <a:lnTo>
                    <a:pt x="615218" y="428362"/>
                  </a:lnTo>
                  <a:lnTo>
                    <a:pt x="640852" y="446211"/>
                  </a:lnTo>
                  <a:lnTo>
                    <a:pt x="666486" y="464059"/>
                  </a:lnTo>
                  <a:lnTo>
                    <a:pt x="692121" y="481908"/>
                  </a:lnTo>
                  <a:lnTo>
                    <a:pt x="717755" y="499756"/>
                  </a:lnTo>
                  <a:lnTo>
                    <a:pt x="743389" y="517605"/>
                  </a:lnTo>
                  <a:lnTo>
                    <a:pt x="769023" y="535453"/>
                  </a:lnTo>
                  <a:lnTo>
                    <a:pt x="794657" y="553301"/>
                  </a:lnTo>
                  <a:lnTo>
                    <a:pt x="820291" y="571150"/>
                  </a:lnTo>
                  <a:lnTo>
                    <a:pt x="845925" y="588998"/>
                  </a:lnTo>
                  <a:lnTo>
                    <a:pt x="871559" y="606847"/>
                  </a:lnTo>
                  <a:lnTo>
                    <a:pt x="897194" y="624695"/>
                  </a:lnTo>
                  <a:lnTo>
                    <a:pt x="922828" y="642544"/>
                  </a:lnTo>
                  <a:lnTo>
                    <a:pt x="948462" y="660392"/>
                  </a:lnTo>
                  <a:lnTo>
                    <a:pt x="974096" y="678241"/>
                  </a:lnTo>
                  <a:lnTo>
                    <a:pt x="999730" y="696089"/>
                  </a:lnTo>
                  <a:lnTo>
                    <a:pt x="1025364" y="713937"/>
                  </a:lnTo>
                  <a:lnTo>
                    <a:pt x="1050998" y="731786"/>
                  </a:lnTo>
                  <a:lnTo>
                    <a:pt x="1076632" y="749634"/>
                  </a:lnTo>
                  <a:lnTo>
                    <a:pt x="1102266" y="767483"/>
                  </a:lnTo>
                  <a:lnTo>
                    <a:pt x="1127901" y="785331"/>
                  </a:lnTo>
                  <a:lnTo>
                    <a:pt x="1153535" y="803180"/>
                  </a:lnTo>
                  <a:lnTo>
                    <a:pt x="1179169" y="821028"/>
                  </a:lnTo>
                  <a:lnTo>
                    <a:pt x="1204803" y="838877"/>
                  </a:lnTo>
                  <a:lnTo>
                    <a:pt x="1230437" y="856725"/>
                  </a:lnTo>
                  <a:lnTo>
                    <a:pt x="1256071" y="874574"/>
                  </a:lnTo>
                  <a:lnTo>
                    <a:pt x="1281705" y="892422"/>
                  </a:lnTo>
                  <a:lnTo>
                    <a:pt x="1307339" y="910270"/>
                  </a:lnTo>
                  <a:lnTo>
                    <a:pt x="1332973" y="928119"/>
                  </a:lnTo>
                  <a:lnTo>
                    <a:pt x="1358608" y="945967"/>
                  </a:lnTo>
                  <a:lnTo>
                    <a:pt x="1384242" y="963816"/>
                  </a:lnTo>
                  <a:lnTo>
                    <a:pt x="1409876" y="981664"/>
                  </a:lnTo>
                  <a:lnTo>
                    <a:pt x="1435510" y="999513"/>
                  </a:lnTo>
                  <a:lnTo>
                    <a:pt x="1461144" y="1017361"/>
                  </a:lnTo>
                  <a:lnTo>
                    <a:pt x="1486778" y="1035210"/>
                  </a:lnTo>
                  <a:lnTo>
                    <a:pt x="1512412" y="1053058"/>
                  </a:lnTo>
                  <a:lnTo>
                    <a:pt x="1538046" y="1070906"/>
                  </a:lnTo>
                  <a:lnTo>
                    <a:pt x="1563680" y="1088755"/>
                  </a:lnTo>
                  <a:lnTo>
                    <a:pt x="1589315" y="1106603"/>
                  </a:lnTo>
                  <a:lnTo>
                    <a:pt x="1614949" y="1124452"/>
                  </a:lnTo>
                  <a:lnTo>
                    <a:pt x="1640583" y="1142300"/>
                  </a:lnTo>
                  <a:lnTo>
                    <a:pt x="1666217" y="1160149"/>
                  </a:lnTo>
                  <a:lnTo>
                    <a:pt x="1691851" y="1177997"/>
                  </a:lnTo>
                  <a:lnTo>
                    <a:pt x="1717485" y="1195846"/>
                  </a:lnTo>
                  <a:lnTo>
                    <a:pt x="1743119" y="1213694"/>
                  </a:lnTo>
                  <a:lnTo>
                    <a:pt x="1768753" y="1231543"/>
                  </a:lnTo>
                  <a:lnTo>
                    <a:pt x="1794388" y="1249391"/>
                  </a:lnTo>
                  <a:lnTo>
                    <a:pt x="1820022" y="1267239"/>
                  </a:lnTo>
                  <a:lnTo>
                    <a:pt x="1845656" y="1285088"/>
                  </a:lnTo>
                  <a:lnTo>
                    <a:pt x="1871290" y="1302936"/>
                  </a:lnTo>
                  <a:lnTo>
                    <a:pt x="1896924" y="1320785"/>
                  </a:lnTo>
                  <a:lnTo>
                    <a:pt x="1922558" y="1338633"/>
                  </a:lnTo>
                  <a:lnTo>
                    <a:pt x="1948192" y="1356482"/>
                  </a:lnTo>
                  <a:lnTo>
                    <a:pt x="1973826" y="1374330"/>
                  </a:lnTo>
                  <a:lnTo>
                    <a:pt x="1999460" y="1392179"/>
                  </a:lnTo>
                  <a:lnTo>
                    <a:pt x="2025095" y="1410027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37855" y="608012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57887" y="729142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59297" y="748372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05865" y="74768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15496" y="744435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43284" y="21081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34451" y="699973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09709" y="72999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39169" y="59180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53922" y="76583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37101" y="764678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57974" y="793221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43878" y="63900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39875" y="21413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92330" y="689530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50746" y="785523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83708" y="771957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47865" y="453172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60672" y="671506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57489" y="634491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65404" y="672179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50000" y="774629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52122" y="723151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85988" y="689091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79363" y="774822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20187" y="730248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54491" y="686283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32167" y="653523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20977" y="608284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11713" y="740884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12298" y="540517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50717" y="633736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12048" y="348572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15538" y="68653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59781" y="737543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33720" y="768155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25159" y="74758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44037" y="624662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63314" y="52816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53502" y="755059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48335" y="585142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21305" y="688049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31355" y="651242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59715" y="666471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64868" y="510835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36243" y="74063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37506" y="698308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38935" y="746295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34262" y="741516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43871" y="283966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42824" y="595129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48021" y="734835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38308" y="735365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49875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22887" y="633752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49485" y="748275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27941" y="751839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45693" y="750656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79569" y="763043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12768" y="694406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05492" y="752229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76283" y="451528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09936" y="746665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66218" y="735647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05809" y="773265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79876" y="716039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19851" y="6376535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18043" y="735948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87687" y="688353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74260" y="7308438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62961" y="796599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35012" y="760791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4895" y="782303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70465" y="795211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20007" y="796052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26090" y="77470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53486" y="795048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47666" y="777116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47379" y="795756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27003" y="755379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24299" y="779031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26155" y="787760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53131" y="794938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33165" y="790219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47287" y="79408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33531" y="74816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47373" y="720640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40793" y="76267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6454" y="750332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79845" y="795405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56605" y="782769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67852" y="78856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8050" y="795907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33876" y="793270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70498" y="79354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45686" y="795887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48080" y="742084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43914" y="788045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52662" y="793000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00496" y="721063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87300" y="684044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82657" y="774202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65929" y="667666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87722" y="763875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82005" y="779935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02376" y="773357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94416" y="780720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14689" y="793255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10525" y="79670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6420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4961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279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2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5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78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2575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493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5546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896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2070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3818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4349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16952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48742" y="6131193"/>
              <a:ext cx="1996047" cy="1653887"/>
            </a:xfrm>
            <a:custGeom>
              <a:avLst/>
              <a:pathLst>
                <a:path w="1996047" h="1653887">
                  <a:moveTo>
                    <a:pt x="0" y="0"/>
                  </a:moveTo>
                  <a:lnTo>
                    <a:pt x="25266" y="16801"/>
                  </a:lnTo>
                  <a:lnTo>
                    <a:pt x="50532" y="33542"/>
                  </a:lnTo>
                  <a:lnTo>
                    <a:pt x="75799" y="50219"/>
                  </a:lnTo>
                  <a:lnTo>
                    <a:pt x="101065" y="66827"/>
                  </a:lnTo>
                  <a:lnTo>
                    <a:pt x="126332" y="83364"/>
                  </a:lnTo>
                  <a:lnTo>
                    <a:pt x="151598" y="99825"/>
                  </a:lnTo>
                  <a:lnTo>
                    <a:pt x="176864" y="116206"/>
                  </a:lnTo>
                  <a:lnTo>
                    <a:pt x="202131" y="132503"/>
                  </a:lnTo>
                  <a:lnTo>
                    <a:pt x="227397" y="148710"/>
                  </a:lnTo>
                  <a:lnTo>
                    <a:pt x="252664" y="164822"/>
                  </a:lnTo>
                  <a:lnTo>
                    <a:pt x="277930" y="180833"/>
                  </a:lnTo>
                  <a:lnTo>
                    <a:pt x="303197" y="196738"/>
                  </a:lnTo>
                  <a:lnTo>
                    <a:pt x="328463" y="212530"/>
                  </a:lnTo>
                  <a:lnTo>
                    <a:pt x="353729" y="228201"/>
                  </a:lnTo>
                  <a:lnTo>
                    <a:pt x="378996" y="243744"/>
                  </a:lnTo>
                  <a:lnTo>
                    <a:pt x="404262" y="259151"/>
                  </a:lnTo>
                  <a:lnTo>
                    <a:pt x="429529" y="274413"/>
                  </a:lnTo>
                  <a:lnTo>
                    <a:pt x="454795" y="289521"/>
                  </a:lnTo>
                  <a:lnTo>
                    <a:pt x="480062" y="304464"/>
                  </a:lnTo>
                  <a:lnTo>
                    <a:pt x="505328" y="319232"/>
                  </a:lnTo>
                  <a:lnTo>
                    <a:pt x="530594" y="333813"/>
                  </a:lnTo>
                  <a:lnTo>
                    <a:pt x="555861" y="348195"/>
                  </a:lnTo>
                  <a:lnTo>
                    <a:pt x="581127" y="362364"/>
                  </a:lnTo>
                  <a:lnTo>
                    <a:pt x="606394" y="376305"/>
                  </a:lnTo>
                  <a:lnTo>
                    <a:pt x="631660" y="390004"/>
                  </a:lnTo>
                  <a:lnTo>
                    <a:pt x="656927" y="403443"/>
                  </a:lnTo>
                  <a:lnTo>
                    <a:pt x="682193" y="416606"/>
                  </a:lnTo>
                  <a:lnTo>
                    <a:pt x="707459" y="429474"/>
                  </a:lnTo>
                  <a:lnTo>
                    <a:pt x="732726" y="442026"/>
                  </a:lnTo>
                  <a:lnTo>
                    <a:pt x="757992" y="454242"/>
                  </a:lnTo>
                  <a:lnTo>
                    <a:pt x="783259" y="466101"/>
                  </a:lnTo>
                  <a:lnTo>
                    <a:pt x="808525" y="477579"/>
                  </a:lnTo>
                  <a:lnTo>
                    <a:pt x="833792" y="488653"/>
                  </a:lnTo>
                  <a:lnTo>
                    <a:pt x="859058" y="499298"/>
                  </a:lnTo>
                  <a:lnTo>
                    <a:pt x="884324" y="509488"/>
                  </a:lnTo>
                  <a:lnTo>
                    <a:pt x="909591" y="519198"/>
                  </a:lnTo>
                  <a:lnTo>
                    <a:pt x="934857" y="528402"/>
                  </a:lnTo>
                  <a:lnTo>
                    <a:pt x="960124" y="537075"/>
                  </a:lnTo>
                  <a:lnTo>
                    <a:pt x="985390" y="545192"/>
                  </a:lnTo>
                  <a:lnTo>
                    <a:pt x="1010657" y="552728"/>
                  </a:lnTo>
                  <a:lnTo>
                    <a:pt x="1035923" y="559660"/>
                  </a:lnTo>
                  <a:lnTo>
                    <a:pt x="1061189" y="565969"/>
                  </a:lnTo>
                  <a:lnTo>
                    <a:pt x="1086456" y="571635"/>
                  </a:lnTo>
                  <a:lnTo>
                    <a:pt x="1111722" y="576642"/>
                  </a:lnTo>
                  <a:lnTo>
                    <a:pt x="1136989" y="580977"/>
                  </a:lnTo>
                  <a:lnTo>
                    <a:pt x="1162255" y="584633"/>
                  </a:lnTo>
                  <a:lnTo>
                    <a:pt x="1187522" y="587602"/>
                  </a:lnTo>
                  <a:lnTo>
                    <a:pt x="1212788" y="589883"/>
                  </a:lnTo>
                  <a:lnTo>
                    <a:pt x="1238054" y="591479"/>
                  </a:lnTo>
                  <a:lnTo>
                    <a:pt x="1263321" y="592396"/>
                  </a:lnTo>
                  <a:lnTo>
                    <a:pt x="1288587" y="592643"/>
                  </a:lnTo>
                  <a:lnTo>
                    <a:pt x="1313854" y="592234"/>
                  </a:lnTo>
                  <a:lnTo>
                    <a:pt x="1339120" y="591185"/>
                  </a:lnTo>
                  <a:lnTo>
                    <a:pt x="1364387" y="589515"/>
                  </a:lnTo>
                  <a:lnTo>
                    <a:pt x="1389653" y="587246"/>
                  </a:lnTo>
                  <a:lnTo>
                    <a:pt x="1414919" y="584400"/>
                  </a:lnTo>
                  <a:lnTo>
                    <a:pt x="1440186" y="581001"/>
                  </a:lnTo>
                  <a:lnTo>
                    <a:pt x="1465452" y="577075"/>
                  </a:lnTo>
                  <a:lnTo>
                    <a:pt x="1490719" y="572648"/>
                  </a:lnTo>
                  <a:lnTo>
                    <a:pt x="1515985" y="567745"/>
                  </a:lnTo>
                  <a:lnTo>
                    <a:pt x="1541252" y="562392"/>
                  </a:lnTo>
                  <a:lnTo>
                    <a:pt x="1566518" y="556614"/>
                  </a:lnTo>
                  <a:lnTo>
                    <a:pt x="1591784" y="550435"/>
                  </a:lnTo>
                  <a:lnTo>
                    <a:pt x="1617051" y="543880"/>
                  </a:lnTo>
                  <a:lnTo>
                    <a:pt x="1642317" y="536970"/>
                  </a:lnTo>
                  <a:lnTo>
                    <a:pt x="1667584" y="529728"/>
                  </a:lnTo>
                  <a:lnTo>
                    <a:pt x="1692850" y="522175"/>
                  </a:lnTo>
                  <a:lnTo>
                    <a:pt x="1718117" y="514329"/>
                  </a:lnTo>
                  <a:lnTo>
                    <a:pt x="1743383" y="506209"/>
                  </a:lnTo>
                  <a:lnTo>
                    <a:pt x="1768649" y="497834"/>
                  </a:lnTo>
                  <a:lnTo>
                    <a:pt x="1793916" y="489218"/>
                  </a:lnTo>
                  <a:lnTo>
                    <a:pt x="1819182" y="480377"/>
                  </a:lnTo>
                  <a:lnTo>
                    <a:pt x="1844449" y="471325"/>
                  </a:lnTo>
                  <a:lnTo>
                    <a:pt x="1869715" y="462076"/>
                  </a:lnTo>
                  <a:lnTo>
                    <a:pt x="1894982" y="452642"/>
                  </a:lnTo>
                  <a:lnTo>
                    <a:pt x="1920248" y="443035"/>
                  </a:lnTo>
                  <a:lnTo>
                    <a:pt x="1945514" y="433265"/>
                  </a:lnTo>
                  <a:lnTo>
                    <a:pt x="1970781" y="423342"/>
                  </a:lnTo>
                  <a:lnTo>
                    <a:pt x="1996047" y="413276"/>
                  </a:lnTo>
                  <a:lnTo>
                    <a:pt x="1996047" y="1653887"/>
                  </a:lnTo>
                  <a:lnTo>
                    <a:pt x="1970781" y="1638457"/>
                  </a:lnTo>
                  <a:lnTo>
                    <a:pt x="1945514" y="1623170"/>
                  </a:lnTo>
                  <a:lnTo>
                    <a:pt x="1920248" y="1608036"/>
                  </a:lnTo>
                  <a:lnTo>
                    <a:pt x="1894982" y="1593065"/>
                  </a:lnTo>
                  <a:lnTo>
                    <a:pt x="1869715" y="1578267"/>
                  </a:lnTo>
                  <a:lnTo>
                    <a:pt x="1844449" y="1563654"/>
                  </a:lnTo>
                  <a:lnTo>
                    <a:pt x="1819182" y="1549239"/>
                  </a:lnTo>
                  <a:lnTo>
                    <a:pt x="1793916" y="1535034"/>
                  </a:lnTo>
                  <a:lnTo>
                    <a:pt x="1768649" y="1521054"/>
                  </a:lnTo>
                  <a:lnTo>
                    <a:pt x="1743383" y="1507314"/>
                  </a:lnTo>
                  <a:lnTo>
                    <a:pt x="1718117" y="1493831"/>
                  </a:lnTo>
                  <a:lnTo>
                    <a:pt x="1692850" y="1480621"/>
                  </a:lnTo>
                  <a:lnTo>
                    <a:pt x="1667584" y="1467704"/>
                  </a:lnTo>
                  <a:lnTo>
                    <a:pt x="1642317" y="1455098"/>
                  </a:lnTo>
                  <a:lnTo>
                    <a:pt x="1617051" y="1442825"/>
                  </a:lnTo>
                  <a:lnTo>
                    <a:pt x="1591784" y="1430905"/>
                  </a:lnTo>
                  <a:lnTo>
                    <a:pt x="1566518" y="1419363"/>
                  </a:lnTo>
                  <a:lnTo>
                    <a:pt x="1541252" y="1408221"/>
                  </a:lnTo>
                  <a:lnTo>
                    <a:pt x="1515985" y="1397504"/>
                  </a:lnTo>
                  <a:lnTo>
                    <a:pt x="1490719" y="1387237"/>
                  </a:lnTo>
                  <a:lnTo>
                    <a:pt x="1465452" y="1377446"/>
                  </a:lnTo>
                  <a:lnTo>
                    <a:pt x="1440186" y="1368156"/>
                  </a:lnTo>
                  <a:lnTo>
                    <a:pt x="1414919" y="1359394"/>
                  </a:lnTo>
                  <a:lnTo>
                    <a:pt x="1389653" y="1351184"/>
                  </a:lnTo>
                  <a:lnTo>
                    <a:pt x="1364387" y="1343550"/>
                  </a:lnTo>
                  <a:lnTo>
                    <a:pt x="1339120" y="1336517"/>
                  </a:lnTo>
                  <a:lnTo>
                    <a:pt x="1313854" y="1330104"/>
                  </a:lnTo>
                  <a:lnTo>
                    <a:pt x="1288587" y="1324331"/>
                  </a:lnTo>
                  <a:lnTo>
                    <a:pt x="1263321" y="1319214"/>
                  </a:lnTo>
                  <a:lnTo>
                    <a:pt x="1238054" y="1314767"/>
                  </a:lnTo>
                  <a:lnTo>
                    <a:pt x="1212788" y="1310999"/>
                  </a:lnTo>
                  <a:lnTo>
                    <a:pt x="1187522" y="1307917"/>
                  </a:lnTo>
                  <a:lnTo>
                    <a:pt x="1162255" y="1305522"/>
                  </a:lnTo>
                  <a:lnTo>
                    <a:pt x="1136989" y="1303813"/>
                  </a:lnTo>
                  <a:lnTo>
                    <a:pt x="1111722" y="1302785"/>
                  </a:lnTo>
                  <a:lnTo>
                    <a:pt x="1086456" y="1302428"/>
                  </a:lnTo>
                  <a:lnTo>
                    <a:pt x="1061189" y="1302730"/>
                  </a:lnTo>
                  <a:lnTo>
                    <a:pt x="1035923" y="1303675"/>
                  </a:lnTo>
                  <a:lnTo>
                    <a:pt x="1010657" y="1305243"/>
                  </a:lnTo>
                  <a:lnTo>
                    <a:pt x="985390" y="1307416"/>
                  </a:lnTo>
                  <a:lnTo>
                    <a:pt x="960124" y="1310168"/>
                  </a:lnTo>
                  <a:lnTo>
                    <a:pt x="934857" y="1313477"/>
                  </a:lnTo>
                  <a:lnTo>
                    <a:pt x="909591" y="1317318"/>
                  </a:lnTo>
                  <a:lnTo>
                    <a:pt x="884324" y="1321664"/>
                  </a:lnTo>
                  <a:lnTo>
                    <a:pt x="859058" y="1326490"/>
                  </a:lnTo>
                  <a:lnTo>
                    <a:pt x="833792" y="1331771"/>
                  </a:lnTo>
                  <a:lnTo>
                    <a:pt x="808525" y="1337481"/>
                  </a:lnTo>
                  <a:lnTo>
                    <a:pt x="783259" y="1343595"/>
                  </a:lnTo>
                  <a:lnTo>
                    <a:pt x="757992" y="1350090"/>
                  </a:lnTo>
                  <a:lnTo>
                    <a:pt x="732726" y="1356943"/>
                  </a:lnTo>
                  <a:lnTo>
                    <a:pt x="707459" y="1364131"/>
                  </a:lnTo>
                  <a:lnTo>
                    <a:pt x="682193" y="1371635"/>
                  </a:lnTo>
                  <a:lnTo>
                    <a:pt x="656927" y="1379434"/>
                  </a:lnTo>
                  <a:lnTo>
                    <a:pt x="631660" y="1387509"/>
                  </a:lnTo>
                  <a:lnTo>
                    <a:pt x="606394" y="1395844"/>
                  </a:lnTo>
                  <a:lnTo>
                    <a:pt x="581127" y="1404421"/>
                  </a:lnTo>
                  <a:lnTo>
                    <a:pt x="555861" y="1413226"/>
                  </a:lnTo>
                  <a:lnTo>
                    <a:pt x="530594" y="1422244"/>
                  </a:lnTo>
                  <a:lnTo>
                    <a:pt x="505328" y="1431461"/>
                  </a:lnTo>
                  <a:lnTo>
                    <a:pt x="480062" y="1440865"/>
                  </a:lnTo>
                  <a:lnTo>
                    <a:pt x="454795" y="1450445"/>
                  </a:lnTo>
                  <a:lnTo>
                    <a:pt x="429529" y="1460189"/>
                  </a:lnTo>
                  <a:lnTo>
                    <a:pt x="404262" y="1470087"/>
                  </a:lnTo>
                  <a:lnTo>
                    <a:pt x="378996" y="1480130"/>
                  </a:lnTo>
                  <a:lnTo>
                    <a:pt x="353729" y="1490310"/>
                  </a:lnTo>
                  <a:lnTo>
                    <a:pt x="328463" y="1500617"/>
                  </a:lnTo>
                  <a:lnTo>
                    <a:pt x="303197" y="1511044"/>
                  </a:lnTo>
                  <a:lnTo>
                    <a:pt x="277930" y="1521585"/>
                  </a:lnTo>
                  <a:lnTo>
                    <a:pt x="252664" y="1532233"/>
                  </a:lnTo>
                  <a:lnTo>
                    <a:pt x="227397" y="1542981"/>
                  </a:lnTo>
                  <a:lnTo>
                    <a:pt x="202131" y="1553824"/>
                  </a:lnTo>
                  <a:lnTo>
                    <a:pt x="176864" y="1564757"/>
                  </a:lnTo>
                  <a:lnTo>
                    <a:pt x="151598" y="1575774"/>
                  </a:lnTo>
                  <a:lnTo>
                    <a:pt x="126332" y="1586871"/>
                  </a:lnTo>
                  <a:lnTo>
                    <a:pt x="101065" y="1598044"/>
                  </a:lnTo>
                  <a:lnTo>
                    <a:pt x="75799" y="1609289"/>
                  </a:lnTo>
                  <a:lnTo>
                    <a:pt x="50532" y="1620602"/>
                  </a:lnTo>
                  <a:lnTo>
                    <a:pt x="25266" y="1631978"/>
                  </a:lnTo>
                  <a:lnTo>
                    <a:pt x="0" y="16434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48742" y="6952901"/>
              <a:ext cx="1996047" cy="211873"/>
            </a:xfrm>
            <a:custGeom>
              <a:avLst/>
              <a:pathLst>
                <a:path w="1996047" h="211873">
                  <a:moveTo>
                    <a:pt x="0" y="0"/>
                  </a:moveTo>
                  <a:lnTo>
                    <a:pt x="25266" y="2681"/>
                  </a:lnTo>
                  <a:lnTo>
                    <a:pt x="50532" y="5363"/>
                  </a:lnTo>
                  <a:lnTo>
                    <a:pt x="75799" y="8045"/>
                  </a:lnTo>
                  <a:lnTo>
                    <a:pt x="101065" y="10727"/>
                  </a:lnTo>
                  <a:lnTo>
                    <a:pt x="126332" y="13409"/>
                  </a:lnTo>
                  <a:lnTo>
                    <a:pt x="151598" y="16091"/>
                  </a:lnTo>
                  <a:lnTo>
                    <a:pt x="176864" y="18773"/>
                  </a:lnTo>
                  <a:lnTo>
                    <a:pt x="202131" y="21455"/>
                  </a:lnTo>
                  <a:lnTo>
                    <a:pt x="227397" y="24137"/>
                  </a:lnTo>
                  <a:lnTo>
                    <a:pt x="252664" y="26819"/>
                  </a:lnTo>
                  <a:lnTo>
                    <a:pt x="277930" y="29501"/>
                  </a:lnTo>
                  <a:lnTo>
                    <a:pt x="303197" y="32183"/>
                  </a:lnTo>
                  <a:lnTo>
                    <a:pt x="328463" y="34865"/>
                  </a:lnTo>
                  <a:lnTo>
                    <a:pt x="353729" y="37547"/>
                  </a:lnTo>
                  <a:lnTo>
                    <a:pt x="378996" y="40229"/>
                  </a:lnTo>
                  <a:lnTo>
                    <a:pt x="404262" y="42911"/>
                  </a:lnTo>
                  <a:lnTo>
                    <a:pt x="429529" y="45593"/>
                  </a:lnTo>
                  <a:lnTo>
                    <a:pt x="454795" y="48274"/>
                  </a:lnTo>
                  <a:lnTo>
                    <a:pt x="480062" y="50956"/>
                  </a:lnTo>
                  <a:lnTo>
                    <a:pt x="505328" y="53638"/>
                  </a:lnTo>
                  <a:lnTo>
                    <a:pt x="530594" y="56320"/>
                  </a:lnTo>
                  <a:lnTo>
                    <a:pt x="555861" y="59002"/>
                  </a:lnTo>
                  <a:lnTo>
                    <a:pt x="581127" y="61684"/>
                  </a:lnTo>
                  <a:lnTo>
                    <a:pt x="606394" y="64366"/>
                  </a:lnTo>
                  <a:lnTo>
                    <a:pt x="631660" y="67048"/>
                  </a:lnTo>
                  <a:lnTo>
                    <a:pt x="656927" y="69730"/>
                  </a:lnTo>
                  <a:lnTo>
                    <a:pt x="682193" y="72412"/>
                  </a:lnTo>
                  <a:lnTo>
                    <a:pt x="707459" y="75094"/>
                  </a:lnTo>
                  <a:lnTo>
                    <a:pt x="732726" y="77776"/>
                  </a:lnTo>
                  <a:lnTo>
                    <a:pt x="757992" y="80458"/>
                  </a:lnTo>
                  <a:lnTo>
                    <a:pt x="783259" y="83140"/>
                  </a:lnTo>
                  <a:lnTo>
                    <a:pt x="808525" y="85822"/>
                  </a:lnTo>
                  <a:lnTo>
                    <a:pt x="833792" y="88504"/>
                  </a:lnTo>
                  <a:lnTo>
                    <a:pt x="859058" y="91186"/>
                  </a:lnTo>
                  <a:lnTo>
                    <a:pt x="884324" y="93867"/>
                  </a:lnTo>
                  <a:lnTo>
                    <a:pt x="909591" y="96549"/>
                  </a:lnTo>
                  <a:lnTo>
                    <a:pt x="934857" y="99231"/>
                  </a:lnTo>
                  <a:lnTo>
                    <a:pt x="960124" y="101913"/>
                  </a:lnTo>
                  <a:lnTo>
                    <a:pt x="985390" y="104595"/>
                  </a:lnTo>
                  <a:lnTo>
                    <a:pt x="1010657" y="107277"/>
                  </a:lnTo>
                  <a:lnTo>
                    <a:pt x="1035923" y="109959"/>
                  </a:lnTo>
                  <a:lnTo>
                    <a:pt x="1061189" y="112641"/>
                  </a:lnTo>
                  <a:lnTo>
                    <a:pt x="1086456" y="115323"/>
                  </a:lnTo>
                  <a:lnTo>
                    <a:pt x="1111722" y="118005"/>
                  </a:lnTo>
                  <a:lnTo>
                    <a:pt x="1136989" y="120687"/>
                  </a:lnTo>
                  <a:lnTo>
                    <a:pt x="1162255" y="123369"/>
                  </a:lnTo>
                  <a:lnTo>
                    <a:pt x="1187522" y="126051"/>
                  </a:lnTo>
                  <a:lnTo>
                    <a:pt x="1212788" y="128733"/>
                  </a:lnTo>
                  <a:lnTo>
                    <a:pt x="1238054" y="131415"/>
                  </a:lnTo>
                  <a:lnTo>
                    <a:pt x="1263321" y="134097"/>
                  </a:lnTo>
                  <a:lnTo>
                    <a:pt x="1288587" y="136779"/>
                  </a:lnTo>
                  <a:lnTo>
                    <a:pt x="1313854" y="139461"/>
                  </a:lnTo>
                  <a:lnTo>
                    <a:pt x="1339120" y="142142"/>
                  </a:lnTo>
                  <a:lnTo>
                    <a:pt x="1364387" y="144824"/>
                  </a:lnTo>
                  <a:lnTo>
                    <a:pt x="1389653" y="147506"/>
                  </a:lnTo>
                  <a:lnTo>
                    <a:pt x="1414919" y="150188"/>
                  </a:lnTo>
                  <a:lnTo>
                    <a:pt x="1440186" y="152870"/>
                  </a:lnTo>
                  <a:lnTo>
                    <a:pt x="1465452" y="155552"/>
                  </a:lnTo>
                  <a:lnTo>
                    <a:pt x="1490719" y="158234"/>
                  </a:lnTo>
                  <a:lnTo>
                    <a:pt x="1515985" y="160916"/>
                  </a:lnTo>
                  <a:lnTo>
                    <a:pt x="1541252" y="163598"/>
                  </a:lnTo>
                  <a:lnTo>
                    <a:pt x="1566518" y="166280"/>
                  </a:lnTo>
                  <a:lnTo>
                    <a:pt x="1591784" y="168962"/>
                  </a:lnTo>
                  <a:lnTo>
                    <a:pt x="1617051" y="171644"/>
                  </a:lnTo>
                  <a:lnTo>
                    <a:pt x="1642317" y="174326"/>
                  </a:lnTo>
                  <a:lnTo>
                    <a:pt x="1667584" y="177008"/>
                  </a:lnTo>
                  <a:lnTo>
                    <a:pt x="1692850" y="179690"/>
                  </a:lnTo>
                  <a:lnTo>
                    <a:pt x="1718117" y="182372"/>
                  </a:lnTo>
                  <a:lnTo>
                    <a:pt x="1743383" y="185054"/>
                  </a:lnTo>
                  <a:lnTo>
                    <a:pt x="1768649" y="187735"/>
                  </a:lnTo>
                  <a:lnTo>
                    <a:pt x="1793916" y="190417"/>
                  </a:lnTo>
                  <a:lnTo>
                    <a:pt x="1819182" y="193099"/>
                  </a:lnTo>
                  <a:lnTo>
                    <a:pt x="1844449" y="195781"/>
                  </a:lnTo>
                  <a:lnTo>
                    <a:pt x="1869715" y="198463"/>
                  </a:lnTo>
                  <a:lnTo>
                    <a:pt x="1894982" y="201145"/>
                  </a:lnTo>
                  <a:lnTo>
                    <a:pt x="1920248" y="203827"/>
                  </a:lnTo>
                  <a:lnTo>
                    <a:pt x="1945514" y="206509"/>
                  </a:lnTo>
                  <a:lnTo>
                    <a:pt x="1970781" y="209191"/>
                  </a:lnTo>
                  <a:lnTo>
                    <a:pt x="1996047" y="21187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64258" y="66454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73586" y="40235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284628" y="77652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47235" y="46251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35410" y="575525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91795" y="67373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0846" y="53192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32626" y="47957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72308" y="40080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09960" y="81120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38184" y="61514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294034" y="426430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72258" y="36588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16153" y="542776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89077" y="80550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84925" y="484545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00650" y="391146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14891" y="72253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83490" y="38920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41611" y="34148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800" y="75503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02049" y="513862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86644" y="785236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61870" y="747254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75722" y="849224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43814" y="847071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14522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91508" y="674424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72756" y="799636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4242" y="849337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44367" y="835380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82920" y="77221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33371" y="754131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0270" y="82724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65045" y="797318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0450" y="779796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30588" y="836359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45310" y="85076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79669" y="807254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1550" y="702413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45660" y="667593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49015" y="824359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51754" y="814454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57887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73442" y="807361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85049" y="76206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1352" y="744448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79924" y="760815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88910" y="806774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00592" y="761117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78478" y="791964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86168" y="846133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61455" y="802002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18963" y="753403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33477" y="767324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80818" y="756430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1652" y="853708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36825" y="726492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42271" y="811674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96039" y="817839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01352" y="825348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17865" y="71945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10575" y="800753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57224" y="757522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47738" y="729160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41584" y="695446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07130" y="779292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91065" y="780545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61496" y="747298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96833" y="810981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48386" y="794100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44897" y="73460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42251" y="734536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526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591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3656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6721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51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81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12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43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557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775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468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686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32397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4578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49640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1820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64557" y="6295766"/>
              <a:ext cx="1930559" cy="2287644"/>
            </a:xfrm>
            <a:custGeom>
              <a:avLst/>
              <a:pathLst>
                <a:path w="1930559" h="2287644">
                  <a:moveTo>
                    <a:pt x="0" y="0"/>
                  </a:moveTo>
                  <a:lnTo>
                    <a:pt x="24437" y="24426"/>
                  </a:lnTo>
                  <a:lnTo>
                    <a:pt x="48874" y="48706"/>
                  </a:lnTo>
                  <a:lnTo>
                    <a:pt x="73312" y="72829"/>
                  </a:lnTo>
                  <a:lnTo>
                    <a:pt x="97749" y="96786"/>
                  </a:lnTo>
                  <a:lnTo>
                    <a:pt x="122187" y="120565"/>
                  </a:lnTo>
                  <a:lnTo>
                    <a:pt x="146624" y="144156"/>
                  </a:lnTo>
                  <a:lnTo>
                    <a:pt x="171062" y="167545"/>
                  </a:lnTo>
                  <a:lnTo>
                    <a:pt x="195499" y="190722"/>
                  </a:lnTo>
                  <a:lnTo>
                    <a:pt x="219937" y="213672"/>
                  </a:lnTo>
                  <a:lnTo>
                    <a:pt x="244374" y="236383"/>
                  </a:lnTo>
                  <a:lnTo>
                    <a:pt x="268812" y="258840"/>
                  </a:lnTo>
                  <a:lnTo>
                    <a:pt x="293249" y="281029"/>
                  </a:lnTo>
                  <a:lnTo>
                    <a:pt x="317687" y="302937"/>
                  </a:lnTo>
                  <a:lnTo>
                    <a:pt x="342124" y="324548"/>
                  </a:lnTo>
                  <a:lnTo>
                    <a:pt x="366561" y="345849"/>
                  </a:lnTo>
                  <a:lnTo>
                    <a:pt x="390999" y="366825"/>
                  </a:lnTo>
                  <a:lnTo>
                    <a:pt x="415436" y="387464"/>
                  </a:lnTo>
                  <a:lnTo>
                    <a:pt x="439874" y="407753"/>
                  </a:lnTo>
                  <a:lnTo>
                    <a:pt x="464311" y="427681"/>
                  </a:lnTo>
                  <a:lnTo>
                    <a:pt x="488749" y="447237"/>
                  </a:lnTo>
                  <a:lnTo>
                    <a:pt x="513186" y="466412"/>
                  </a:lnTo>
                  <a:lnTo>
                    <a:pt x="537624" y="485201"/>
                  </a:lnTo>
                  <a:lnTo>
                    <a:pt x="562061" y="503598"/>
                  </a:lnTo>
                  <a:lnTo>
                    <a:pt x="586499" y="521599"/>
                  </a:lnTo>
                  <a:lnTo>
                    <a:pt x="610936" y="539203"/>
                  </a:lnTo>
                  <a:lnTo>
                    <a:pt x="635374" y="556413"/>
                  </a:lnTo>
                  <a:lnTo>
                    <a:pt x="659811" y="573231"/>
                  </a:lnTo>
                  <a:lnTo>
                    <a:pt x="684249" y="589661"/>
                  </a:lnTo>
                  <a:lnTo>
                    <a:pt x="708686" y="605712"/>
                  </a:lnTo>
                  <a:lnTo>
                    <a:pt x="733123" y="621392"/>
                  </a:lnTo>
                  <a:lnTo>
                    <a:pt x="757561" y="636710"/>
                  </a:lnTo>
                  <a:lnTo>
                    <a:pt x="781998" y="651679"/>
                  </a:lnTo>
                  <a:lnTo>
                    <a:pt x="806436" y="666312"/>
                  </a:lnTo>
                  <a:lnTo>
                    <a:pt x="830873" y="680620"/>
                  </a:lnTo>
                  <a:lnTo>
                    <a:pt x="855311" y="694619"/>
                  </a:lnTo>
                  <a:lnTo>
                    <a:pt x="879748" y="708322"/>
                  </a:lnTo>
                  <a:lnTo>
                    <a:pt x="904186" y="721744"/>
                  </a:lnTo>
                  <a:lnTo>
                    <a:pt x="928623" y="734898"/>
                  </a:lnTo>
                  <a:lnTo>
                    <a:pt x="953061" y="747800"/>
                  </a:lnTo>
                  <a:lnTo>
                    <a:pt x="977498" y="760462"/>
                  </a:lnTo>
                  <a:lnTo>
                    <a:pt x="1001936" y="772899"/>
                  </a:lnTo>
                  <a:lnTo>
                    <a:pt x="1026373" y="785123"/>
                  </a:lnTo>
                  <a:lnTo>
                    <a:pt x="1050811" y="797147"/>
                  </a:lnTo>
                  <a:lnTo>
                    <a:pt x="1075248" y="808983"/>
                  </a:lnTo>
                  <a:lnTo>
                    <a:pt x="1099685" y="820642"/>
                  </a:lnTo>
                  <a:lnTo>
                    <a:pt x="1124123" y="832134"/>
                  </a:lnTo>
                  <a:lnTo>
                    <a:pt x="1148560" y="843471"/>
                  </a:lnTo>
                  <a:lnTo>
                    <a:pt x="1172998" y="854661"/>
                  </a:lnTo>
                  <a:lnTo>
                    <a:pt x="1197435" y="865713"/>
                  </a:lnTo>
                  <a:lnTo>
                    <a:pt x="1221873" y="876636"/>
                  </a:lnTo>
                  <a:lnTo>
                    <a:pt x="1246310" y="887438"/>
                  </a:lnTo>
                  <a:lnTo>
                    <a:pt x="1270748" y="898127"/>
                  </a:lnTo>
                  <a:lnTo>
                    <a:pt x="1295185" y="908708"/>
                  </a:lnTo>
                  <a:lnTo>
                    <a:pt x="1319623" y="919188"/>
                  </a:lnTo>
                  <a:lnTo>
                    <a:pt x="1344060" y="929575"/>
                  </a:lnTo>
                  <a:lnTo>
                    <a:pt x="1368498" y="939872"/>
                  </a:lnTo>
                  <a:lnTo>
                    <a:pt x="1392935" y="950086"/>
                  </a:lnTo>
                  <a:lnTo>
                    <a:pt x="1417372" y="960221"/>
                  </a:lnTo>
                  <a:lnTo>
                    <a:pt x="1441810" y="970282"/>
                  </a:lnTo>
                  <a:lnTo>
                    <a:pt x="1466247" y="980273"/>
                  </a:lnTo>
                  <a:lnTo>
                    <a:pt x="1490685" y="990198"/>
                  </a:lnTo>
                  <a:lnTo>
                    <a:pt x="1515122" y="1000060"/>
                  </a:lnTo>
                  <a:lnTo>
                    <a:pt x="1539560" y="1009864"/>
                  </a:lnTo>
                  <a:lnTo>
                    <a:pt x="1563997" y="1019613"/>
                  </a:lnTo>
                  <a:lnTo>
                    <a:pt x="1588435" y="1029308"/>
                  </a:lnTo>
                  <a:lnTo>
                    <a:pt x="1612872" y="1038955"/>
                  </a:lnTo>
                  <a:lnTo>
                    <a:pt x="1637310" y="1048554"/>
                  </a:lnTo>
                  <a:lnTo>
                    <a:pt x="1661747" y="1058108"/>
                  </a:lnTo>
                  <a:lnTo>
                    <a:pt x="1686185" y="1067620"/>
                  </a:lnTo>
                  <a:lnTo>
                    <a:pt x="1710622" y="1077092"/>
                  </a:lnTo>
                  <a:lnTo>
                    <a:pt x="1735060" y="1086526"/>
                  </a:lnTo>
                  <a:lnTo>
                    <a:pt x="1759497" y="1095923"/>
                  </a:lnTo>
                  <a:lnTo>
                    <a:pt x="1783934" y="1105286"/>
                  </a:lnTo>
                  <a:lnTo>
                    <a:pt x="1808372" y="1114617"/>
                  </a:lnTo>
                  <a:lnTo>
                    <a:pt x="1832809" y="1123916"/>
                  </a:lnTo>
                  <a:lnTo>
                    <a:pt x="1857247" y="1133185"/>
                  </a:lnTo>
                  <a:lnTo>
                    <a:pt x="1881684" y="1142426"/>
                  </a:lnTo>
                  <a:lnTo>
                    <a:pt x="1906122" y="1151640"/>
                  </a:lnTo>
                  <a:lnTo>
                    <a:pt x="1930559" y="1160829"/>
                  </a:lnTo>
                  <a:lnTo>
                    <a:pt x="1930559" y="2287644"/>
                  </a:lnTo>
                  <a:lnTo>
                    <a:pt x="1906122" y="2261209"/>
                  </a:lnTo>
                  <a:lnTo>
                    <a:pt x="1881684" y="2234801"/>
                  </a:lnTo>
                  <a:lnTo>
                    <a:pt x="1857247" y="2208419"/>
                  </a:lnTo>
                  <a:lnTo>
                    <a:pt x="1832809" y="2182066"/>
                  </a:lnTo>
                  <a:lnTo>
                    <a:pt x="1808372" y="2155742"/>
                  </a:lnTo>
                  <a:lnTo>
                    <a:pt x="1783934" y="2129450"/>
                  </a:lnTo>
                  <a:lnTo>
                    <a:pt x="1759497" y="2103191"/>
                  </a:lnTo>
                  <a:lnTo>
                    <a:pt x="1735060" y="2076965"/>
                  </a:lnTo>
                  <a:lnTo>
                    <a:pt x="1710622" y="2050777"/>
                  </a:lnTo>
                  <a:lnTo>
                    <a:pt x="1686185" y="2024626"/>
                  </a:lnTo>
                  <a:lnTo>
                    <a:pt x="1661747" y="1998515"/>
                  </a:lnTo>
                  <a:lnTo>
                    <a:pt x="1637310" y="1972447"/>
                  </a:lnTo>
                  <a:lnTo>
                    <a:pt x="1612872" y="1946423"/>
                  </a:lnTo>
                  <a:lnTo>
                    <a:pt x="1588435" y="1920446"/>
                  </a:lnTo>
                  <a:lnTo>
                    <a:pt x="1563997" y="1894520"/>
                  </a:lnTo>
                  <a:lnTo>
                    <a:pt x="1539560" y="1868645"/>
                  </a:lnTo>
                  <a:lnTo>
                    <a:pt x="1515122" y="1842827"/>
                  </a:lnTo>
                  <a:lnTo>
                    <a:pt x="1490685" y="1817067"/>
                  </a:lnTo>
                  <a:lnTo>
                    <a:pt x="1466247" y="1791369"/>
                  </a:lnTo>
                  <a:lnTo>
                    <a:pt x="1441810" y="1765737"/>
                  </a:lnTo>
                  <a:lnTo>
                    <a:pt x="1417372" y="1740175"/>
                  </a:lnTo>
                  <a:lnTo>
                    <a:pt x="1392935" y="1714688"/>
                  </a:lnTo>
                  <a:lnTo>
                    <a:pt x="1368498" y="1689279"/>
                  </a:lnTo>
                  <a:lnTo>
                    <a:pt x="1344060" y="1663954"/>
                  </a:lnTo>
                  <a:lnTo>
                    <a:pt x="1319623" y="1638717"/>
                  </a:lnTo>
                  <a:lnTo>
                    <a:pt x="1295185" y="1613575"/>
                  </a:lnTo>
                  <a:lnTo>
                    <a:pt x="1270748" y="1588534"/>
                  </a:lnTo>
                  <a:lnTo>
                    <a:pt x="1246310" y="1563599"/>
                  </a:lnTo>
                  <a:lnTo>
                    <a:pt x="1221873" y="1538779"/>
                  </a:lnTo>
                  <a:lnTo>
                    <a:pt x="1197435" y="1514079"/>
                  </a:lnTo>
                  <a:lnTo>
                    <a:pt x="1172998" y="1489509"/>
                  </a:lnTo>
                  <a:lnTo>
                    <a:pt x="1148560" y="1465076"/>
                  </a:lnTo>
                  <a:lnTo>
                    <a:pt x="1124123" y="1440790"/>
                  </a:lnTo>
                  <a:lnTo>
                    <a:pt x="1099685" y="1416660"/>
                  </a:lnTo>
                  <a:lnTo>
                    <a:pt x="1075248" y="1392696"/>
                  </a:lnTo>
                  <a:lnTo>
                    <a:pt x="1050811" y="1368909"/>
                  </a:lnTo>
                  <a:lnTo>
                    <a:pt x="1026373" y="1345310"/>
                  </a:lnTo>
                  <a:lnTo>
                    <a:pt x="1001936" y="1321912"/>
                  </a:lnTo>
                  <a:lnTo>
                    <a:pt x="977498" y="1298726"/>
                  </a:lnTo>
                  <a:lnTo>
                    <a:pt x="953061" y="1275766"/>
                  </a:lnTo>
                  <a:lnTo>
                    <a:pt x="928623" y="1253045"/>
                  </a:lnTo>
                  <a:lnTo>
                    <a:pt x="904186" y="1230577"/>
                  </a:lnTo>
                  <a:lnTo>
                    <a:pt x="879748" y="1208376"/>
                  </a:lnTo>
                  <a:lnTo>
                    <a:pt x="855311" y="1186456"/>
                  </a:lnTo>
                  <a:lnTo>
                    <a:pt x="830873" y="1164832"/>
                  </a:lnTo>
                  <a:lnTo>
                    <a:pt x="806436" y="1143518"/>
                  </a:lnTo>
                  <a:lnTo>
                    <a:pt x="781998" y="1122527"/>
                  </a:lnTo>
                  <a:lnTo>
                    <a:pt x="757561" y="1101874"/>
                  </a:lnTo>
                  <a:lnTo>
                    <a:pt x="733123" y="1081570"/>
                  </a:lnTo>
                  <a:lnTo>
                    <a:pt x="708686" y="1061627"/>
                  </a:lnTo>
                  <a:lnTo>
                    <a:pt x="684249" y="1042055"/>
                  </a:lnTo>
                  <a:lnTo>
                    <a:pt x="659811" y="1022863"/>
                  </a:lnTo>
                  <a:lnTo>
                    <a:pt x="635374" y="1004058"/>
                  </a:lnTo>
                  <a:lnTo>
                    <a:pt x="610936" y="985645"/>
                  </a:lnTo>
                  <a:lnTo>
                    <a:pt x="586499" y="967627"/>
                  </a:lnTo>
                  <a:lnTo>
                    <a:pt x="562061" y="950005"/>
                  </a:lnTo>
                  <a:lnTo>
                    <a:pt x="537624" y="932779"/>
                  </a:lnTo>
                  <a:lnTo>
                    <a:pt x="513186" y="915945"/>
                  </a:lnTo>
                  <a:lnTo>
                    <a:pt x="488749" y="899498"/>
                  </a:lnTo>
                  <a:lnTo>
                    <a:pt x="464311" y="883432"/>
                  </a:lnTo>
                  <a:lnTo>
                    <a:pt x="439874" y="867736"/>
                  </a:lnTo>
                  <a:lnTo>
                    <a:pt x="415436" y="852403"/>
                  </a:lnTo>
                  <a:lnTo>
                    <a:pt x="390999" y="837419"/>
                  </a:lnTo>
                  <a:lnTo>
                    <a:pt x="366561" y="822773"/>
                  </a:lnTo>
                  <a:lnTo>
                    <a:pt x="342124" y="808451"/>
                  </a:lnTo>
                  <a:lnTo>
                    <a:pt x="317687" y="794439"/>
                  </a:lnTo>
                  <a:lnTo>
                    <a:pt x="293249" y="780724"/>
                  </a:lnTo>
                  <a:lnTo>
                    <a:pt x="268812" y="767291"/>
                  </a:lnTo>
                  <a:lnTo>
                    <a:pt x="244374" y="754125"/>
                  </a:lnTo>
                  <a:lnTo>
                    <a:pt x="219937" y="741213"/>
                  </a:lnTo>
                  <a:lnTo>
                    <a:pt x="195499" y="728541"/>
                  </a:lnTo>
                  <a:lnTo>
                    <a:pt x="171062" y="716095"/>
                  </a:lnTo>
                  <a:lnTo>
                    <a:pt x="146624" y="703862"/>
                  </a:lnTo>
                  <a:lnTo>
                    <a:pt x="122187" y="691830"/>
                  </a:lnTo>
                  <a:lnTo>
                    <a:pt x="97749" y="679986"/>
                  </a:lnTo>
                  <a:lnTo>
                    <a:pt x="73312" y="668320"/>
                  </a:lnTo>
                  <a:lnTo>
                    <a:pt x="48874" y="656821"/>
                  </a:lnTo>
                  <a:lnTo>
                    <a:pt x="24437" y="645478"/>
                  </a:lnTo>
                  <a:lnTo>
                    <a:pt x="0" y="6342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64557" y="6612907"/>
              <a:ext cx="1930559" cy="1407095"/>
            </a:xfrm>
            <a:custGeom>
              <a:avLst/>
              <a:pathLst>
                <a:path w="1930559" h="1407095">
                  <a:moveTo>
                    <a:pt x="0" y="0"/>
                  </a:moveTo>
                  <a:lnTo>
                    <a:pt x="24437" y="17811"/>
                  </a:lnTo>
                  <a:lnTo>
                    <a:pt x="48874" y="35622"/>
                  </a:lnTo>
                  <a:lnTo>
                    <a:pt x="73312" y="53434"/>
                  </a:lnTo>
                  <a:lnTo>
                    <a:pt x="97749" y="71245"/>
                  </a:lnTo>
                  <a:lnTo>
                    <a:pt x="122187" y="89056"/>
                  </a:lnTo>
                  <a:lnTo>
                    <a:pt x="146624" y="106868"/>
                  </a:lnTo>
                  <a:lnTo>
                    <a:pt x="171062" y="124679"/>
                  </a:lnTo>
                  <a:lnTo>
                    <a:pt x="195499" y="142490"/>
                  </a:lnTo>
                  <a:lnTo>
                    <a:pt x="219937" y="160302"/>
                  </a:lnTo>
                  <a:lnTo>
                    <a:pt x="244374" y="178113"/>
                  </a:lnTo>
                  <a:lnTo>
                    <a:pt x="268812" y="195924"/>
                  </a:lnTo>
                  <a:lnTo>
                    <a:pt x="293249" y="213736"/>
                  </a:lnTo>
                  <a:lnTo>
                    <a:pt x="317687" y="231547"/>
                  </a:lnTo>
                  <a:lnTo>
                    <a:pt x="342124" y="249358"/>
                  </a:lnTo>
                  <a:lnTo>
                    <a:pt x="366561" y="267170"/>
                  </a:lnTo>
                  <a:lnTo>
                    <a:pt x="390999" y="284981"/>
                  </a:lnTo>
                  <a:lnTo>
                    <a:pt x="415436" y="302792"/>
                  </a:lnTo>
                  <a:lnTo>
                    <a:pt x="439874" y="320604"/>
                  </a:lnTo>
                  <a:lnTo>
                    <a:pt x="464311" y="338415"/>
                  </a:lnTo>
                  <a:lnTo>
                    <a:pt x="488749" y="356226"/>
                  </a:lnTo>
                  <a:lnTo>
                    <a:pt x="513186" y="374038"/>
                  </a:lnTo>
                  <a:lnTo>
                    <a:pt x="537624" y="391849"/>
                  </a:lnTo>
                  <a:lnTo>
                    <a:pt x="562061" y="409660"/>
                  </a:lnTo>
                  <a:lnTo>
                    <a:pt x="586499" y="427472"/>
                  </a:lnTo>
                  <a:lnTo>
                    <a:pt x="610936" y="445283"/>
                  </a:lnTo>
                  <a:lnTo>
                    <a:pt x="635374" y="463094"/>
                  </a:lnTo>
                  <a:lnTo>
                    <a:pt x="659811" y="480906"/>
                  </a:lnTo>
                  <a:lnTo>
                    <a:pt x="684249" y="498717"/>
                  </a:lnTo>
                  <a:lnTo>
                    <a:pt x="708686" y="516528"/>
                  </a:lnTo>
                  <a:lnTo>
                    <a:pt x="733123" y="534340"/>
                  </a:lnTo>
                  <a:lnTo>
                    <a:pt x="757561" y="552151"/>
                  </a:lnTo>
                  <a:lnTo>
                    <a:pt x="781998" y="569962"/>
                  </a:lnTo>
                  <a:lnTo>
                    <a:pt x="806436" y="587774"/>
                  </a:lnTo>
                  <a:lnTo>
                    <a:pt x="830873" y="605585"/>
                  </a:lnTo>
                  <a:lnTo>
                    <a:pt x="855311" y="623396"/>
                  </a:lnTo>
                  <a:lnTo>
                    <a:pt x="879748" y="641208"/>
                  </a:lnTo>
                  <a:lnTo>
                    <a:pt x="904186" y="659019"/>
                  </a:lnTo>
                  <a:lnTo>
                    <a:pt x="928623" y="676830"/>
                  </a:lnTo>
                  <a:lnTo>
                    <a:pt x="953061" y="694642"/>
                  </a:lnTo>
                  <a:lnTo>
                    <a:pt x="977498" y="712453"/>
                  </a:lnTo>
                  <a:lnTo>
                    <a:pt x="1001936" y="730264"/>
                  </a:lnTo>
                  <a:lnTo>
                    <a:pt x="1026373" y="748076"/>
                  </a:lnTo>
                  <a:lnTo>
                    <a:pt x="1050811" y="765887"/>
                  </a:lnTo>
                  <a:lnTo>
                    <a:pt x="1075248" y="783698"/>
                  </a:lnTo>
                  <a:lnTo>
                    <a:pt x="1099685" y="801510"/>
                  </a:lnTo>
                  <a:lnTo>
                    <a:pt x="1124123" y="819321"/>
                  </a:lnTo>
                  <a:lnTo>
                    <a:pt x="1148560" y="837132"/>
                  </a:lnTo>
                  <a:lnTo>
                    <a:pt x="1172998" y="854944"/>
                  </a:lnTo>
                  <a:lnTo>
                    <a:pt x="1197435" y="872755"/>
                  </a:lnTo>
                  <a:lnTo>
                    <a:pt x="1221873" y="890566"/>
                  </a:lnTo>
                  <a:lnTo>
                    <a:pt x="1246310" y="908378"/>
                  </a:lnTo>
                  <a:lnTo>
                    <a:pt x="1270748" y="926189"/>
                  </a:lnTo>
                  <a:lnTo>
                    <a:pt x="1295185" y="944000"/>
                  </a:lnTo>
                  <a:lnTo>
                    <a:pt x="1319623" y="961812"/>
                  </a:lnTo>
                  <a:lnTo>
                    <a:pt x="1344060" y="979623"/>
                  </a:lnTo>
                  <a:lnTo>
                    <a:pt x="1368498" y="997434"/>
                  </a:lnTo>
                  <a:lnTo>
                    <a:pt x="1392935" y="1015246"/>
                  </a:lnTo>
                  <a:lnTo>
                    <a:pt x="1417372" y="1033057"/>
                  </a:lnTo>
                  <a:lnTo>
                    <a:pt x="1441810" y="1050868"/>
                  </a:lnTo>
                  <a:lnTo>
                    <a:pt x="1466247" y="1068680"/>
                  </a:lnTo>
                  <a:lnTo>
                    <a:pt x="1490685" y="1086491"/>
                  </a:lnTo>
                  <a:lnTo>
                    <a:pt x="1515122" y="1104302"/>
                  </a:lnTo>
                  <a:lnTo>
                    <a:pt x="1539560" y="1122114"/>
                  </a:lnTo>
                  <a:lnTo>
                    <a:pt x="1563997" y="1139925"/>
                  </a:lnTo>
                  <a:lnTo>
                    <a:pt x="1588435" y="1157736"/>
                  </a:lnTo>
                  <a:lnTo>
                    <a:pt x="1612872" y="1175548"/>
                  </a:lnTo>
                  <a:lnTo>
                    <a:pt x="1637310" y="1193359"/>
                  </a:lnTo>
                  <a:lnTo>
                    <a:pt x="1661747" y="1211170"/>
                  </a:lnTo>
                  <a:lnTo>
                    <a:pt x="1686185" y="1228982"/>
                  </a:lnTo>
                  <a:lnTo>
                    <a:pt x="1710622" y="1246793"/>
                  </a:lnTo>
                  <a:lnTo>
                    <a:pt x="1735060" y="1264604"/>
                  </a:lnTo>
                  <a:lnTo>
                    <a:pt x="1759497" y="1282416"/>
                  </a:lnTo>
                  <a:lnTo>
                    <a:pt x="1783934" y="1300227"/>
                  </a:lnTo>
                  <a:lnTo>
                    <a:pt x="1808372" y="1318038"/>
                  </a:lnTo>
                  <a:lnTo>
                    <a:pt x="1832809" y="1335850"/>
                  </a:lnTo>
                  <a:lnTo>
                    <a:pt x="1857247" y="1353661"/>
                  </a:lnTo>
                  <a:lnTo>
                    <a:pt x="1881684" y="1371472"/>
                  </a:lnTo>
                  <a:lnTo>
                    <a:pt x="1906122" y="1389284"/>
                  </a:lnTo>
                  <a:lnTo>
                    <a:pt x="1930559" y="140709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42646" y="607391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28868" y="72982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58413" y="74483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53096" y="74530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13739" y="74849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22443" y="211947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54213" y="698135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33126" y="73127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33227" y="590811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39238" y="76756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48569" y="764820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52267" y="793694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47861" y="64159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38450" y="21481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49079" y="685774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91319" y="783596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63298" y="772356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79714" y="451689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85320" y="671809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80291" y="633964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96765" y="669845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93123" y="775164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94011" y="725240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48667" y="688471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81470" y="774737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19030" y="731223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23664" y="686698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21456" y="65348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30885" y="608696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15304" y="741331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53630" y="542967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33426" y="634375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51186" y="349728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36771" y="688051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57708" y="734120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19925" y="769229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55388" y="744979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52965" y="624129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40401" y="525794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56693" y="755294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21640" y="585682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56477" y="689679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12456" y="650652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12935" y="666744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09771" y="51283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19979" y="739898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44346" y="699737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53301" y="746374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36716" y="739694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24536" y="284733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49522" y="595277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08316" y="733892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42854" y="73563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05535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08394" y="632101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46851" y="74866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31237" y="752239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21253" y="753018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53209" y="763751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57199" y="694427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53930" y="753478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43732" y="451638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44586" y="747893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65524" y="734125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38409" y="771679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412962" y="716607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416828" y="638850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404143" y="7349765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93136" y="687582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409672" y="729850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80961" y="794644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64229" y="761515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9125" y="783273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93172" y="79417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78358" y="796662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82973" y="77270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87978" y="79292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901828" y="779364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73056" y="795627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64320" y="75625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62522" y="780664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67181" y="788924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56571" y="792838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72528" y="788922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902642" y="793179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78751" y="747726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84982" y="719995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69148" y="760880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6512" y="75163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55665" y="795866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71681" y="783624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63284" y="787620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51069" y="793360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18100" y="795973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39322" y="796226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28079" y="795738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40790" y="739319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48294" y="787937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73950" y="795200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75955" y="718211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83160" y="682412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70063" y="773125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76215" y="666967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66540" y="763653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45670" y="780725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58158" y="772233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40021" y="779682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70390" y="793923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51455" y="79300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000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4362" y="7897691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51352" y="655872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51352" y="521975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51352" y="3883173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8342" y="2541825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5208" y="7973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5208" y="6634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5208" y="5295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5208" y="3956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5208" y="2617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40002" y="8916550"/>
              <a:ext cx="2168367" cy="0"/>
            </a:xfrm>
            <a:custGeom>
              <a:avLst/>
              <a:pathLst>
                <a:path w="2168367" h="0">
                  <a:moveTo>
                    <a:pt x="0" y="0"/>
                  </a:moveTo>
                  <a:lnTo>
                    <a:pt x="21683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999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5354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1164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6790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24951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82426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40525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45889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35261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4000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23985" y="6159502"/>
              <a:ext cx="2005690" cy="1655265"/>
            </a:xfrm>
            <a:custGeom>
              <a:avLst/>
              <a:pathLst>
                <a:path w="2005690" h="1655265">
                  <a:moveTo>
                    <a:pt x="0" y="0"/>
                  </a:moveTo>
                  <a:lnTo>
                    <a:pt x="25388" y="16815"/>
                  </a:lnTo>
                  <a:lnTo>
                    <a:pt x="50776" y="33570"/>
                  </a:lnTo>
                  <a:lnTo>
                    <a:pt x="76165" y="50260"/>
                  </a:lnTo>
                  <a:lnTo>
                    <a:pt x="101553" y="66883"/>
                  </a:lnTo>
                  <a:lnTo>
                    <a:pt x="126942" y="83433"/>
                  </a:lnTo>
                  <a:lnTo>
                    <a:pt x="152330" y="99908"/>
                  </a:lnTo>
                  <a:lnTo>
                    <a:pt x="177719" y="116303"/>
                  </a:lnTo>
                  <a:lnTo>
                    <a:pt x="203107" y="132613"/>
                  </a:lnTo>
                  <a:lnTo>
                    <a:pt x="228496" y="148834"/>
                  </a:lnTo>
                  <a:lnTo>
                    <a:pt x="253884" y="164959"/>
                  </a:lnTo>
                  <a:lnTo>
                    <a:pt x="279273" y="180984"/>
                  </a:lnTo>
                  <a:lnTo>
                    <a:pt x="304661" y="196902"/>
                  </a:lnTo>
                  <a:lnTo>
                    <a:pt x="330050" y="212707"/>
                  </a:lnTo>
                  <a:lnTo>
                    <a:pt x="355438" y="228391"/>
                  </a:lnTo>
                  <a:lnTo>
                    <a:pt x="380827" y="243947"/>
                  </a:lnTo>
                  <a:lnTo>
                    <a:pt x="406215" y="259367"/>
                  </a:lnTo>
                  <a:lnTo>
                    <a:pt x="431604" y="274642"/>
                  </a:lnTo>
                  <a:lnTo>
                    <a:pt x="456992" y="289762"/>
                  </a:lnTo>
                  <a:lnTo>
                    <a:pt x="482381" y="304718"/>
                  </a:lnTo>
                  <a:lnTo>
                    <a:pt x="507769" y="319498"/>
                  </a:lnTo>
                  <a:lnTo>
                    <a:pt x="533158" y="334092"/>
                  </a:lnTo>
                  <a:lnTo>
                    <a:pt x="558546" y="348485"/>
                  </a:lnTo>
                  <a:lnTo>
                    <a:pt x="583935" y="362666"/>
                  </a:lnTo>
                  <a:lnTo>
                    <a:pt x="609323" y="376619"/>
                  </a:lnTo>
                  <a:lnTo>
                    <a:pt x="634712" y="390329"/>
                  </a:lnTo>
                  <a:lnTo>
                    <a:pt x="660100" y="403780"/>
                  </a:lnTo>
                  <a:lnTo>
                    <a:pt x="685489" y="416953"/>
                  </a:lnTo>
                  <a:lnTo>
                    <a:pt x="710877" y="429831"/>
                  </a:lnTo>
                  <a:lnTo>
                    <a:pt x="736266" y="442394"/>
                  </a:lnTo>
                  <a:lnTo>
                    <a:pt x="761654" y="454621"/>
                  </a:lnTo>
                  <a:lnTo>
                    <a:pt x="787043" y="466490"/>
                  </a:lnTo>
                  <a:lnTo>
                    <a:pt x="812431" y="477977"/>
                  </a:lnTo>
                  <a:lnTo>
                    <a:pt x="837820" y="489060"/>
                  </a:lnTo>
                  <a:lnTo>
                    <a:pt x="863208" y="499714"/>
                  </a:lnTo>
                  <a:lnTo>
                    <a:pt x="888597" y="509912"/>
                  </a:lnTo>
                  <a:lnTo>
                    <a:pt x="913985" y="519631"/>
                  </a:lnTo>
                  <a:lnTo>
                    <a:pt x="939373" y="528843"/>
                  </a:lnTo>
                  <a:lnTo>
                    <a:pt x="964762" y="537523"/>
                  </a:lnTo>
                  <a:lnTo>
                    <a:pt x="990150" y="545646"/>
                  </a:lnTo>
                  <a:lnTo>
                    <a:pt x="1015539" y="553188"/>
                  </a:lnTo>
                  <a:lnTo>
                    <a:pt x="1040927" y="560127"/>
                  </a:lnTo>
                  <a:lnTo>
                    <a:pt x="1066316" y="566441"/>
                  </a:lnTo>
                  <a:lnTo>
                    <a:pt x="1091704" y="572111"/>
                  </a:lnTo>
                  <a:lnTo>
                    <a:pt x="1117093" y="577122"/>
                  </a:lnTo>
                  <a:lnTo>
                    <a:pt x="1142481" y="581462"/>
                  </a:lnTo>
                  <a:lnTo>
                    <a:pt x="1167870" y="585120"/>
                  </a:lnTo>
                  <a:lnTo>
                    <a:pt x="1193258" y="588091"/>
                  </a:lnTo>
                  <a:lnTo>
                    <a:pt x="1218647" y="590375"/>
                  </a:lnTo>
                  <a:lnTo>
                    <a:pt x="1244035" y="591972"/>
                  </a:lnTo>
                  <a:lnTo>
                    <a:pt x="1269424" y="592889"/>
                  </a:lnTo>
                  <a:lnTo>
                    <a:pt x="1294812" y="593137"/>
                  </a:lnTo>
                  <a:lnTo>
                    <a:pt x="1320201" y="592727"/>
                  </a:lnTo>
                  <a:lnTo>
                    <a:pt x="1345589" y="591678"/>
                  </a:lnTo>
                  <a:lnTo>
                    <a:pt x="1370978" y="590007"/>
                  </a:lnTo>
                  <a:lnTo>
                    <a:pt x="1396366" y="587735"/>
                  </a:lnTo>
                  <a:lnTo>
                    <a:pt x="1421755" y="584887"/>
                  </a:lnTo>
                  <a:lnTo>
                    <a:pt x="1447143" y="581485"/>
                  </a:lnTo>
                  <a:lnTo>
                    <a:pt x="1472532" y="577556"/>
                  </a:lnTo>
                  <a:lnTo>
                    <a:pt x="1497920" y="573126"/>
                  </a:lnTo>
                  <a:lnTo>
                    <a:pt x="1523309" y="568218"/>
                  </a:lnTo>
                  <a:lnTo>
                    <a:pt x="1548697" y="562861"/>
                  </a:lnTo>
                  <a:lnTo>
                    <a:pt x="1574086" y="557078"/>
                  </a:lnTo>
                  <a:lnTo>
                    <a:pt x="1599474" y="550894"/>
                  </a:lnTo>
                  <a:lnTo>
                    <a:pt x="1624863" y="544333"/>
                  </a:lnTo>
                  <a:lnTo>
                    <a:pt x="1650251" y="537418"/>
                  </a:lnTo>
                  <a:lnTo>
                    <a:pt x="1675640" y="530170"/>
                  </a:lnTo>
                  <a:lnTo>
                    <a:pt x="1701028" y="522610"/>
                  </a:lnTo>
                  <a:lnTo>
                    <a:pt x="1726417" y="514758"/>
                  </a:lnTo>
                  <a:lnTo>
                    <a:pt x="1751805" y="506631"/>
                  </a:lnTo>
                  <a:lnTo>
                    <a:pt x="1777194" y="498248"/>
                  </a:lnTo>
                  <a:lnTo>
                    <a:pt x="1802582" y="489625"/>
                  </a:lnTo>
                  <a:lnTo>
                    <a:pt x="1827970" y="480777"/>
                  </a:lnTo>
                  <a:lnTo>
                    <a:pt x="1853359" y="471718"/>
                  </a:lnTo>
                  <a:lnTo>
                    <a:pt x="1878747" y="462461"/>
                  </a:lnTo>
                  <a:lnTo>
                    <a:pt x="1904136" y="453019"/>
                  </a:lnTo>
                  <a:lnTo>
                    <a:pt x="1929524" y="443404"/>
                  </a:lnTo>
                  <a:lnTo>
                    <a:pt x="1954913" y="433626"/>
                  </a:lnTo>
                  <a:lnTo>
                    <a:pt x="1980301" y="423695"/>
                  </a:lnTo>
                  <a:lnTo>
                    <a:pt x="2005690" y="413620"/>
                  </a:lnTo>
                  <a:lnTo>
                    <a:pt x="2005690" y="1655265"/>
                  </a:lnTo>
                  <a:lnTo>
                    <a:pt x="1980301" y="1639822"/>
                  </a:lnTo>
                  <a:lnTo>
                    <a:pt x="1954913" y="1624523"/>
                  </a:lnTo>
                  <a:lnTo>
                    <a:pt x="1929524" y="1609377"/>
                  </a:lnTo>
                  <a:lnTo>
                    <a:pt x="1904136" y="1594393"/>
                  </a:lnTo>
                  <a:lnTo>
                    <a:pt x="1878747" y="1579583"/>
                  </a:lnTo>
                  <a:lnTo>
                    <a:pt x="1853359" y="1564958"/>
                  </a:lnTo>
                  <a:lnTo>
                    <a:pt x="1827970" y="1550530"/>
                  </a:lnTo>
                  <a:lnTo>
                    <a:pt x="1802582" y="1536313"/>
                  </a:lnTo>
                  <a:lnTo>
                    <a:pt x="1777194" y="1522322"/>
                  </a:lnTo>
                  <a:lnTo>
                    <a:pt x="1751805" y="1508571"/>
                  </a:lnTo>
                  <a:lnTo>
                    <a:pt x="1726417" y="1495076"/>
                  </a:lnTo>
                  <a:lnTo>
                    <a:pt x="1701028" y="1481855"/>
                  </a:lnTo>
                  <a:lnTo>
                    <a:pt x="1675640" y="1468927"/>
                  </a:lnTo>
                  <a:lnTo>
                    <a:pt x="1650251" y="1456311"/>
                  </a:lnTo>
                  <a:lnTo>
                    <a:pt x="1624863" y="1444027"/>
                  </a:lnTo>
                  <a:lnTo>
                    <a:pt x="1599474" y="1432098"/>
                  </a:lnTo>
                  <a:lnTo>
                    <a:pt x="1574086" y="1420546"/>
                  </a:lnTo>
                  <a:lnTo>
                    <a:pt x="1548697" y="1409394"/>
                  </a:lnTo>
                  <a:lnTo>
                    <a:pt x="1523309" y="1398668"/>
                  </a:lnTo>
                  <a:lnTo>
                    <a:pt x="1497920" y="1388393"/>
                  </a:lnTo>
                  <a:lnTo>
                    <a:pt x="1472532" y="1378594"/>
                  </a:lnTo>
                  <a:lnTo>
                    <a:pt x="1447143" y="1369296"/>
                  </a:lnTo>
                  <a:lnTo>
                    <a:pt x="1421755" y="1360527"/>
                  </a:lnTo>
                  <a:lnTo>
                    <a:pt x="1396366" y="1352310"/>
                  </a:lnTo>
                  <a:lnTo>
                    <a:pt x="1370978" y="1344670"/>
                  </a:lnTo>
                  <a:lnTo>
                    <a:pt x="1345589" y="1337631"/>
                  </a:lnTo>
                  <a:lnTo>
                    <a:pt x="1320201" y="1331213"/>
                  </a:lnTo>
                  <a:lnTo>
                    <a:pt x="1294812" y="1325435"/>
                  </a:lnTo>
                  <a:lnTo>
                    <a:pt x="1269424" y="1320314"/>
                  </a:lnTo>
                  <a:lnTo>
                    <a:pt x="1244035" y="1315863"/>
                  </a:lnTo>
                  <a:lnTo>
                    <a:pt x="1218647" y="1312092"/>
                  </a:lnTo>
                  <a:lnTo>
                    <a:pt x="1193258" y="1309007"/>
                  </a:lnTo>
                  <a:lnTo>
                    <a:pt x="1167870" y="1306610"/>
                  </a:lnTo>
                  <a:lnTo>
                    <a:pt x="1142481" y="1304900"/>
                  </a:lnTo>
                  <a:lnTo>
                    <a:pt x="1117093" y="1303871"/>
                  </a:lnTo>
                  <a:lnTo>
                    <a:pt x="1091704" y="1303514"/>
                  </a:lnTo>
                  <a:lnTo>
                    <a:pt x="1066316" y="1303816"/>
                  </a:lnTo>
                  <a:lnTo>
                    <a:pt x="1040927" y="1304761"/>
                  </a:lnTo>
                  <a:lnTo>
                    <a:pt x="1015539" y="1306331"/>
                  </a:lnTo>
                  <a:lnTo>
                    <a:pt x="990150" y="1308505"/>
                  </a:lnTo>
                  <a:lnTo>
                    <a:pt x="964762" y="1311260"/>
                  </a:lnTo>
                  <a:lnTo>
                    <a:pt x="939373" y="1314572"/>
                  </a:lnTo>
                  <a:lnTo>
                    <a:pt x="913985" y="1318416"/>
                  </a:lnTo>
                  <a:lnTo>
                    <a:pt x="888597" y="1322766"/>
                  </a:lnTo>
                  <a:lnTo>
                    <a:pt x="863208" y="1327596"/>
                  </a:lnTo>
                  <a:lnTo>
                    <a:pt x="837820" y="1332881"/>
                  </a:lnTo>
                  <a:lnTo>
                    <a:pt x="812431" y="1338595"/>
                  </a:lnTo>
                  <a:lnTo>
                    <a:pt x="787043" y="1344715"/>
                  </a:lnTo>
                  <a:lnTo>
                    <a:pt x="761654" y="1351215"/>
                  </a:lnTo>
                  <a:lnTo>
                    <a:pt x="736266" y="1358073"/>
                  </a:lnTo>
                  <a:lnTo>
                    <a:pt x="710877" y="1365268"/>
                  </a:lnTo>
                  <a:lnTo>
                    <a:pt x="685489" y="1372778"/>
                  </a:lnTo>
                  <a:lnTo>
                    <a:pt x="660100" y="1380583"/>
                  </a:lnTo>
                  <a:lnTo>
                    <a:pt x="634712" y="1388666"/>
                  </a:lnTo>
                  <a:lnTo>
                    <a:pt x="609323" y="1397007"/>
                  </a:lnTo>
                  <a:lnTo>
                    <a:pt x="583935" y="1405592"/>
                  </a:lnTo>
                  <a:lnTo>
                    <a:pt x="558546" y="1414404"/>
                  </a:lnTo>
                  <a:lnTo>
                    <a:pt x="533158" y="1423429"/>
                  </a:lnTo>
                  <a:lnTo>
                    <a:pt x="507769" y="1432654"/>
                  </a:lnTo>
                  <a:lnTo>
                    <a:pt x="482381" y="1442066"/>
                  </a:lnTo>
                  <a:lnTo>
                    <a:pt x="456992" y="1451654"/>
                  </a:lnTo>
                  <a:lnTo>
                    <a:pt x="431604" y="1461406"/>
                  </a:lnTo>
                  <a:lnTo>
                    <a:pt x="406215" y="1471312"/>
                  </a:lnTo>
                  <a:lnTo>
                    <a:pt x="380827" y="1481364"/>
                  </a:lnTo>
                  <a:lnTo>
                    <a:pt x="355438" y="1491552"/>
                  </a:lnTo>
                  <a:lnTo>
                    <a:pt x="330050" y="1501867"/>
                  </a:lnTo>
                  <a:lnTo>
                    <a:pt x="304661" y="1512304"/>
                  </a:lnTo>
                  <a:lnTo>
                    <a:pt x="279273" y="1522853"/>
                  </a:lnTo>
                  <a:lnTo>
                    <a:pt x="253884" y="1533510"/>
                  </a:lnTo>
                  <a:lnTo>
                    <a:pt x="228496" y="1544267"/>
                  </a:lnTo>
                  <a:lnTo>
                    <a:pt x="203107" y="1555119"/>
                  </a:lnTo>
                  <a:lnTo>
                    <a:pt x="177719" y="1566061"/>
                  </a:lnTo>
                  <a:lnTo>
                    <a:pt x="152330" y="1577087"/>
                  </a:lnTo>
                  <a:lnTo>
                    <a:pt x="126942" y="1588194"/>
                  </a:lnTo>
                  <a:lnTo>
                    <a:pt x="101553" y="1599376"/>
                  </a:lnTo>
                  <a:lnTo>
                    <a:pt x="76165" y="1610630"/>
                  </a:lnTo>
                  <a:lnTo>
                    <a:pt x="50776" y="1621952"/>
                  </a:lnTo>
                  <a:lnTo>
                    <a:pt x="25388" y="1633339"/>
                  </a:lnTo>
                  <a:lnTo>
                    <a:pt x="0" y="164478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23985" y="6981895"/>
              <a:ext cx="2005690" cy="212050"/>
            </a:xfrm>
            <a:custGeom>
              <a:avLst/>
              <a:pathLst>
                <a:path w="2005690" h="212050">
                  <a:moveTo>
                    <a:pt x="0" y="0"/>
                  </a:moveTo>
                  <a:lnTo>
                    <a:pt x="25388" y="2684"/>
                  </a:lnTo>
                  <a:lnTo>
                    <a:pt x="50776" y="5368"/>
                  </a:lnTo>
                  <a:lnTo>
                    <a:pt x="76165" y="8052"/>
                  </a:lnTo>
                  <a:lnTo>
                    <a:pt x="101553" y="10736"/>
                  </a:lnTo>
                  <a:lnTo>
                    <a:pt x="126942" y="13420"/>
                  </a:lnTo>
                  <a:lnTo>
                    <a:pt x="152330" y="16105"/>
                  </a:lnTo>
                  <a:lnTo>
                    <a:pt x="177719" y="18789"/>
                  </a:lnTo>
                  <a:lnTo>
                    <a:pt x="203107" y="21473"/>
                  </a:lnTo>
                  <a:lnTo>
                    <a:pt x="228496" y="24157"/>
                  </a:lnTo>
                  <a:lnTo>
                    <a:pt x="253884" y="26841"/>
                  </a:lnTo>
                  <a:lnTo>
                    <a:pt x="279273" y="29525"/>
                  </a:lnTo>
                  <a:lnTo>
                    <a:pt x="304661" y="32210"/>
                  </a:lnTo>
                  <a:lnTo>
                    <a:pt x="330050" y="34894"/>
                  </a:lnTo>
                  <a:lnTo>
                    <a:pt x="355438" y="37578"/>
                  </a:lnTo>
                  <a:lnTo>
                    <a:pt x="380827" y="40262"/>
                  </a:lnTo>
                  <a:lnTo>
                    <a:pt x="406215" y="42946"/>
                  </a:lnTo>
                  <a:lnTo>
                    <a:pt x="431604" y="45631"/>
                  </a:lnTo>
                  <a:lnTo>
                    <a:pt x="456992" y="48315"/>
                  </a:lnTo>
                  <a:lnTo>
                    <a:pt x="482381" y="50999"/>
                  </a:lnTo>
                  <a:lnTo>
                    <a:pt x="507769" y="53683"/>
                  </a:lnTo>
                  <a:lnTo>
                    <a:pt x="533158" y="56367"/>
                  </a:lnTo>
                  <a:lnTo>
                    <a:pt x="558546" y="59051"/>
                  </a:lnTo>
                  <a:lnTo>
                    <a:pt x="583935" y="61736"/>
                  </a:lnTo>
                  <a:lnTo>
                    <a:pt x="609323" y="64420"/>
                  </a:lnTo>
                  <a:lnTo>
                    <a:pt x="634712" y="67104"/>
                  </a:lnTo>
                  <a:lnTo>
                    <a:pt x="660100" y="69788"/>
                  </a:lnTo>
                  <a:lnTo>
                    <a:pt x="685489" y="72472"/>
                  </a:lnTo>
                  <a:lnTo>
                    <a:pt x="710877" y="75156"/>
                  </a:lnTo>
                  <a:lnTo>
                    <a:pt x="736266" y="77841"/>
                  </a:lnTo>
                  <a:lnTo>
                    <a:pt x="761654" y="80525"/>
                  </a:lnTo>
                  <a:lnTo>
                    <a:pt x="787043" y="83209"/>
                  </a:lnTo>
                  <a:lnTo>
                    <a:pt x="812431" y="85893"/>
                  </a:lnTo>
                  <a:lnTo>
                    <a:pt x="837820" y="88577"/>
                  </a:lnTo>
                  <a:lnTo>
                    <a:pt x="863208" y="91262"/>
                  </a:lnTo>
                  <a:lnTo>
                    <a:pt x="888597" y="93946"/>
                  </a:lnTo>
                  <a:lnTo>
                    <a:pt x="913985" y="96630"/>
                  </a:lnTo>
                  <a:lnTo>
                    <a:pt x="939373" y="99314"/>
                  </a:lnTo>
                  <a:lnTo>
                    <a:pt x="964762" y="101998"/>
                  </a:lnTo>
                  <a:lnTo>
                    <a:pt x="990150" y="104682"/>
                  </a:lnTo>
                  <a:lnTo>
                    <a:pt x="1015539" y="107367"/>
                  </a:lnTo>
                  <a:lnTo>
                    <a:pt x="1040927" y="110051"/>
                  </a:lnTo>
                  <a:lnTo>
                    <a:pt x="1066316" y="112735"/>
                  </a:lnTo>
                  <a:lnTo>
                    <a:pt x="1091704" y="115419"/>
                  </a:lnTo>
                  <a:lnTo>
                    <a:pt x="1117093" y="118103"/>
                  </a:lnTo>
                  <a:lnTo>
                    <a:pt x="1142481" y="120788"/>
                  </a:lnTo>
                  <a:lnTo>
                    <a:pt x="1167870" y="123472"/>
                  </a:lnTo>
                  <a:lnTo>
                    <a:pt x="1193258" y="126156"/>
                  </a:lnTo>
                  <a:lnTo>
                    <a:pt x="1218647" y="128840"/>
                  </a:lnTo>
                  <a:lnTo>
                    <a:pt x="1244035" y="131524"/>
                  </a:lnTo>
                  <a:lnTo>
                    <a:pt x="1269424" y="134208"/>
                  </a:lnTo>
                  <a:lnTo>
                    <a:pt x="1294812" y="136893"/>
                  </a:lnTo>
                  <a:lnTo>
                    <a:pt x="1320201" y="139577"/>
                  </a:lnTo>
                  <a:lnTo>
                    <a:pt x="1345589" y="142261"/>
                  </a:lnTo>
                  <a:lnTo>
                    <a:pt x="1370978" y="144945"/>
                  </a:lnTo>
                  <a:lnTo>
                    <a:pt x="1396366" y="147629"/>
                  </a:lnTo>
                  <a:lnTo>
                    <a:pt x="1421755" y="150313"/>
                  </a:lnTo>
                  <a:lnTo>
                    <a:pt x="1447143" y="152998"/>
                  </a:lnTo>
                  <a:lnTo>
                    <a:pt x="1472532" y="155682"/>
                  </a:lnTo>
                  <a:lnTo>
                    <a:pt x="1497920" y="158366"/>
                  </a:lnTo>
                  <a:lnTo>
                    <a:pt x="1523309" y="161050"/>
                  </a:lnTo>
                  <a:lnTo>
                    <a:pt x="1548697" y="163734"/>
                  </a:lnTo>
                  <a:lnTo>
                    <a:pt x="1574086" y="166419"/>
                  </a:lnTo>
                  <a:lnTo>
                    <a:pt x="1599474" y="169103"/>
                  </a:lnTo>
                  <a:lnTo>
                    <a:pt x="1624863" y="171787"/>
                  </a:lnTo>
                  <a:lnTo>
                    <a:pt x="1650251" y="174471"/>
                  </a:lnTo>
                  <a:lnTo>
                    <a:pt x="1675640" y="177155"/>
                  </a:lnTo>
                  <a:lnTo>
                    <a:pt x="1701028" y="179839"/>
                  </a:lnTo>
                  <a:lnTo>
                    <a:pt x="1726417" y="182524"/>
                  </a:lnTo>
                  <a:lnTo>
                    <a:pt x="1751805" y="185208"/>
                  </a:lnTo>
                  <a:lnTo>
                    <a:pt x="1777194" y="187892"/>
                  </a:lnTo>
                  <a:lnTo>
                    <a:pt x="1802582" y="190576"/>
                  </a:lnTo>
                  <a:lnTo>
                    <a:pt x="1827970" y="193260"/>
                  </a:lnTo>
                  <a:lnTo>
                    <a:pt x="1853359" y="195944"/>
                  </a:lnTo>
                  <a:lnTo>
                    <a:pt x="1878747" y="198629"/>
                  </a:lnTo>
                  <a:lnTo>
                    <a:pt x="1904136" y="201313"/>
                  </a:lnTo>
                  <a:lnTo>
                    <a:pt x="1929524" y="203997"/>
                  </a:lnTo>
                  <a:lnTo>
                    <a:pt x="1954913" y="206681"/>
                  </a:lnTo>
                  <a:lnTo>
                    <a:pt x="1980301" y="209365"/>
                  </a:lnTo>
                  <a:lnTo>
                    <a:pt x="2005690" y="21205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282989" y="67267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264709" y="40261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32829" y="776646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42978" y="46298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35049" y="58069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29823" y="676075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9384" y="53746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25025" y="48639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12730" y="40380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39859" y="80862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700" y="61347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278643" y="43049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93125" y="367219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8087" y="54445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12479" y="81250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20532" y="48180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6075" y="39539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31984" y="72332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02070" y="39740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9565" y="34319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68899" y="756002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77645" y="52071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48397" y="785148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64637" y="750277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86154" y="856128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82368" y="850320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294026" y="189386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44841" y="676999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41267" y="801380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4854" y="853166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58115" y="838586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00664" y="778830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82873" y="755176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9147" y="82930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3792" y="805933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22968" y="784352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9453" y="840936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52753" y="85621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39851" y="810991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2822" y="705551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90059" y="667087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71740" y="832030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8976" y="817116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60612" y="85319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21748" y="813123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54729" y="769054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11746" y="752524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59624" y="764898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07770" y="810484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46523" y="768965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51844" y="791760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16888" y="84607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35334" y="803076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61019" y="755707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76557" y="768558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41948" y="755614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03236" y="85227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82112" y="733655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62036" y="811714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08795" y="823092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57962" y="830468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34317" y="72402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20343" y="799532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05931" y="761475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59911" y="73398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45445" y="698865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19546" y="781484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22672" y="78584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39807" y="746910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88632" y="808138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36170" y="790435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21287" y="740113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5525" y="739630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0251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4611" y="850559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1601" y="673476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1601" y="4963943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1601" y="319311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5457" y="8581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5457" y="6810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5457" y="5039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5457" y="3269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0251" y="8920431"/>
              <a:ext cx="2270533" cy="0"/>
            </a:xfrm>
            <a:custGeom>
              <a:avLst/>
              <a:pathLst>
                <a:path w="2270533" h="0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40414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2540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35756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20749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07238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292231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30708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15701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6593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199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552" y="4867024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22881" y="576281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22881" y="553371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22881" y="5304612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22881" y="507550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22881" y="484640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895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489552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89552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489552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489552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489552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65116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65116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65116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65116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5116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0251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49963" y="6295758"/>
              <a:ext cx="2025016" cy="2291256"/>
            </a:xfrm>
            <a:custGeom>
              <a:avLst/>
              <a:pathLst>
                <a:path w="2025016" h="2291256">
                  <a:moveTo>
                    <a:pt x="0" y="0"/>
                  </a:moveTo>
                  <a:lnTo>
                    <a:pt x="25633" y="24465"/>
                  </a:lnTo>
                  <a:lnTo>
                    <a:pt x="51266" y="48783"/>
                  </a:lnTo>
                  <a:lnTo>
                    <a:pt x="76899" y="72944"/>
                  </a:lnTo>
                  <a:lnTo>
                    <a:pt x="102532" y="96939"/>
                  </a:lnTo>
                  <a:lnTo>
                    <a:pt x="128165" y="120756"/>
                  </a:lnTo>
                  <a:lnTo>
                    <a:pt x="153798" y="144383"/>
                  </a:lnTo>
                  <a:lnTo>
                    <a:pt x="179431" y="167810"/>
                  </a:lnTo>
                  <a:lnTo>
                    <a:pt x="205065" y="191023"/>
                  </a:lnTo>
                  <a:lnTo>
                    <a:pt x="230698" y="214010"/>
                  </a:lnTo>
                  <a:lnTo>
                    <a:pt x="256331" y="236756"/>
                  </a:lnTo>
                  <a:lnTo>
                    <a:pt x="281964" y="259249"/>
                  </a:lnTo>
                  <a:lnTo>
                    <a:pt x="307597" y="281473"/>
                  </a:lnTo>
                  <a:lnTo>
                    <a:pt x="333230" y="303415"/>
                  </a:lnTo>
                  <a:lnTo>
                    <a:pt x="358863" y="325061"/>
                  </a:lnTo>
                  <a:lnTo>
                    <a:pt x="384496" y="346395"/>
                  </a:lnTo>
                  <a:lnTo>
                    <a:pt x="410130" y="367405"/>
                  </a:lnTo>
                  <a:lnTo>
                    <a:pt x="435763" y="388076"/>
                  </a:lnTo>
                  <a:lnTo>
                    <a:pt x="461396" y="408397"/>
                  </a:lnTo>
                  <a:lnTo>
                    <a:pt x="487029" y="428356"/>
                  </a:lnTo>
                  <a:lnTo>
                    <a:pt x="512662" y="447943"/>
                  </a:lnTo>
                  <a:lnTo>
                    <a:pt x="538295" y="467149"/>
                  </a:lnTo>
                  <a:lnTo>
                    <a:pt x="563928" y="485967"/>
                  </a:lnTo>
                  <a:lnTo>
                    <a:pt x="589561" y="504393"/>
                  </a:lnTo>
                  <a:lnTo>
                    <a:pt x="615195" y="522422"/>
                  </a:lnTo>
                  <a:lnTo>
                    <a:pt x="640828" y="540055"/>
                  </a:lnTo>
                  <a:lnTo>
                    <a:pt x="666461" y="557292"/>
                  </a:lnTo>
                  <a:lnTo>
                    <a:pt x="692094" y="574136"/>
                  </a:lnTo>
                  <a:lnTo>
                    <a:pt x="717727" y="590592"/>
                  </a:lnTo>
                  <a:lnTo>
                    <a:pt x="743360" y="606669"/>
                  </a:lnTo>
                  <a:lnTo>
                    <a:pt x="768993" y="622373"/>
                  </a:lnTo>
                  <a:lnTo>
                    <a:pt x="794626" y="637716"/>
                  </a:lnTo>
                  <a:lnTo>
                    <a:pt x="820260" y="652709"/>
                  </a:lnTo>
                  <a:lnTo>
                    <a:pt x="845893" y="667364"/>
                  </a:lnTo>
                  <a:lnTo>
                    <a:pt x="871526" y="681695"/>
                  </a:lnTo>
                  <a:lnTo>
                    <a:pt x="897159" y="695716"/>
                  </a:lnTo>
                  <a:lnTo>
                    <a:pt x="922792" y="709441"/>
                  </a:lnTo>
                  <a:lnTo>
                    <a:pt x="948425" y="722883"/>
                  </a:lnTo>
                  <a:lnTo>
                    <a:pt x="974058" y="736059"/>
                  </a:lnTo>
                  <a:lnTo>
                    <a:pt x="999691" y="748981"/>
                  </a:lnTo>
                  <a:lnTo>
                    <a:pt x="1025325" y="761663"/>
                  </a:lnTo>
                  <a:lnTo>
                    <a:pt x="1050958" y="774120"/>
                  </a:lnTo>
                  <a:lnTo>
                    <a:pt x="1076591" y="786363"/>
                  </a:lnTo>
                  <a:lnTo>
                    <a:pt x="1102224" y="798406"/>
                  </a:lnTo>
                  <a:lnTo>
                    <a:pt x="1127857" y="810260"/>
                  </a:lnTo>
                  <a:lnTo>
                    <a:pt x="1153490" y="821938"/>
                  </a:lnTo>
                  <a:lnTo>
                    <a:pt x="1179123" y="833448"/>
                  </a:lnTo>
                  <a:lnTo>
                    <a:pt x="1204756" y="844803"/>
                  </a:lnTo>
                  <a:lnTo>
                    <a:pt x="1230390" y="856010"/>
                  </a:lnTo>
                  <a:lnTo>
                    <a:pt x="1256023" y="867080"/>
                  </a:lnTo>
                  <a:lnTo>
                    <a:pt x="1281656" y="878021"/>
                  </a:lnTo>
                  <a:lnTo>
                    <a:pt x="1307289" y="888840"/>
                  </a:lnTo>
                  <a:lnTo>
                    <a:pt x="1332922" y="899545"/>
                  </a:lnTo>
                  <a:lnTo>
                    <a:pt x="1358555" y="910143"/>
                  </a:lnTo>
                  <a:lnTo>
                    <a:pt x="1384188" y="920640"/>
                  </a:lnTo>
                  <a:lnTo>
                    <a:pt x="1409821" y="931043"/>
                  </a:lnTo>
                  <a:lnTo>
                    <a:pt x="1435455" y="941356"/>
                  </a:lnTo>
                  <a:lnTo>
                    <a:pt x="1461088" y="951586"/>
                  </a:lnTo>
                  <a:lnTo>
                    <a:pt x="1486721" y="961737"/>
                  </a:lnTo>
                  <a:lnTo>
                    <a:pt x="1512354" y="971814"/>
                  </a:lnTo>
                  <a:lnTo>
                    <a:pt x="1537987" y="981821"/>
                  </a:lnTo>
                  <a:lnTo>
                    <a:pt x="1563620" y="991761"/>
                  </a:lnTo>
                  <a:lnTo>
                    <a:pt x="1589253" y="1001640"/>
                  </a:lnTo>
                  <a:lnTo>
                    <a:pt x="1614886" y="1011459"/>
                  </a:lnTo>
                  <a:lnTo>
                    <a:pt x="1640520" y="1021223"/>
                  </a:lnTo>
                  <a:lnTo>
                    <a:pt x="1666153" y="1030934"/>
                  </a:lnTo>
                  <a:lnTo>
                    <a:pt x="1691786" y="1040595"/>
                  </a:lnTo>
                  <a:lnTo>
                    <a:pt x="1717419" y="1050209"/>
                  </a:lnTo>
                  <a:lnTo>
                    <a:pt x="1743052" y="1059779"/>
                  </a:lnTo>
                  <a:lnTo>
                    <a:pt x="1768685" y="1069306"/>
                  </a:lnTo>
                  <a:lnTo>
                    <a:pt x="1794318" y="1078793"/>
                  </a:lnTo>
                  <a:lnTo>
                    <a:pt x="1819951" y="1088241"/>
                  </a:lnTo>
                  <a:lnTo>
                    <a:pt x="1845585" y="1097654"/>
                  </a:lnTo>
                  <a:lnTo>
                    <a:pt x="1871218" y="1107032"/>
                  </a:lnTo>
                  <a:lnTo>
                    <a:pt x="1896851" y="1116377"/>
                  </a:lnTo>
                  <a:lnTo>
                    <a:pt x="1922484" y="1125691"/>
                  </a:lnTo>
                  <a:lnTo>
                    <a:pt x="1948117" y="1134975"/>
                  </a:lnTo>
                  <a:lnTo>
                    <a:pt x="1973750" y="1144230"/>
                  </a:lnTo>
                  <a:lnTo>
                    <a:pt x="1999383" y="1153459"/>
                  </a:lnTo>
                  <a:lnTo>
                    <a:pt x="2025016" y="1162662"/>
                  </a:lnTo>
                  <a:lnTo>
                    <a:pt x="2025016" y="2291256"/>
                  </a:lnTo>
                  <a:lnTo>
                    <a:pt x="1999383" y="2264780"/>
                  </a:lnTo>
                  <a:lnTo>
                    <a:pt x="1973750" y="2238330"/>
                  </a:lnTo>
                  <a:lnTo>
                    <a:pt x="1948117" y="2211907"/>
                  </a:lnTo>
                  <a:lnTo>
                    <a:pt x="1922484" y="2185512"/>
                  </a:lnTo>
                  <a:lnTo>
                    <a:pt x="1896851" y="2159147"/>
                  </a:lnTo>
                  <a:lnTo>
                    <a:pt x="1871218" y="2132813"/>
                  </a:lnTo>
                  <a:lnTo>
                    <a:pt x="1845585" y="2106512"/>
                  </a:lnTo>
                  <a:lnTo>
                    <a:pt x="1819951" y="2080246"/>
                  </a:lnTo>
                  <a:lnTo>
                    <a:pt x="1794318" y="2054015"/>
                  </a:lnTo>
                  <a:lnTo>
                    <a:pt x="1768685" y="2027823"/>
                  </a:lnTo>
                  <a:lnTo>
                    <a:pt x="1743052" y="2001671"/>
                  </a:lnTo>
                  <a:lnTo>
                    <a:pt x="1717419" y="1975562"/>
                  </a:lnTo>
                  <a:lnTo>
                    <a:pt x="1691786" y="1949497"/>
                  </a:lnTo>
                  <a:lnTo>
                    <a:pt x="1666153" y="1923479"/>
                  </a:lnTo>
                  <a:lnTo>
                    <a:pt x="1640520" y="1897512"/>
                  </a:lnTo>
                  <a:lnTo>
                    <a:pt x="1614886" y="1871596"/>
                  </a:lnTo>
                  <a:lnTo>
                    <a:pt x="1589253" y="1845737"/>
                  </a:lnTo>
                  <a:lnTo>
                    <a:pt x="1563620" y="1819936"/>
                  </a:lnTo>
                  <a:lnTo>
                    <a:pt x="1537987" y="1794198"/>
                  </a:lnTo>
                  <a:lnTo>
                    <a:pt x="1512354" y="1768526"/>
                  </a:lnTo>
                  <a:lnTo>
                    <a:pt x="1486721" y="1742924"/>
                  </a:lnTo>
                  <a:lnTo>
                    <a:pt x="1461088" y="1717396"/>
                  </a:lnTo>
                  <a:lnTo>
                    <a:pt x="1435455" y="1691947"/>
                  </a:lnTo>
                  <a:lnTo>
                    <a:pt x="1409821" y="1666581"/>
                  </a:lnTo>
                  <a:lnTo>
                    <a:pt x="1384188" y="1641305"/>
                  </a:lnTo>
                  <a:lnTo>
                    <a:pt x="1358555" y="1616123"/>
                  </a:lnTo>
                  <a:lnTo>
                    <a:pt x="1332922" y="1591043"/>
                  </a:lnTo>
                  <a:lnTo>
                    <a:pt x="1307289" y="1566069"/>
                  </a:lnTo>
                  <a:lnTo>
                    <a:pt x="1281656" y="1541209"/>
                  </a:lnTo>
                  <a:lnTo>
                    <a:pt x="1256023" y="1516470"/>
                  </a:lnTo>
                  <a:lnTo>
                    <a:pt x="1230390" y="1491861"/>
                  </a:lnTo>
                  <a:lnTo>
                    <a:pt x="1204756" y="1467390"/>
                  </a:lnTo>
                  <a:lnTo>
                    <a:pt x="1179123" y="1443065"/>
                  </a:lnTo>
                  <a:lnTo>
                    <a:pt x="1153490" y="1418897"/>
                  </a:lnTo>
                  <a:lnTo>
                    <a:pt x="1127857" y="1394896"/>
                  </a:lnTo>
                  <a:lnTo>
                    <a:pt x="1102224" y="1371071"/>
                  </a:lnTo>
                  <a:lnTo>
                    <a:pt x="1076591" y="1347435"/>
                  </a:lnTo>
                  <a:lnTo>
                    <a:pt x="1050958" y="1324000"/>
                  </a:lnTo>
                  <a:lnTo>
                    <a:pt x="1025325" y="1300777"/>
                  </a:lnTo>
                  <a:lnTo>
                    <a:pt x="999691" y="1277781"/>
                  </a:lnTo>
                  <a:lnTo>
                    <a:pt x="974058" y="1255024"/>
                  </a:lnTo>
                  <a:lnTo>
                    <a:pt x="948425" y="1232520"/>
                  </a:lnTo>
                  <a:lnTo>
                    <a:pt x="922792" y="1210284"/>
                  </a:lnTo>
                  <a:lnTo>
                    <a:pt x="897159" y="1188330"/>
                  </a:lnTo>
                  <a:lnTo>
                    <a:pt x="871526" y="1166672"/>
                  </a:lnTo>
                  <a:lnTo>
                    <a:pt x="845893" y="1145324"/>
                  </a:lnTo>
                  <a:lnTo>
                    <a:pt x="820260" y="1124300"/>
                  </a:lnTo>
                  <a:lnTo>
                    <a:pt x="794626" y="1103614"/>
                  </a:lnTo>
                  <a:lnTo>
                    <a:pt x="768993" y="1083278"/>
                  </a:lnTo>
                  <a:lnTo>
                    <a:pt x="743360" y="1063304"/>
                  </a:lnTo>
                  <a:lnTo>
                    <a:pt x="717727" y="1043701"/>
                  </a:lnTo>
                  <a:lnTo>
                    <a:pt x="692094" y="1024478"/>
                  </a:lnTo>
                  <a:lnTo>
                    <a:pt x="666461" y="1005644"/>
                  </a:lnTo>
                  <a:lnTo>
                    <a:pt x="640828" y="987201"/>
                  </a:lnTo>
                  <a:lnTo>
                    <a:pt x="615195" y="969155"/>
                  </a:lnTo>
                  <a:lnTo>
                    <a:pt x="589561" y="951506"/>
                  </a:lnTo>
                  <a:lnTo>
                    <a:pt x="563928" y="934252"/>
                  </a:lnTo>
                  <a:lnTo>
                    <a:pt x="538295" y="917392"/>
                  </a:lnTo>
                  <a:lnTo>
                    <a:pt x="512662" y="900919"/>
                  </a:lnTo>
                  <a:lnTo>
                    <a:pt x="487029" y="884827"/>
                  </a:lnTo>
                  <a:lnTo>
                    <a:pt x="461396" y="869107"/>
                  </a:lnTo>
                  <a:lnTo>
                    <a:pt x="435763" y="853749"/>
                  </a:lnTo>
                  <a:lnTo>
                    <a:pt x="410130" y="838741"/>
                  </a:lnTo>
                  <a:lnTo>
                    <a:pt x="384496" y="824072"/>
                  </a:lnTo>
                  <a:lnTo>
                    <a:pt x="358863" y="809728"/>
                  </a:lnTo>
                  <a:lnTo>
                    <a:pt x="333230" y="795694"/>
                  </a:lnTo>
                  <a:lnTo>
                    <a:pt x="307597" y="781957"/>
                  </a:lnTo>
                  <a:lnTo>
                    <a:pt x="281964" y="768503"/>
                  </a:lnTo>
                  <a:lnTo>
                    <a:pt x="256331" y="755316"/>
                  </a:lnTo>
                  <a:lnTo>
                    <a:pt x="230698" y="742384"/>
                  </a:lnTo>
                  <a:lnTo>
                    <a:pt x="205065" y="729692"/>
                  </a:lnTo>
                  <a:lnTo>
                    <a:pt x="179431" y="717226"/>
                  </a:lnTo>
                  <a:lnTo>
                    <a:pt x="153798" y="704974"/>
                  </a:lnTo>
                  <a:lnTo>
                    <a:pt x="128165" y="692922"/>
                  </a:lnTo>
                  <a:lnTo>
                    <a:pt x="102532" y="681060"/>
                  </a:lnTo>
                  <a:lnTo>
                    <a:pt x="76899" y="669376"/>
                  </a:lnTo>
                  <a:lnTo>
                    <a:pt x="51266" y="657858"/>
                  </a:lnTo>
                  <a:lnTo>
                    <a:pt x="25633" y="646497"/>
                  </a:lnTo>
                  <a:lnTo>
                    <a:pt x="0" y="63528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9963" y="6613401"/>
              <a:ext cx="2025016" cy="1409317"/>
            </a:xfrm>
            <a:custGeom>
              <a:avLst/>
              <a:pathLst>
                <a:path w="2025016" h="1409317">
                  <a:moveTo>
                    <a:pt x="0" y="0"/>
                  </a:moveTo>
                  <a:lnTo>
                    <a:pt x="25633" y="17839"/>
                  </a:lnTo>
                  <a:lnTo>
                    <a:pt x="51266" y="35678"/>
                  </a:lnTo>
                  <a:lnTo>
                    <a:pt x="76899" y="53518"/>
                  </a:lnTo>
                  <a:lnTo>
                    <a:pt x="102532" y="71357"/>
                  </a:lnTo>
                  <a:lnTo>
                    <a:pt x="128165" y="89197"/>
                  </a:lnTo>
                  <a:lnTo>
                    <a:pt x="153798" y="107036"/>
                  </a:lnTo>
                  <a:lnTo>
                    <a:pt x="179431" y="124876"/>
                  </a:lnTo>
                  <a:lnTo>
                    <a:pt x="205065" y="142715"/>
                  </a:lnTo>
                  <a:lnTo>
                    <a:pt x="230698" y="160555"/>
                  </a:lnTo>
                  <a:lnTo>
                    <a:pt x="256331" y="178394"/>
                  </a:lnTo>
                  <a:lnTo>
                    <a:pt x="281964" y="196234"/>
                  </a:lnTo>
                  <a:lnTo>
                    <a:pt x="307597" y="214073"/>
                  </a:lnTo>
                  <a:lnTo>
                    <a:pt x="333230" y="231913"/>
                  </a:lnTo>
                  <a:lnTo>
                    <a:pt x="358863" y="249752"/>
                  </a:lnTo>
                  <a:lnTo>
                    <a:pt x="384496" y="267591"/>
                  </a:lnTo>
                  <a:lnTo>
                    <a:pt x="410130" y="285431"/>
                  </a:lnTo>
                  <a:lnTo>
                    <a:pt x="435763" y="303270"/>
                  </a:lnTo>
                  <a:lnTo>
                    <a:pt x="461396" y="321110"/>
                  </a:lnTo>
                  <a:lnTo>
                    <a:pt x="487029" y="338949"/>
                  </a:lnTo>
                  <a:lnTo>
                    <a:pt x="512662" y="356789"/>
                  </a:lnTo>
                  <a:lnTo>
                    <a:pt x="538295" y="374628"/>
                  </a:lnTo>
                  <a:lnTo>
                    <a:pt x="563928" y="392468"/>
                  </a:lnTo>
                  <a:lnTo>
                    <a:pt x="589561" y="410307"/>
                  </a:lnTo>
                  <a:lnTo>
                    <a:pt x="615195" y="428147"/>
                  </a:lnTo>
                  <a:lnTo>
                    <a:pt x="640828" y="445986"/>
                  </a:lnTo>
                  <a:lnTo>
                    <a:pt x="666461" y="463826"/>
                  </a:lnTo>
                  <a:lnTo>
                    <a:pt x="692094" y="481665"/>
                  </a:lnTo>
                  <a:lnTo>
                    <a:pt x="717727" y="499504"/>
                  </a:lnTo>
                  <a:lnTo>
                    <a:pt x="743360" y="517344"/>
                  </a:lnTo>
                  <a:lnTo>
                    <a:pt x="768993" y="535183"/>
                  </a:lnTo>
                  <a:lnTo>
                    <a:pt x="794626" y="553023"/>
                  </a:lnTo>
                  <a:lnTo>
                    <a:pt x="820260" y="570862"/>
                  </a:lnTo>
                  <a:lnTo>
                    <a:pt x="845893" y="588702"/>
                  </a:lnTo>
                  <a:lnTo>
                    <a:pt x="871526" y="606541"/>
                  </a:lnTo>
                  <a:lnTo>
                    <a:pt x="897159" y="624381"/>
                  </a:lnTo>
                  <a:lnTo>
                    <a:pt x="922792" y="642220"/>
                  </a:lnTo>
                  <a:lnTo>
                    <a:pt x="948425" y="660060"/>
                  </a:lnTo>
                  <a:lnTo>
                    <a:pt x="974058" y="677899"/>
                  </a:lnTo>
                  <a:lnTo>
                    <a:pt x="999691" y="695739"/>
                  </a:lnTo>
                  <a:lnTo>
                    <a:pt x="1025325" y="713578"/>
                  </a:lnTo>
                  <a:lnTo>
                    <a:pt x="1050958" y="731418"/>
                  </a:lnTo>
                  <a:lnTo>
                    <a:pt x="1076591" y="749257"/>
                  </a:lnTo>
                  <a:lnTo>
                    <a:pt x="1102224" y="767096"/>
                  </a:lnTo>
                  <a:lnTo>
                    <a:pt x="1127857" y="784936"/>
                  </a:lnTo>
                  <a:lnTo>
                    <a:pt x="1153490" y="802775"/>
                  </a:lnTo>
                  <a:lnTo>
                    <a:pt x="1179123" y="820615"/>
                  </a:lnTo>
                  <a:lnTo>
                    <a:pt x="1204756" y="838454"/>
                  </a:lnTo>
                  <a:lnTo>
                    <a:pt x="1230390" y="856294"/>
                  </a:lnTo>
                  <a:lnTo>
                    <a:pt x="1256023" y="874133"/>
                  </a:lnTo>
                  <a:lnTo>
                    <a:pt x="1281656" y="891973"/>
                  </a:lnTo>
                  <a:lnTo>
                    <a:pt x="1307289" y="909812"/>
                  </a:lnTo>
                  <a:lnTo>
                    <a:pt x="1332922" y="927652"/>
                  </a:lnTo>
                  <a:lnTo>
                    <a:pt x="1358555" y="945491"/>
                  </a:lnTo>
                  <a:lnTo>
                    <a:pt x="1384188" y="963331"/>
                  </a:lnTo>
                  <a:lnTo>
                    <a:pt x="1409821" y="981170"/>
                  </a:lnTo>
                  <a:lnTo>
                    <a:pt x="1435455" y="999009"/>
                  </a:lnTo>
                  <a:lnTo>
                    <a:pt x="1461088" y="1016849"/>
                  </a:lnTo>
                  <a:lnTo>
                    <a:pt x="1486721" y="1034688"/>
                  </a:lnTo>
                  <a:lnTo>
                    <a:pt x="1512354" y="1052528"/>
                  </a:lnTo>
                  <a:lnTo>
                    <a:pt x="1537987" y="1070367"/>
                  </a:lnTo>
                  <a:lnTo>
                    <a:pt x="1563620" y="1088207"/>
                  </a:lnTo>
                  <a:lnTo>
                    <a:pt x="1589253" y="1106046"/>
                  </a:lnTo>
                  <a:lnTo>
                    <a:pt x="1614886" y="1123886"/>
                  </a:lnTo>
                  <a:lnTo>
                    <a:pt x="1640520" y="1141725"/>
                  </a:lnTo>
                  <a:lnTo>
                    <a:pt x="1666153" y="1159565"/>
                  </a:lnTo>
                  <a:lnTo>
                    <a:pt x="1691786" y="1177404"/>
                  </a:lnTo>
                  <a:lnTo>
                    <a:pt x="1717419" y="1195244"/>
                  </a:lnTo>
                  <a:lnTo>
                    <a:pt x="1743052" y="1213083"/>
                  </a:lnTo>
                  <a:lnTo>
                    <a:pt x="1768685" y="1230922"/>
                  </a:lnTo>
                  <a:lnTo>
                    <a:pt x="1794318" y="1248762"/>
                  </a:lnTo>
                  <a:lnTo>
                    <a:pt x="1819951" y="1266601"/>
                  </a:lnTo>
                  <a:lnTo>
                    <a:pt x="1845585" y="1284441"/>
                  </a:lnTo>
                  <a:lnTo>
                    <a:pt x="1871218" y="1302280"/>
                  </a:lnTo>
                  <a:lnTo>
                    <a:pt x="1896851" y="1320120"/>
                  </a:lnTo>
                  <a:lnTo>
                    <a:pt x="1922484" y="1337959"/>
                  </a:lnTo>
                  <a:lnTo>
                    <a:pt x="1948117" y="1355799"/>
                  </a:lnTo>
                  <a:lnTo>
                    <a:pt x="1973750" y="1373638"/>
                  </a:lnTo>
                  <a:lnTo>
                    <a:pt x="1999383" y="1391478"/>
                  </a:lnTo>
                  <a:lnTo>
                    <a:pt x="2025016" y="1409317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33545" y="609051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19401" y="729951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29139" y="74738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11455" y="74567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04760" y="748880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03432" y="20912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50765" y="699921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33860" y="73156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18344" y="59215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20014" y="76721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38176" y="76474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35792" y="795024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24199" y="640965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37627" y="217011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55467" y="688179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48609" y="783711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40021" y="774427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52926" y="452771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39422" y="671894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59535" y="632223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70530" y="672369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71094" y="775295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75378" y="724261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62966" y="689893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71498" y="775620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38362" y="731319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46410" y="687162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56132" y="656277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49293" y="607725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55235" y="740207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25441" y="543289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04155" y="633487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53373" y="350719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42064" y="689885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39345" y="734248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31621" y="769110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33420" y="74601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08536" y="62482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46087" y="528669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49522" y="75697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12567" y="584869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52727" y="689200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31083" y="648850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44223" y="664952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44592" y="510758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16434" y="739836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22298" y="700115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27089" y="746433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46296" y="740997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65973" y="286891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18327" y="597720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25275" y="737681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41175" y="734674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15314" y="18938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41242" y="635924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14709" y="747726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15028" y="753791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21929" y="752244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53365" y="761853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68288" y="693363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83311" y="751130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98204" y="450070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81461" y="748540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71837" y="735256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91235" y="773968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99063" y="712998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97150" y="639379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02820" y="734680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82585" y="687521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80898" y="731614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59998" y="793044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33481" y="764156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46187" y="782403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28894" y="79682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59430" y="79677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61086" y="772177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28340" y="795748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31078" y="77864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51528" y="79534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22471" y="75604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12108" y="780797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11585" y="78985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36126" y="793924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54349" y="791074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12204" y="79677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58972" y="74573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67553" y="720767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37503" y="760886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50806" y="751587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25686" y="793628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3477" y="786484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46455" y="789380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15605" y="794635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24920" y="796432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68641" y="795432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27632" y="796316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62871" y="742957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56045" y="787655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60836" y="794574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80885" y="720082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76595" y="680551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70075" y="771600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53355" y="66561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44451" y="761527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44858" y="778913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60222" y="773695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87562" y="77742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01974" y="793709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997935" y="79407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5051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49411" y="7900334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6401" y="575460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6401" y="360887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0257" y="7976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0257" y="5830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0257" y="3684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5051" y="8920431"/>
              <a:ext cx="2270533" cy="0"/>
            </a:xfrm>
            <a:custGeom>
              <a:avLst/>
              <a:pathLst>
                <a:path w="2270533" h="0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18608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67765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4827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175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13560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596649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77162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09742" y="8939604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1393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347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352" y="4867024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37681" y="57725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37681" y="556402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37681" y="535554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37681" y="514705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37681" y="4938575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043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04352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04352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04352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04352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04352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79916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79916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79916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79916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79916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5051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50989" y="6130024"/>
              <a:ext cx="1985711" cy="1655044"/>
            </a:xfrm>
            <a:custGeom>
              <a:avLst/>
              <a:pathLst>
                <a:path w="1985711" h="1655044">
                  <a:moveTo>
                    <a:pt x="0" y="0"/>
                  </a:moveTo>
                  <a:lnTo>
                    <a:pt x="25135" y="16813"/>
                  </a:lnTo>
                  <a:lnTo>
                    <a:pt x="50271" y="33566"/>
                  </a:lnTo>
                  <a:lnTo>
                    <a:pt x="75406" y="50254"/>
                  </a:lnTo>
                  <a:lnTo>
                    <a:pt x="100542" y="66874"/>
                  </a:lnTo>
                  <a:lnTo>
                    <a:pt x="125677" y="83422"/>
                  </a:lnTo>
                  <a:lnTo>
                    <a:pt x="150813" y="99895"/>
                  </a:lnTo>
                  <a:lnTo>
                    <a:pt x="175949" y="116288"/>
                  </a:lnTo>
                  <a:lnTo>
                    <a:pt x="201084" y="132596"/>
                  </a:lnTo>
                  <a:lnTo>
                    <a:pt x="226220" y="148814"/>
                  </a:lnTo>
                  <a:lnTo>
                    <a:pt x="251355" y="164937"/>
                  </a:lnTo>
                  <a:lnTo>
                    <a:pt x="276491" y="180960"/>
                  </a:lnTo>
                  <a:lnTo>
                    <a:pt x="301627" y="196876"/>
                  </a:lnTo>
                  <a:lnTo>
                    <a:pt x="326762" y="212678"/>
                  </a:lnTo>
                  <a:lnTo>
                    <a:pt x="351898" y="228360"/>
                  </a:lnTo>
                  <a:lnTo>
                    <a:pt x="377033" y="243914"/>
                  </a:lnTo>
                  <a:lnTo>
                    <a:pt x="402169" y="259332"/>
                  </a:lnTo>
                  <a:lnTo>
                    <a:pt x="427304" y="274605"/>
                  </a:lnTo>
                  <a:lnTo>
                    <a:pt x="452440" y="289723"/>
                  </a:lnTo>
                  <a:lnTo>
                    <a:pt x="477576" y="304677"/>
                  </a:lnTo>
                  <a:lnTo>
                    <a:pt x="502711" y="319456"/>
                  </a:lnTo>
                  <a:lnTo>
                    <a:pt x="527847" y="334047"/>
                  </a:lnTo>
                  <a:lnTo>
                    <a:pt x="552982" y="348439"/>
                  </a:lnTo>
                  <a:lnTo>
                    <a:pt x="578118" y="362617"/>
                  </a:lnTo>
                  <a:lnTo>
                    <a:pt x="603254" y="376568"/>
                  </a:lnTo>
                  <a:lnTo>
                    <a:pt x="628389" y="390277"/>
                  </a:lnTo>
                  <a:lnTo>
                    <a:pt x="653525" y="403726"/>
                  </a:lnTo>
                  <a:lnTo>
                    <a:pt x="678660" y="416898"/>
                  </a:lnTo>
                  <a:lnTo>
                    <a:pt x="703796" y="429774"/>
                  </a:lnTo>
                  <a:lnTo>
                    <a:pt x="728931" y="442335"/>
                  </a:lnTo>
                  <a:lnTo>
                    <a:pt x="754067" y="454560"/>
                  </a:lnTo>
                  <a:lnTo>
                    <a:pt x="779203" y="466427"/>
                  </a:lnTo>
                  <a:lnTo>
                    <a:pt x="804338" y="477914"/>
                  </a:lnTo>
                  <a:lnTo>
                    <a:pt x="829474" y="488995"/>
                  </a:lnTo>
                  <a:lnTo>
                    <a:pt x="854609" y="499647"/>
                  </a:lnTo>
                  <a:lnTo>
                    <a:pt x="879745" y="509844"/>
                  </a:lnTo>
                  <a:lnTo>
                    <a:pt x="904881" y="519561"/>
                  </a:lnTo>
                  <a:lnTo>
                    <a:pt x="930016" y="528772"/>
                  </a:lnTo>
                  <a:lnTo>
                    <a:pt x="955152" y="537451"/>
                  </a:lnTo>
                  <a:lnTo>
                    <a:pt x="980287" y="545573"/>
                  </a:lnTo>
                  <a:lnTo>
                    <a:pt x="1005423" y="553114"/>
                  </a:lnTo>
                  <a:lnTo>
                    <a:pt x="1030558" y="560052"/>
                  </a:lnTo>
                  <a:lnTo>
                    <a:pt x="1055694" y="566365"/>
                  </a:lnTo>
                  <a:lnTo>
                    <a:pt x="1080830" y="572034"/>
                  </a:lnTo>
                  <a:lnTo>
                    <a:pt x="1105965" y="577045"/>
                  </a:lnTo>
                  <a:lnTo>
                    <a:pt x="1131101" y="581384"/>
                  </a:lnTo>
                  <a:lnTo>
                    <a:pt x="1156236" y="585042"/>
                  </a:lnTo>
                  <a:lnTo>
                    <a:pt x="1181372" y="588013"/>
                  </a:lnTo>
                  <a:lnTo>
                    <a:pt x="1206508" y="590296"/>
                  </a:lnTo>
                  <a:lnTo>
                    <a:pt x="1231643" y="591893"/>
                  </a:lnTo>
                  <a:lnTo>
                    <a:pt x="1256779" y="592810"/>
                  </a:lnTo>
                  <a:lnTo>
                    <a:pt x="1281914" y="593058"/>
                  </a:lnTo>
                  <a:lnTo>
                    <a:pt x="1307050" y="592648"/>
                  </a:lnTo>
                  <a:lnTo>
                    <a:pt x="1332185" y="591599"/>
                  </a:lnTo>
                  <a:lnTo>
                    <a:pt x="1357321" y="589928"/>
                  </a:lnTo>
                  <a:lnTo>
                    <a:pt x="1382457" y="587657"/>
                  </a:lnTo>
                  <a:lnTo>
                    <a:pt x="1407592" y="584809"/>
                  </a:lnTo>
                  <a:lnTo>
                    <a:pt x="1432728" y="581408"/>
                  </a:lnTo>
                  <a:lnTo>
                    <a:pt x="1457863" y="577479"/>
                  </a:lnTo>
                  <a:lnTo>
                    <a:pt x="1482999" y="573049"/>
                  </a:lnTo>
                  <a:lnTo>
                    <a:pt x="1508135" y="568142"/>
                  </a:lnTo>
                  <a:lnTo>
                    <a:pt x="1533270" y="562786"/>
                  </a:lnTo>
                  <a:lnTo>
                    <a:pt x="1558406" y="557003"/>
                  </a:lnTo>
                  <a:lnTo>
                    <a:pt x="1583541" y="550820"/>
                  </a:lnTo>
                  <a:lnTo>
                    <a:pt x="1608677" y="544260"/>
                  </a:lnTo>
                  <a:lnTo>
                    <a:pt x="1633812" y="537346"/>
                  </a:lnTo>
                  <a:lnTo>
                    <a:pt x="1658948" y="530099"/>
                  </a:lnTo>
                  <a:lnTo>
                    <a:pt x="1684084" y="522540"/>
                  </a:lnTo>
                  <a:lnTo>
                    <a:pt x="1709219" y="514689"/>
                  </a:lnTo>
                  <a:lnTo>
                    <a:pt x="1734355" y="506564"/>
                  </a:lnTo>
                  <a:lnTo>
                    <a:pt x="1759490" y="498182"/>
                  </a:lnTo>
                  <a:lnTo>
                    <a:pt x="1784626" y="489560"/>
                  </a:lnTo>
                  <a:lnTo>
                    <a:pt x="1809762" y="480713"/>
                  </a:lnTo>
                  <a:lnTo>
                    <a:pt x="1834897" y="471655"/>
                  </a:lnTo>
                  <a:lnTo>
                    <a:pt x="1860033" y="462399"/>
                  </a:lnTo>
                  <a:lnTo>
                    <a:pt x="1885168" y="452959"/>
                  </a:lnTo>
                  <a:lnTo>
                    <a:pt x="1910304" y="443345"/>
                  </a:lnTo>
                  <a:lnTo>
                    <a:pt x="1935440" y="433568"/>
                  </a:lnTo>
                  <a:lnTo>
                    <a:pt x="1960575" y="423638"/>
                  </a:lnTo>
                  <a:lnTo>
                    <a:pt x="1985711" y="413565"/>
                  </a:lnTo>
                  <a:lnTo>
                    <a:pt x="1985711" y="1655044"/>
                  </a:lnTo>
                  <a:lnTo>
                    <a:pt x="1960575" y="1639603"/>
                  </a:lnTo>
                  <a:lnTo>
                    <a:pt x="1935440" y="1624306"/>
                  </a:lnTo>
                  <a:lnTo>
                    <a:pt x="1910304" y="1609161"/>
                  </a:lnTo>
                  <a:lnTo>
                    <a:pt x="1885168" y="1594180"/>
                  </a:lnTo>
                  <a:lnTo>
                    <a:pt x="1860033" y="1579371"/>
                  </a:lnTo>
                  <a:lnTo>
                    <a:pt x="1834897" y="1564748"/>
                  </a:lnTo>
                  <a:lnTo>
                    <a:pt x="1809762" y="1550323"/>
                  </a:lnTo>
                  <a:lnTo>
                    <a:pt x="1784626" y="1536108"/>
                  </a:lnTo>
                  <a:lnTo>
                    <a:pt x="1759490" y="1522118"/>
                  </a:lnTo>
                  <a:lnTo>
                    <a:pt x="1734355" y="1508369"/>
                  </a:lnTo>
                  <a:lnTo>
                    <a:pt x="1709219" y="1494876"/>
                  </a:lnTo>
                  <a:lnTo>
                    <a:pt x="1684084" y="1481657"/>
                  </a:lnTo>
                  <a:lnTo>
                    <a:pt x="1658948" y="1468731"/>
                  </a:lnTo>
                  <a:lnTo>
                    <a:pt x="1633812" y="1456116"/>
                  </a:lnTo>
                  <a:lnTo>
                    <a:pt x="1608677" y="1443834"/>
                  </a:lnTo>
                  <a:lnTo>
                    <a:pt x="1583541" y="1431906"/>
                  </a:lnTo>
                  <a:lnTo>
                    <a:pt x="1558406" y="1420356"/>
                  </a:lnTo>
                  <a:lnTo>
                    <a:pt x="1533270" y="1409206"/>
                  </a:lnTo>
                  <a:lnTo>
                    <a:pt x="1508135" y="1398481"/>
                  </a:lnTo>
                  <a:lnTo>
                    <a:pt x="1482999" y="1388207"/>
                  </a:lnTo>
                  <a:lnTo>
                    <a:pt x="1457863" y="1378409"/>
                  </a:lnTo>
                  <a:lnTo>
                    <a:pt x="1432728" y="1369113"/>
                  </a:lnTo>
                  <a:lnTo>
                    <a:pt x="1407592" y="1360345"/>
                  </a:lnTo>
                  <a:lnTo>
                    <a:pt x="1382457" y="1352129"/>
                  </a:lnTo>
                  <a:lnTo>
                    <a:pt x="1357321" y="1344490"/>
                  </a:lnTo>
                  <a:lnTo>
                    <a:pt x="1332185" y="1337452"/>
                  </a:lnTo>
                  <a:lnTo>
                    <a:pt x="1307050" y="1331035"/>
                  </a:lnTo>
                  <a:lnTo>
                    <a:pt x="1281914" y="1325258"/>
                  </a:lnTo>
                  <a:lnTo>
                    <a:pt x="1256779" y="1320137"/>
                  </a:lnTo>
                  <a:lnTo>
                    <a:pt x="1231643" y="1315687"/>
                  </a:lnTo>
                  <a:lnTo>
                    <a:pt x="1206508" y="1311916"/>
                  </a:lnTo>
                  <a:lnTo>
                    <a:pt x="1181372" y="1308832"/>
                  </a:lnTo>
                  <a:lnTo>
                    <a:pt x="1156236" y="1306435"/>
                  </a:lnTo>
                  <a:lnTo>
                    <a:pt x="1131101" y="1304725"/>
                  </a:lnTo>
                  <a:lnTo>
                    <a:pt x="1105965" y="1303697"/>
                  </a:lnTo>
                  <a:lnTo>
                    <a:pt x="1080830" y="1303340"/>
                  </a:lnTo>
                  <a:lnTo>
                    <a:pt x="1055694" y="1303642"/>
                  </a:lnTo>
                  <a:lnTo>
                    <a:pt x="1030558" y="1304587"/>
                  </a:lnTo>
                  <a:lnTo>
                    <a:pt x="1005423" y="1306157"/>
                  </a:lnTo>
                  <a:lnTo>
                    <a:pt x="980287" y="1308330"/>
                  </a:lnTo>
                  <a:lnTo>
                    <a:pt x="955152" y="1311085"/>
                  </a:lnTo>
                  <a:lnTo>
                    <a:pt x="930016" y="1314396"/>
                  </a:lnTo>
                  <a:lnTo>
                    <a:pt x="904881" y="1318239"/>
                  </a:lnTo>
                  <a:lnTo>
                    <a:pt x="879745" y="1322589"/>
                  </a:lnTo>
                  <a:lnTo>
                    <a:pt x="854609" y="1327418"/>
                  </a:lnTo>
                  <a:lnTo>
                    <a:pt x="829474" y="1332703"/>
                  </a:lnTo>
                  <a:lnTo>
                    <a:pt x="804338" y="1338416"/>
                  </a:lnTo>
                  <a:lnTo>
                    <a:pt x="779203" y="1344535"/>
                  </a:lnTo>
                  <a:lnTo>
                    <a:pt x="754067" y="1351034"/>
                  </a:lnTo>
                  <a:lnTo>
                    <a:pt x="728931" y="1357892"/>
                  </a:lnTo>
                  <a:lnTo>
                    <a:pt x="703796" y="1365085"/>
                  </a:lnTo>
                  <a:lnTo>
                    <a:pt x="678660" y="1372594"/>
                  </a:lnTo>
                  <a:lnTo>
                    <a:pt x="653525" y="1380399"/>
                  </a:lnTo>
                  <a:lnTo>
                    <a:pt x="628389" y="1388480"/>
                  </a:lnTo>
                  <a:lnTo>
                    <a:pt x="603254" y="1396820"/>
                  </a:lnTo>
                  <a:lnTo>
                    <a:pt x="578118" y="1405404"/>
                  </a:lnTo>
                  <a:lnTo>
                    <a:pt x="552982" y="1414215"/>
                  </a:lnTo>
                  <a:lnTo>
                    <a:pt x="527847" y="1423239"/>
                  </a:lnTo>
                  <a:lnTo>
                    <a:pt x="502711" y="1432463"/>
                  </a:lnTo>
                  <a:lnTo>
                    <a:pt x="477576" y="1441874"/>
                  </a:lnTo>
                  <a:lnTo>
                    <a:pt x="452440" y="1451460"/>
                  </a:lnTo>
                  <a:lnTo>
                    <a:pt x="427304" y="1461211"/>
                  </a:lnTo>
                  <a:lnTo>
                    <a:pt x="402169" y="1471116"/>
                  </a:lnTo>
                  <a:lnTo>
                    <a:pt x="377033" y="1481166"/>
                  </a:lnTo>
                  <a:lnTo>
                    <a:pt x="351898" y="1491352"/>
                  </a:lnTo>
                  <a:lnTo>
                    <a:pt x="326762" y="1501667"/>
                  </a:lnTo>
                  <a:lnTo>
                    <a:pt x="301627" y="1512101"/>
                  </a:lnTo>
                  <a:lnTo>
                    <a:pt x="276491" y="1522650"/>
                  </a:lnTo>
                  <a:lnTo>
                    <a:pt x="251355" y="1533305"/>
                  </a:lnTo>
                  <a:lnTo>
                    <a:pt x="226220" y="1544060"/>
                  </a:lnTo>
                  <a:lnTo>
                    <a:pt x="201084" y="1554911"/>
                  </a:lnTo>
                  <a:lnTo>
                    <a:pt x="175949" y="1565851"/>
                  </a:lnTo>
                  <a:lnTo>
                    <a:pt x="150813" y="1576876"/>
                  </a:lnTo>
                  <a:lnTo>
                    <a:pt x="125677" y="1587982"/>
                  </a:lnTo>
                  <a:lnTo>
                    <a:pt x="100542" y="1599162"/>
                  </a:lnTo>
                  <a:lnTo>
                    <a:pt x="75406" y="1610415"/>
                  </a:lnTo>
                  <a:lnTo>
                    <a:pt x="50271" y="1621735"/>
                  </a:lnTo>
                  <a:lnTo>
                    <a:pt x="25135" y="1633120"/>
                  </a:lnTo>
                  <a:lnTo>
                    <a:pt x="0" y="164456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0989" y="6952307"/>
              <a:ext cx="1985711" cy="212021"/>
            </a:xfrm>
            <a:custGeom>
              <a:avLst/>
              <a:pathLst>
                <a:path w="1985711" h="212021">
                  <a:moveTo>
                    <a:pt x="0" y="0"/>
                  </a:moveTo>
                  <a:lnTo>
                    <a:pt x="25135" y="2683"/>
                  </a:lnTo>
                  <a:lnTo>
                    <a:pt x="50271" y="5367"/>
                  </a:lnTo>
                  <a:lnTo>
                    <a:pt x="75406" y="8051"/>
                  </a:lnTo>
                  <a:lnTo>
                    <a:pt x="100542" y="10735"/>
                  </a:lnTo>
                  <a:lnTo>
                    <a:pt x="125677" y="13419"/>
                  </a:lnTo>
                  <a:lnTo>
                    <a:pt x="150813" y="16102"/>
                  </a:lnTo>
                  <a:lnTo>
                    <a:pt x="175949" y="18786"/>
                  </a:lnTo>
                  <a:lnTo>
                    <a:pt x="201084" y="21470"/>
                  </a:lnTo>
                  <a:lnTo>
                    <a:pt x="226220" y="24154"/>
                  </a:lnTo>
                  <a:lnTo>
                    <a:pt x="251355" y="26838"/>
                  </a:lnTo>
                  <a:lnTo>
                    <a:pt x="276491" y="29522"/>
                  </a:lnTo>
                  <a:lnTo>
                    <a:pt x="301627" y="32205"/>
                  </a:lnTo>
                  <a:lnTo>
                    <a:pt x="326762" y="34889"/>
                  </a:lnTo>
                  <a:lnTo>
                    <a:pt x="351898" y="37573"/>
                  </a:lnTo>
                  <a:lnTo>
                    <a:pt x="377033" y="40257"/>
                  </a:lnTo>
                  <a:lnTo>
                    <a:pt x="402169" y="42941"/>
                  </a:lnTo>
                  <a:lnTo>
                    <a:pt x="427304" y="45624"/>
                  </a:lnTo>
                  <a:lnTo>
                    <a:pt x="452440" y="48308"/>
                  </a:lnTo>
                  <a:lnTo>
                    <a:pt x="477576" y="50992"/>
                  </a:lnTo>
                  <a:lnTo>
                    <a:pt x="502711" y="53676"/>
                  </a:lnTo>
                  <a:lnTo>
                    <a:pt x="527847" y="56360"/>
                  </a:lnTo>
                  <a:lnTo>
                    <a:pt x="552982" y="59044"/>
                  </a:lnTo>
                  <a:lnTo>
                    <a:pt x="578118" y="61727"/>
                  </a:lnTo>
                  <a:lnTo>
                    <a:pt x="603254" y="64411"/>
                  </a:lnTo>
                  <a:lnTo>
                    <a:pt x="628389" y="67095"/>
                  </a:lnTo>
                  <a:lnTo>
                    <a:pt x="653525" y="69779"/>
                  </a:lnTo>
                  <a:lnTo>
                    <a:pt x="678660" y="72463"/>
                  </a:lnTo>
                  <a:lnTo>
                    <a:pt x="703796" y="75146"/>
                  </a:lnTo>
                  <a:lnTo>
                    <a:pt x="728931" y="77830"/>
                  </a:lnTo>
                  <a:lnTo>
                    <a:pt x="754067" y="80514"/>
                  </a:lnTo>
                  <a:lnTo>
                    <a:pt x="779203" y="83198"/>
                  </a:lnTo>
                  <a:lnTo>
                    <a:pt x="804338" y="85882"/>
                  </a:lnTo>
                  <a:lnTo>
                    <a:pt x="829474" y="88566"/>
                  </a:lnTo>
                  <a:lnTo>
                    <a:pt x="854609" y="91249"/>
                  </a:lnTo>
                  <a:lnTo>
                    <a:pt x="879745" y="93933"/>
                  </a:lnTo>
                  <a:lnTo>
                    <a:pt x="904881" y="96617"/>
                  </a:lnTo>
                  <a:lnTo>
                    <a:pt x="930016" y="99301"/>
                  </a:lnTo>
                  <a:lnTo>
                    <a:pt x="955152" y="101985"/>
                  </a:lnTo>
                  <a:lnTo>
                    <a:pt x="980287" y="104668"/>
                  </a:lnTo>
                  <a:lnTo>
                    <a:pt x="1005423" y="107352"/>
                  </a:lnTo>
                  <a:lnTo>
                    <a:pt x="1030558" y="110036"/>
                  </a:lnTo>
                  <a:lnTo>
                    <a:pt x="1055694" y="112720"/>
                  </a:lnTo>
                  <a:lnTo>
                    <a:pt x="1080830" y="115404"/>
                  </a:lnTo>
                  <a:lnTo>
                    <a:pt x="1105965" y="118088"/>
                  </a:lnTo>
                  <a:lnTo>
                    <a:pt x="1131101" y="120771"/>
                  </a:lnTo>
                  <a:lnTo>
                    <a:pt x="1156236" y="123455"/>
                  </a:lnTo>
                  <a:lnTo>
                    <a:pt x="1181372" y="126139"/>
                  </a:lnTo>
                  <a:lnTo>
                    <a:pt x="1206508" y="128823"/>
                  </a:lnTo>
                  <a:lnTo>
                    <a:pt x="1231643" y="131507"/>
                  </a:lnTo>
                  <a:lnTo>
                    <a:pt x="1256779" y="134190"/>
                  </a:lnTo>
                  <a:lnTo>
                    <a:pt x="1281914" y="136874"/>
                  </a:lnTo>
                  <a:lnTo>
                    <a:pt x="1307050" y="139558"/>
                  </a:lnTo>
                  <a:lnTo>
                    <a:pt x="1332185" y="142242"/>
                  </a:lnTo>
                  <a:lnTo>
                    <a:pt x="1357321" y="144926"/>
                  </a:lnTo>
                  <a:lnTo>
                    <a:pt x="1382457" y="147610"/>
                  </a:lnTo>
                  <a:lnTo>
                    <a:pt x="1407592" y="150293"/>
                  </a:lnTo>
                  <a:lnTo>
                    <a:pt x="1432728" y="152977"/>
                  </a:lnTo>
                  <a:lnTo>
                    <a:pt x="1457863" y="155661"/>
                  </a:lnTo>
                  <a:lnTo>
                    <a:pt x="1482999" y="158345"/>
                  </a:lnTo>
                  <a:lnTo>
                    <a:pt x="1508135" y="161029"/>
                  </a:lnTo>
                  <a:lnTo>
                    <a:pt x="1533270" y="163712"/>
                  </a:lnTo>
                  <a:lnTo>
                    <a:pt x="1558406" y="166396"/>
                  </a:lnTo>
                  <a:lnTo>
                    <a:pt x="1583541" y="169080"/>
                  </a:lnTo>
                  <a:lnTo>
                    <a:pt x="1608677" y="171764"/>
                  </a:lnTo>
                  <a:lnTo>
                    <a:pt x="1633812" y="174448"/>
                  </a:lnTo>
                  <a:lnTo>
                    <a:pt x="1658948" y="177132"/>
                  </a:lnTo>
                  <a:lnTo>
                    <a:pt x="1684084" y="179815"/>
                  </a:lnTo>
                  <a:lnTo>
                    <a:pt x="1709219" y="182499"/>
                  </a:lnTo>
                  <a:lnTo>
                    <a:pt x="1734355" y="185183"/>
                  </a:lnTo>
                  <a:lnTo>
                    <a:pt x="1759490" y="187867"/>
                  </a:lnTo>
                  <a:lnTo>
                    <a:pt x="1784626" y="190551"/>
                  </a:lnTo>
                  <a:lnTo>
                    <a:pt x="1809762" y="193234"/>
                  </a:lnTo>
                  <a:lnTo>
                    <a:pt x="1834897" y="195918"/>
                  </a:lnTo>
                  <a:lnTo>
                    <a:pt x="1860033" y="198602"/>
                  </a:lnTo>
                  <a:lnTo>
                    <a:pt x="1885168" y="201286"/>
                  </a:lnTo>
                  <a:lnTo>
                    <a:pt x="1910304" y="203970"/>
                  </a:lnTo>
                  <a:lnTo>
                    <a:pt x="1935440" y="206654"/>
                  </a:lnTo>
                  <a:lnTo>
                    <a:pt x="1960575" y="209337"/>
                  </a:lnTo>
                  <a:lnTo>
                    <a:pt x="1985711" y="212021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56006" y="66953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50551" y="40120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29167" y="77431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27742" y="46503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35466" y="57599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27102" y="67767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32451" y="53048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9091" y="484402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40101" y="40316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08034" y="808961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62107" y="61127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26088" y="426480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00198" y="364429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89132" y="541850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33433" y="807645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1298" y="481243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99967" y="38897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7962" y="71985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44266" y="39556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05039" y="34053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3774" y="756653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94464" y="519791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49597" y="783172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79124" y="743390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863" y="856218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87617" y="843168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60619" y="189386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1204" y="678414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00253" y="800128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66506" y="85043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18354" y="83526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0672" y="773025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40352" y="757411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3655" y="827739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7918" y="801208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0093" y="78200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9075" y="83202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80887" y="850119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30627" y="806226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0518" y="701276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20041" y="668406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48171" y="828372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0472" y="814213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25871" y="850376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52753" y="807220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8371" y="767550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0070" y="743432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87056" y="763295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16602" y="808297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26029" y="764242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27238" y="789302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58795" y="84714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22631" y="801008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88249" y="757977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92719" y="76443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60042" y="75697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6907" y="850074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88017" y="73037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90225" y="809687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16981" y="814416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07866" y="82496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2779" y="722880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07908" y="796442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01589" y="752978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76208" y="726854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39149" y="694328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8753" y="781600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41652" y="784955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10860" y="748169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13911" y="809123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09610" y="792487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62540" y="740528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88632" y="739979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0251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4611" y="8475793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1601" y="6705203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1601" y="493461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1601" y="316402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5457" y="8551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5457" y="6781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5457" y="5010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5457" y="3239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0251" y="8920431"/>
              <a:ext cx="2270533" cy="0"/>
            </a:xfrm>
            <a:custGeom>
              <a:avLst/>
              <a:pathLst>
                <a:path w="2270533" h="0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8251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741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0690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29855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35075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4240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45642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4807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6593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199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552" y="4867024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22881" y="576281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22881" y="553371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22881" y="5304612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22881" y="507550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22881" y="484640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895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489552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89552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489552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489552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489552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65116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65116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65116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65116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5116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0251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61408" y="6300570"/>
              <a:ext cx="1919088" cy="2286445"/>
            </a:xfrm>
            <a:custGeom>
              <a:avLst/>
              <a:pathLst>
                <a:path w="1919088" h="2286445">
                  <a:moveTo>
                    <a:pt x="0" y="0"/>
                  </a:moveTo>
                  <a:lnTo>
                    <a:pt x="24292" y="24413"/>
                  </a:lnTo>
                  <a:lnTo>
                    <a:pt x="48584" y="48680"/>
                  </a:lnTo>
                  <a:lnTo>
                    <a:pt x="72876" y="72791"/>
                  </a:lnTo>
                  <a:lnTo>
                    <a:pt x="97169" y="96735"/>
                  </a:lnTo>
                  <a:lnTo>
                    <a:pt x="121461" y="120502"/>
                  </a:lnTo>
                  <a:lnTo>
                    <a:pt x="145753" y="144080"/>
                  </a:lnTo>
                  <a:lnTo>
                    <a:pt x="170045" y="167458"/>
                  </a:lnTo>
                  <a:lnTo>
                    <a:pt x="194338" y="190622"/>
                  </a:lnTo>
                  <a:lnTo>
                    <a:pt x="218630" y="213560"/>
                  </a:lnTo>
                  <a:lnTo>
                    <a:pt x="242922" y="236259"/>
                  </a:lnTo>
                  <a:lnTo>
                    <a:pt x="267214" y="258704"/>
                  </a:lnTo>
                  <a:lnTo>
                    <a:pt x="291507" y="280882"/>
                  </a:lnTo>
                  <a:lnTo>
                    <a:pt x="315799" y="302778"/>
                  </a:lnTo>
                  <a:lnTo>
                    <a:pt x="340091" y="324378"/>
                  </a:lnTo>
                  <a:lnTo>
                    <a:pt x="364383" y="345668"/>
                  </a:lnTo>
                  <a:lnTo>
                    <a:pt x="388676" y="366633"/>
                  </a:lnTo>
                  <a:lnTo>
                    <a:pt x="412968" y="387261"/>
                  </a:lnTo>
                  <a:lnTo>
                    <a:pt x="437260" y="407539"/>
                  </a:lnTo>
                  <a:lnTo>
                    <a:pt x="461553" y="427457"/>
                  </a:lnTo>
                  <a:lnTo>
                    <a:pt x="485845" y="447002"/>
                  </a:lnTo>
                  <a:lnTo>
                    <a:pt x="510137" y="466168"/>
                  </a:lnTo>
                  <a:lnTo>
                    <a:pt x="534429" y="484947"/>
                  </a:lnTo>
                  <a:lnTo>
                    <a:pt x="558722" y="503334"/>
                  </a:lnTo>
                  <a:lnTo>
                    <a:pt x="583014" y="521325"/>
                  </a:lnTo>
                  <a:lnTo>
                    <a:pt x="607306" y="538921"/>
                  </a:lnTo>
                  <a:lnTo>
                    <a:pt x="631598" y="556121"/>
                  </a:lnTo>
                  <a:lnTo>
                    <a:pt x="655891" y="572930"/>
                  </a:lnTo>
                  <a:lnTo>
                    <a:pt x="680183" y="589352"/>
                  </a:lnTo>
                  <a:lnTo>
                    <a:pt x="704475" y="605395"/>
                  </a:lnTo>
                  <a:lnTo>
                    <a:pt x="728767" y="621066"/>
                  </a:lnTo>
                  <a:lnTo>
                    <a:pt x="753060" y="636377"/>
                  </a:lnTo>
                  <a:lnTo>
                    <a:pt x="777352" y="651338"/>
                  </a:lnTo>
                  <a:lnTo>
                    <a:pt x="801644" y="665963"/>
                  </a:lnTo>
                  <a:lnTo>
                    <a:pt x="825937" y="680264"/>
                  </a:lnTo>
                  <a:lnTo>
                    <a:pt x="850229" y="694255"/>
                  </a:lnTo>
                  <a:lnTo>
                    <a:pt x="874521" y="707951"/>
                  </a:lnTo>
                  <a:lnTo>
                    <a:pt x="898813" y="721365"/>
                  </a:lnTo>
                  <a:lnTo>
                    <a:pt x="923106" y="734513"/>
                  </a:lnTo>
                  <a:lnTo>
                    <a:pt x="947398" y="747408"/>
                  </a:lnTo>
                  <a:lnTo>
                    <a:pt x="971690" y="760064"/>
                  </a:lnTo>
                  <a:lnTo>
                    <a:pt x="995982" y="772494"/>
                  </a:lnTo>
                  <a:lnTo>
                    <a:pt x="1020275" y="784712"/>
                  </a:lnTo>
                  <a:lnTo>
                    <a:pt x="1044567" y="796729"/>
                  </a:lnTo>
                  <a:lnTo>
                    <a:pt x="1068859" y="808559"/>
                  </a:lnTo>
                  <a:lnTo>
                    <a:pt x="1093151" y="820212"/>
                  </a:lnTo>
                  <a:lnTo>
                    <a:pt x="1117444" y="831698"/>
                  </a:lnTo>
                  <a:lnTo>
                    <a:pt x="1141736" y="843029"/>
                  </a:lnTo>
                  <a:lnTo>
                    <a:pt x="1166028" y="854213"/>
                  </a:lnTo>
                  <a:lnTo>
                    <a:pt x="1190321" y="865259"/>
                  </a:lnTo>
                  <a:lnTo>
                    <a:pt x="1214613" y="876177"/>
                  </a:lnTo>
                  <a:lnTo>
                    <a:pt x="1238905" y="886973"/>
                  </a:lnTo>
                  <a:lnTo>
                    <a:pt x="1263197" y="897656"/>
                  </a:lnTo>
                  <a:lnTo>
                    <a:pt x="1287490" y="908232"/>
                  </a:lnTo>
                  <a:lnTo>
                    <a:pt x="1311782" y="918707"/>
                  </a:lnTo>
                  <a:lnTo>
                    <a:pt x="1336074" y="929088"/>
                  </a:lnTo>
                  <a:lnTo>
                    <a:pt x="1360366" y="939380"/>
                  </a:lnTo>
                  <a:lnTo>
                    <a:pt x="1384659" y="949588"/>
                  </a:lnTo>
                  <a:lnTo>
                    <a:pt x="1408951" y="959718"/>
                  </a:lnTo>
                  <a:lnTo>
                    <a:pt x="1433243" y="969773"/>
                  </a:lnTo>
                  <a:lnTo>
                    <a:pt x="1457535" y="979759"/>
                  </a:lnTo>
                  <a:lnTo>
                    <a:pt x="1481828" y="989679"/>
                  </a:lnTo>
                  <a:lnTo>
                    <a:pt x="1506120" y="999536"/>
                  </a:lnTo>
                  <a:lnTo>
                    <a:pt x="1530412" y="1009335"/>
                  </a:lnTo>
                  <a:lnTo>
                    <a:pt x="1554705" y="1019078"/>
                  </a:lnTo>
                  <a:lnTo>
                    <a:pt x="1578997" y="1028769"/>
                  </a:lnTo>
                  <a:lnTo>
                    <a:pt x="1603289" y="1038410"/>
                  </a:lnTo>
                  <a:lnTo>
                    <a:pt x="1627581" y="1048004"/>
                  </a:lnTo>
                  <a:lnTo>
                    <a:pt x="1651874" y="1057553"/>
                  </a:lnTo>
                  <a:lnTo>
                    <a:pt x="1676166" y="1067060"/>
                  </a:lnTo>
                  <a:lnTo>
                    <a:pt x="1700458" y="1076527"/>
                  </a:lnTo>
                  <a:lnTo>
                    <a:pt x="1724750" y="1085956"/>
                  </a:lnTo>
                  <a:lnTo>
                    <a:pt x="1749043" y="1095349"/>
                  </a:lnTo>
                  <a:lnTo>
                    <a:pt x="1773335" y="1104707"/>
                  </a:lnTo>
                  <a:lnTo>
                    <a:pt x="1797627" y="1114032"/>
                  </a:lnTo>
                  <a:lnTo>
                    <a:pt x="1821919" y="1123327"/>
                  </a:lnTo>
                  <a:lnTo>
                    <a:pt x="1846212" y="1132591"/>
                  </a:lnTo>
                  <a:lnTo>
                    <a:pt x="1870504" y="1141828"/>
                  </a:lnTo>
                  <a:lnTo>
                    <a:pt x="1894796" y="1151037"/>
                  </a:lnTo>
                  <a:lnTo>
                    <a:pt x="1919088" y="1160221"/>
                  </a:lnTo>
                  <a:lnTo>
                    <a:pt x="1919088" y="2286445"/>
                  </a:lnTo>
                  <a:lnTo>
                    <a:pt x="1894796" y="2260024"/>
                  </a:lnTo>
                  <a:lnTo>
                    <a:pt x="1870504" y="2233630"/>
                  </a:lnTo>
                  <a:lnTo>
                    <a:pt x="1846212" y="2207262"/>
                  </a:lnTo>
                  <a:lnTo>
                    <a:pt x="1821919" y="2180923"/>
                  </a:lnTo>
                  <a:lnTo>
                    <a:pt x="1797627" y="2154613"/>
                  </a:lnTo>
                  <a:lnTo>
                    <a:pt x="1773335" y="2128334"/>
                  </a:lnTo>
                  <a:lnTo>
                    <a:pt x="1749043" y="2102088"/>
                  </a:lnTo>
                  <a:lnTo>
                    <a:pt x="1724750" y="2075877"/>
                  </a:lnTo>
                  <a:lnTo>
                    <a:pt x="1700458" y="2049702"/>
                  </a:lnTo>
                  <a:lnTo>
                    <a:pt x="1676166" y="2023565"/>
                  </a:lnTo>
                  <a:lnTo>
                    <a:pt x="1651874" y="1997468"/>
                  </a:lnTo>
                  <a:lnTo>
                    <a:pt x="1627581" y="1971413"/>
                  </a:lnTo>
                  <a:lnTo>
                    <a:pt x="1603289" y="1945403"/>
                  </a:lnTo>
                  <a:lnTo>
                    <a:pt x="1578997" y="1919440"/>
                  </a:lnTo>
                  <a:lnTo>
                    <a:pt x="1554705" y="1893527"/>
                  </a:lnTo>
                  <a:lnTo>
                    <a:pt x="1530412" y="1867666"/>
                  </a:lnTo>
                  <a:lnTo>
                    <a:pt x="1506120" y="1841861"/>
                  </a:lnTo>
                  <a:lnTo>
                    <a:pt x="1481828" y="1816114"/>
                  </a:lnTo>
                  <a:lnTo>
                    <a:pt x="1457535" y="1790430"/>
                  </a:lnTo>
                  <a:lnTo>
                    <a:pt x="1433243" y="1764812"/>
                  </a:lnTo>
                  <a:lnTo>
                    <a:pt x="1408951" y="1739263"/>
                  </a:lnTo>
                  <a:lnTo>
                    <a:pt x="1384659" y="1713789"/>
                  </a:lnTo>
                  <a:lnTo>
                    <a:pt x="1360366" y="1688394"/>
                  </a:lnTo>
                  <a:lnTo>
                    <a:pt x="1336074" y="1663082"/>
                  </a:lnTo>
                  <a:lnTo>
                    <a:pt x="1311782" y="1637858"/>
                  </a:lnTo>
                  <a:lnTo>
                    <a:pt x="1287490" y="1612730"/>
                  </a:lnTo>
                  <a:lnTo>
                    <a:pt x="1263197" y="1587701"/>
                  </a:lnTo>
                  <a:lnTo>
                    <a:pt x="1238905" y="1562780"/>
                  </a:lnTo>
                  <a:lnTo>
                    <a:pt x="1214613" y="1537972"/>
                  </a:lnTo>
                  <a:lnTo>
                    <a:pt x="1190321" y="1513286"/>
                  </a:lnTo>
                  <a:lnTo>
                    <a:pt x="1166028" y="1488728"/>
                  </a:lnTo>
                  <a:lnTo>
                    <a:pt x="1141736" y="1464309"/>
                  </a:lnTo>
                  <a:lnTo>
                    <a:pt x="1117444" y="1440035"/>
                  </a:lnTo>
                  <a:lnTo>
                    <a:pt x="1093151" y="1415918"/>
                  </a:lnTo>
                  <a:lnTo>
                    <a:pt x="1068859" y="1391966"/>
                  </a:lnTo>
                  <a:lnTo>
                    <a:pt x="1044567" y="1368192"/>
                  </a:lnTo>
                  <a:lnTo>
                    <a:pt x="1020275" y="1344605"/>
                  </a:lnTo>
                  <a:lnTo>
                    <a:pt x="995982" y="1321219"/>
                  </a:lnTo>
                  <a:lnTo>
                    <a:pt x="971690" y="1298046"/>
                  </a:lnTo>
                  <a:lnTo>
                    <a:pt x="947398" y="1275097"/>
                  </a:lnTo>
                  <a:lnTo>
                    <a:pt x="923106" y="1252388"/>
                  </a:lnTo>
                  <a:lnTo>
                    <a:pt x="898813" y="1229932"/>
                  </a:lnTo>
                  <a:lnTo>
                    <a:pt x="874521" y="1207742"/>
                  </a:lnTo>
                  <a:lnTo>
                    <a:pt x="850229" y="1185834"/>
                  </a:lnTo>
                  <a:lnTo>
                    <a:pt x="825937" y="1164222"/>
                  </a:lnTo>
                  <a:lnTo>
                    <a:pt x="801644" y="1142919"/>
                  </a:lnTo>
                  <a:lnTo>
                    <a:pt x="777352" y="1121939"/>
                  </a:lnTo>
                  <a:lnTo>
                    <a:pt x="753060" y="1101297"/>
                  </a:lnTo>
                  <a:lnTo>
                    <a:pt x="728767" y="1081003"/>
                  </a:lnTo>
                  <a:lnTo>
                    <a:pt x="704475" y="1061071"/>
                  </a:lnTo>
                  <a:lnTo>
                    <a:pt x="680183" y="1041509"/>
                  </a:lnTo>
                  <a:lnTo>
                    <a:pt x="655891" y="1022327"/>
                  </a:lnTo>
                  <a:lnTo>
                    <a:pt x="631598" y="1003532"/>
                  </a:lnTo>
                  <a:lnTo>
                    <a:pt x="607306" y="985128"/>
                  </a:lnTo>
                  <a:lnTo>
                    <a:pt x="583014" y="967120"/>
                  </a:lnTo>
                  <a:lnTo>
                    <a:pt x="558722" y="949508"/>
                  </a:lnTo>
                  <a:lnTo>
                    <a:pt x="534429" y="932290"/>
                  </a:lnTo>
                  <a:lnTo>
                    <a:pt x="510137" y="915465"/>
                  </a:lnTo>
                  <a:lnTo>
                    <a:pt x="485845" y="899027"/>
                  </a:lnTo>
                  <a:lnTo>
                    <a:pt x="461553" y="882969"/>
                  </a:lnTo>
                  <a:lnTo>
                    <a:pt x="437260" y="867282"/>
                  </a:lnTo>
                  <a:lnTo>
                    <a:pt x="412968" y="851956"/>
                  </a:lnTo>
                  <a:lnTo>
                    <a:pt x="388676" y="836980"/>
                  </a:lnTo>
                  <a:lnTo>
                    <a:pt x="364383" y="822342"/>
                  </a:lnTo>
                  <a:lnTo>
                    <a:pt x="340091" y="808027"/>
                  </a:lnTo>
                  <a:lnTo>
                    <a:pt x="315799" y="794023"/>
                  </a:lnTo>
                  <a:lnTo>
                    <a:pt x="291507" y="780315"/>
                  </a:lnTo>
                  <a:lnTo>
                    <a:pt x="267214" y="766889"/>
                  </a:lnTo>
                  <a:lnTo>
                    <a:pt x="242922" y="753730"/>
                  </a:lnTo>
                  <a:lnTo>
                    <a:pt x="218630" y="740825"/>
                  </a:lnTo>
                  <a:lnTo>
                    <a:pt x="194338" y="728159"/>
                  </a:lnTo>
                  <a:lnTo>
                    <a:pt x="170045" y="715720"/>
                  </a:lnTo>
                  <a:lnTo>
                    <a:pt x="145753" y="703493"/>
                  </a:lnTo>
                  <a:lnTo>
                    <a:pt x="121461" y="691467"/>
                  </a:lnTo>
                  <a:lnTo>
                    <a:pt x="97169" y="679630"/>
                  </a:lnTo>
                  <a:lnTo>
                    <a:pt x="72876" y="667970"/>
                  </a:lnTo>
                  <a:lnTo>
                    <a:pt x="48584" y="656477"/>
                  </a:lnTo>
                  <a:lnTo>
                    <a:pt x="24292" y="645140"/>
                  </a:lnTo>
                  <a:lnTo>
                    <a:pt x="0" y="63395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61408" y="6617545"/>
              <a:ext cx="1919088" cy="1406358"/>
            </a:xfrm>
            <a:custGeom>
              <a:avLst/>
              <a:pathLst>
                <a:path w="1919088" h="1406358">
                  <a:moveTo>
                    <a:pt x="0" y="0"/>
                  </a:moveTo>
                  <a:lnTo>
                    <a:pt x="24292" y="17802"/>
                  </a:lnTo>
                  <a:lnTo>
                    <a:pt x="48584" y="35604"/>
                  </a:lnTo>
                  <a:lnTo>
                    <a:pt x="72876" y="53406"/>
                  </a:lnTo>
                  <a:lnTo>
                    <a:pt x="97169" y="71208"/>
                  </a:lnTo>
                  <a:lnTo>
                    <a:pt x="121461" y="89010"/>
                  </a:lnTo>
                  <a:lnTo>
                    <a:pt x="145753" y="106812"/>
                  </a:lnTo>
                  <a:lnTo>
                    <a:pt x="170045" y="124614"/>
                  </a:lnTo>
                  <a:lnTo>
                    <a:pt x="194338" y="142416"/>
                  </a:lnTo>
                  <a:lnTo>
                    <a:pt x="218630" y="160218"/>
                  </a:lnTo>
                  <a:lnTo>
                    <a:pt x="242922" y="178020"/>
                  </a:lnTo>
                  <a:lnTo>
                    <a:pt x="267214" y="195822"/>
                  </a:lnTo>
                  <a:lnTo>
                    <a:pt x="291507" y="213624"/>
                  </a:lnTo>
                  <a:lnTo>
                    <a:pt x="315799" y="231426"/>
                  </a:lnTo>
                  <a:lnTo>
                    <a:pt x="340091" y="249228"/>
                  </a:lnTo>
                  <a:lnTo>
                    <a:pt x="364383" y="267030"/>
                  </a:lnTo>
                  <a:lnTo>
                    <a:pt x="388676" y="284832"/>
                  </a:lnTo>
                  <a:lnTo>
                    <a:pt x="412968" y="302634"/>
                  </a:lnTo>
                  <a:lnTo>
                    <a:pt x="437260" y="320436"/>
                  </a:lnTo>
                  <a:lnTo>
                    <a:pt x="461553" y="338238"/>
                  </a:lnTo>
                  <a:lnTo>
                    <a:pt x="485845" y="356040"/>
                  </a:lnTo>
                  <a:lnTo>
                    <a:pt x="510137" y="373842"/>
                  </a:lnTo>
                  <a:lnTo>
                    <a:pt x="534429" y="391644"/>
                  </a:lnTo>
                  <a:lnTo>
                    <a:pt x="558722" y="409446"/>
                  </a:lnTo>
                  <a:lnTo>
                    <a:pt x="583014" y="427248"/>
                  </a:lnTo>
                  <a:lnTo>
                    <a:pt x="607306" y="445050"/>
                  </a:lnTo>
                  <a:lnTo>
                    <a:pt x="631598" y="462852"/>
                  </a:lnTo>
                  <a:lnTo>
                    <a:pt x="655891" y="480654"/>
                  </a:lnTo>
                  <a:lnTo>
                    <a:pt x="680183" y="498456"/>
                  </a:lnTo>
                  <a:lnTo>
                    <a:pt x="704475" y="516258"/>
                  </a:lnTo>
                  <a:lnTo>
                    <a:pt x="728767" y="534060"/>
                  </a:lnTo>
                  <a:lnTo>
                    <a:pt x="753060" y="551862"/>
                  </a:lnTo>
                  <a:lnTo>
                    <a:pt x="777352" y="569664"/>
                  </a:lnTo>
                  <a:lnTo>
                    <a:pt x="801644" y="587466"/>
                  </a:lnTo>
                  <a:lnTo>
                    <a:pt x="825937" y="605268"/>
                  </a:lnTo>
                  <a:lnTo>
                    <a:pt x="850229" y="623070"/>
                  </a:lnTo>
                  <a:lnTo>
                    <a:pt x="874521" y="640872"/>
                  </a:lnTo>
                  <a:lnTo>
                    <a:pt x="898813" y="658674"/>
                  </a:lnTo>
                  <a:lnTo>
                    <a:pt x="923106" y="676476"/>
                  </a:lnTo>
                  <a:lnTo>
                    <a:pt x="947398" y="694278"/>
                  </a:lnTo>
                  <a:lnTo>
                    <a:pt x="971690" y="712080"/>
                  </a:lnTo>
                  <a:lnTo>
                    <a:pt x="995982" y="729882"/>
                  </a:lnTo>
                  <a:lnTo>
                    <a:pt x="1020275" y="747684"/>
                  </a:lnTo>
                  <a:lnTo>
                    <a:pt x="1044567" y="765486"/>
                  </a:lnTo>
                  <a:lnTo>
                    <a:pt x="1068859" y="783288"/>
                  </a:lnTo>
                  <a:lnTo>
                    <a:pt x="1093151" y="801090"/>
                  </a:lnTo>
                  <a:lnTo>
                    <a:pt x="1117444" y="818892"/>
                  </a:lnTo>
                  <a:lnTo>
                    <a:pt x="1141736" y="836694"/>
                  </a:lnTo>
                  <a:lnTo>
                    <a:pt x="1166028" y="854496"/>
                  </a:lnTo>
                  <a:lnTo>
                    <a:pt x="1190321" y="872298"/>
                  </a:lnTo>
                  <a:lnTo>
                    <a:pt x="1214613" y="890100"/>
                  </a:lnTo>
                  <a:lnTo>
                    <a:pt x="1238905" y="907902"/>
                  </a:lnTo>
                  <a:lnTo>
                    <a:pt x="1263197" y="925704"/>
                  </a:lnTo>
                  <a:lnTo>
                    <a:pt x="1287490" y="943506"/>
                  </a:lnTo>
                  <a:lnTo>
                    <a:pt x="1311782" y="961308"/>
                  </a:lnTo>
                  <a:lnTo>
                    <a:pt x="1336074" y="979110"/>
                  </a:lnTo>
                  <a:lnTo>
                    <a:pt x="1360366" y="996912"/>
                  </a:lnTo>
                  <a:lnTo>
                    <a:pt x="1384659" y="1014714"/>
                  </a:lnTo>
                  <a:lnTo>
                    <a:pt x="1408951" y="1032516"/>
                  </a:lnTo>
                  <a:lnTo>
                    <a:pt x="1433243" y="1050318"/>
                  </a:lnTo>
                  <a:lnTo>
                    <a:pt x="1457535" y="1068120"/>
                  </a:lnTo>
                  <a:lnTo>
                    <a:pt x="1481828" y="1085922"/>
                  </a:lnTo>
                  <a:lnTo>
                    <a:pt x="1506120" y="1103724"/>
                  </a:lnTo>
                  <a:lnTo>
                    <a:pt x="1530412" y="1121526"/>
                  </a:lnTo>
                  <a:lnTo>
                    <a:pt x="1554705" y="1139328"/>
                  </a:lnTo>
                  <a:lnTo>
                    <a:pt x="1578997" y="1157130"/>
                  </a:lnTo>
                  <a:lnTo>
                    <a:pt x="1603289" y="1174932"/>
                  </a:lnTo>
                  <a:lnTo>
                    <a:pt x="1627581" y="1192734"/>
                  </a:lnTo>
                  <a:lnTo>
                    <a:pt x="1651874" y="1210536"/>
                  </a:lnTo>
                  <a:lnTo>
                    <a:pt x="1676166" y="1228338"/>
                  </a:lnTo>
                  <a:lnTo>
                    <a:pt x="1700458" y="1246140"/>
                  </a:lnTo>
                  <a:lnTo>
                    <a:pt x="1724750" y="1263942"/>
                  </a:lnTo>
                  <a:lnTo>
                    <a:pt x="1749043" y="1281744"/>
                  </a:lnTo>
                  <a:lnTo>
                    <a:pt x="1773335" y="1299546"/>
                  </a:lnTo>
                  <a:lnTo>
                    <a:pt x="1797627" y="1317348"/>
                  </a:lnTo>
                  <a:lnTo>
                    <a:pt x="1821919" y="1335150"/>
                  </a:lnTo>
                  <a:lnTo>
                    <a:pt x="1846212" y="1352952"/>
                  </a:lnTo>
                  <a:lnTo>
                    <a:pt x="1870504" y="1370754"/>
                  </a:lnTo>
                  <a:lnTo>
                    <a:pt x="1894796" y="1388556"/>
                  </a:lnTo>
                  <a:lnTo>
                    <a:pt x="1919088" y="1406358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40351" y="60761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54901" y="72950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54794" y="74739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29308" y="748480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38928" y="746250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11305" y="213296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28525" y="699703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55413" y="72970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37554" y="592968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49014" y="76882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50542" y="764653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57284" y="79484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52857" y="639785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12238" y="21509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81274" y="687401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81090" y="782914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82286" y="774366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70957" y="454402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88535" y="672822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66530" y="633322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41605" y="671727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48593" y="772933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75452" y="724090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46040" y="687589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84035" y="772954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23083" y="732083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19922" y="690012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48403" y="657698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31011" y="608720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06335" y="742750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17548" y="544839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41007" y="636047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08900" y="352494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46466" y="690133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55006" y="737391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15799" y="767539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53715" y="745283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17840" y="624673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37321" y="52680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24038" y="758701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47272" y="585916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26553" y="686284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26655" y="649564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28066" y="665762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17512" y="510905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24825" y="742544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99627" y="700163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20698" y="749039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24281" y="743520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00567" y="287609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36497" y="59672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14815" y="734678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40581" y="73589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27121" y="18938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13396" y="63406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19113" y="746484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00025" y="750583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12115" y="752085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34220" y="762526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71202" y="691583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34128" y="752358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51335" y="451137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63347" y="748153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47802" y="736912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61521" y="775392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383790" y="712860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78311" y="642068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400566" y="736761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410309" y="686413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416513" y="732663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81041" y="796786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67551" y="762935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5044" y="78517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73354" y="795975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49599" y="795674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64655" y="774228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69206" y="79454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73170" y="781025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48577" y="797204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61425" y="756946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46198" y="779384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59763" y="790290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57133" y="793369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44695" y="791261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55988" y="794205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53804" y="74502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72584" y="720161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35854" y="761187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32455" y="75453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72689" y="793739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44823" y="782538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47251" y="791628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01506" y="795455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46017" y="796260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18790" y="793681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18342" y="796267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20815" y="742423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35358" y="790307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77823" y="795225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64907" y="721049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62014" y="683125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34248" y="774644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33816" y="667729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40665" y="763888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45894" y="777817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69734" y="772503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34113" y="778109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28411" y="795043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29555" y="794988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38062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2421" y="7901617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49411" y="656335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49411" y="522508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49411" y="3889203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6401" y="2548557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3267" y="7977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3267" y="6639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3267" y="5300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3267" y="3962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3267" y="2624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38062" y="8920431"/>
              <a:ext cx="2157522" cy="0"/>
            </a:xfrm>
            <a:custGeom>
              <a:avLst/>
              <a:pathLst>
                <a:path w="2157522" h="0">
                  <a:moveTo>
                    <a:pt x="0" y="0"/>
                  </a:moveTo>
                  <a:lnTo>
                    <a:pt x="21575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6462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46893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02270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55228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21414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75777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31154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33213" y="8939604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27898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347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352" y="4867024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37681" y="57725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37681" y="556402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37681" y="535554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37681" y="514705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37681" y="4938575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043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04352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04352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04352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04352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04352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79916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79916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79916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79916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79916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3806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41256" y="6132879"/>
              <a:ext cx="1989986" cy="1654132"/>
            </a:xfrm>
            <a:custGeom>
              <a:avLst/>
              <a:pathLst>
                <a:path w="1989986" h="1654132">
                  <a:moveTo>
                    <a:pt x="0" y="0"/>
                  </a:moveTo>
                  <a:lnTo>
                    <a:pt x="25189" y="16804"/>
                  </a:lnTo>
                  <a:lnTo>
                    <a:pt x="50379" y="33547"/>
                  </a:lnTo>
                  <a:lnTo>
                    <a:pt x="75569" y="50226"/>
                  </a:lnTo>
                  <a:lnTo>
                    <a:pt x="100758" y="66837"/>
                  </a:lnTo>
                  <a:lnTo>
                    <a:pt x="125948" y="83376"/>
                  </a:lnTo>
                  <a:lnTo>
                    <a:pt x="151138" y="99840"/>
                  </a:lnTo>
                  <a:lnTo>
                    <a:pt x="176327" y="116224"/>
                  </a:lnTo>
                  <a:lnTo>
                    <a:pt x="201517" y="132523"/>
                  </a:lnTo>
                  <a:lnTo>
                    <a:pt x="226707" y="148732"/>
                  </a:lnTo>
                  <a:lnTo>
                    <a:pt x="251897" y="164846"/>
                  </a:lnTo>
                  <a:lnTo>
                    <a:pt x="277086" y="180860"/>
                  </a:lnTo>
                  <a:lnTo>
                    <a:pt x="302276" y="196767"/>
                  </a:lnTo>
                  <a:lnTo>
                    <a:pt x="327466" y="212561"/>
                  </a:lnTo>
                  <a:lnTo>
                    <a:pt x="352655" y="228234"/>
                  </a:lnTo>
                  <a:lnTo>
                    <a:pt x="377845" y="243780"/>
                  </a:lnTo>
                  <a:lnTo>
                    <a:pt x="403035" y="259189"/>
                  </a:lnTo>
                  <a:lnTo>
                    <a:pt x="428224" y="274454"/>
                  </a:lnTo>
                  <a:lnTo>
                    <a:pt x="453414" y="289564"/>
                  </a:lnTo>
                  <a:lnTo>
                    <a:pt x="478604" y="304509"/>
                  </a:lnTo>
                  <a:lnTo>
                    <a:pt x="503794" y="319280"/>
                  </a:lnTo>
                  <a:lnTo>
                    <a:pt x="528983" y="333863"/>
                  </a:lnTo>
                  <a:lnTo>
                    <a:pt x="554173" y="348247"/>
                  </a:lnTo>
                  <a:lnTo>
                    <a:pt x="579363" y="362417"/>
                  </a:lnTo>
                  <a:lnTo>
                    <a:pt x="604552" y="376361"/>
                  </a:lnTo>
                  <a:lnTo>
                    <a:pt x="629742" y="390062"/>
                  </a:lnTo>
                  <a:lnTo>
                    <a:pt x="654932" y="403503"/>
                  </a:lnTo>
                  <a:lnTo>
                    <a:pt x="680121" y="416668"/>
                  </a:lnTo>
                  <a:lnTo>
                    <a:pt x="705311" y="429537"/>
                  </a:lnTo>
                  <a:lnTo>
                    <a:pt x="730501" y="442091"/>
                  </a:lnTo>
                  <a:lnTo>
                    <a:pt x="755691" y="454310"/>
                  </a:lnTo>
                  <a:lnTo>
                    <a:pt x="780880" y="466170"/>
                  </a:lnTo>
                  <a:lnTo>
                    <a:pt x="806070" y="477650"/>
                  </a:lnTo>
                  <a:lnTo>
                    <a:pt x="831260" y="488725"/>
                  </a:lnTo>
                  <a:lnTo>
                    <a:pt x="856449" y="499372"/>
                  </a:lnTo>
                  <a:lnTo>
                    <a:pt x="881639" y="509563"/>
                  </a:lnTo>
                  <a:lnTo>
                    <a:pt x="906829" y="519275"/>
                  </a:lnTo>
                  <a:lnTo>
                    <a:pt x="932019" y="528481"/>
                  </a:lnTo>
                  <a:lnTo>
                    <a:pt x="957208" y="537155"/>
                  </a:lnTo>
                  <a:lnTo>
                    <a:pt x="982398" y="545273"/>
                  </a:lnTo>
                  <a:lnTo>
                    <a:pt x="1007588" y="552810"/>
                  </a:lnTo>
                  <a:lnTo>
                    <a:pt x="1032777" y="559743"/>
                  </a:lnTo>
                  <a:lnTo>
                    <a:pt x="1057967" y="566053"/>
                  </a:lnTo>
                  <a:lnTo>
                    <a:pt x="1083157" y="571719"/>
                  </a:lnTo>
                  <a:lnTo>
                    <a:pt x="1108346" y="576727"/>
                  </a:lnTo>
                  <a:lnTo>
                    <a:pt x="1133536" y="581063"/>
                  </a:lnTo>
                  <a:lnTo>
                    <a:pt x="1158726" y="584719"/>
                  </a:lnTo>
                  <a:lnTo>
                    <a:pt x="1183916" y="587689"/>
                  </a:lnTo>
                  <a:lnTo>
                    <a:pt x="1209105" y="589970"/>
                  </a:lnTo>
                  <a:lnTo>
                    <a:pt x="1234295" y="591567"/>
                  </a:lnTo>
                  <a:lnTo>
                    <a:pt x="1259485" y="592483"/>
                  </a:lnTo>
                  <a:lnTo>
                    <a:pt x="1284674" y="592731"/>
                  </a:lnTo>
                  <a:lnTo>
                    <a:pt x="1309864" y="592322"/>
                  </a:lnTo>
                  <a:lnTo>
                    <a:pt x="1335054" y="591273"/>
                  </a:lnTo>
                  <a:lnTo>
                    <a:pt x="1360243" y="589603"/>
                  </a:lnTo>
                  <a:lnTo>
                    <a:pt x="1385433" y="587333"/>
                  </a:lnTo>
                  <a:lnTo>
                    <a:pt x="1410623" y="584486"/>
                  </a:lnTo>
                  <a:lnTo>
                    <a:pt x="1435813" y="581087"/>
                  </a:lnTo>
                  <a:lnTo>
                    <a:pt x="1461002" y="577161"/>
                  </a:lnTo>
                  <a:lnTo>
                    <a:pt x="1486192" y="572733"/>
                  </a:lnTo>
                  <a:lnTo>
                    <a:pt x="1511382" y="567829"/>
                  </a:lnTo>
                  <a:lnTo>
                    <a:pt x="1536571" y="562475"/>
                  </a:lnTo>
                  <a:lnTo>
                    <a:pt x="1561761" y="556696"/>
                  </a:lnTo>
                  <a:lnTo>
                    <a:pt x="1586951" y="550517"/>
                  </a:lnTo>
                  <a:lnTo>
                    <a:pt x="1612141" y="543960"/>
                  </a:lnTo>
                  <a:lnTo>
                    <a:pt x="1637330" y="537050"/>
                  </a:lnTo>
                  <a:lnTo>
                    <a:pt x="1662520" y="529807"/>
                  </a:lnTo>
                  <a:lnTo>
                    <a:pt x="1687710" y="522252"/>
                  </a:lnTo>
                  <a:lnTo>
                    <a:pt x="1712899" y="514405"/>
                  </a:lnTo>
                  <a:lnTo>
                    <a:pt x="1738089" y="506284"/>
                  </a:lnTo>
                  <a:lnTo>
                    <a:pt x="1763279" y="497907"/>
                  </a:lnTo>
                  <a:lnTo>
                    <a:pt x="1788468" y="489290"/>
                  </a:lnTo>
                  <a:lnTo>
                    <a:pt x="1813658" y="480448"/>
                  </a:lnTo>
                  <a:lnTo>
                    <a:pt x="1838848" y="471395"/>
                  </a:lnTo>
                  <a:lnTo>
                    <a:pt x="1864038" y="462145"/>
                  </a:lnTo>
                  <a:lnTo>
                    <a:pt x="1889227" y="452709"/>
                  </a:lnTo>
                  <a:lnTo>
                    <a:pt x="1914417" y="443100"/>
                  </a:lnTo>
                  <a:lnTo>
                    <a:pt x="1939607" y="433329"/>
                  </a:lnTo>
                  <a:lnTo>
                    <a:pt x="1964796" y="423405"/>
                  </a:lnTo>
                  <a:lnTo>
                    <a:pt x="1989986" y="413337"/>
                  </a:lnTo>
                  <a:lnTo>
                    <a:pt x="1989986" y="1654132"/>
                  </a:lnTo>
                  <a:lnTo>
                    <a:pt x="1964796" y="1638700"/>
                  </a:lnTo>
                  <a:lnTo>
                    <a:pt x="1939607" y="1623411"/>
                  </a:lnTo>
                  <a:lnTo>
                    <a:pt x="1914417" y="1608275"/>
                  </a:lnTo>
                  <a:lnTo>
                    <a:pt x="1889227" y="1593301"/>
                  </a:lnTo>
                  <a:lnTo>
                    <a:pt x="1864038" y="1578501"/>
                  </a:lnTo>
                  <a:lnTo>
                    <a:pt x="1838848" y="1563886"/>
                  </a:lnTo>
                  <a:lnTo>
                    <a:pt x="1813658" y="1549468"/>
                  </a:lnTo>
                  <a:lnTo>
                    <a:pt x="1788468" y="1535262"/>
                  </a:lnTo>
                  <a:lnTo>
                    <a:pt x="1763279" y="1521280"/>
                  </a:lnTo>
                  <a:lnTo>
                    <a:pt x="1738089" y="1507538"/>
                  </a:lnTo>
                  <a:lnTo>
                    <a:pt x="1712899" y="1494052"/>
                  </a:lnTo>
                  <a:lnTo>
                    <a:pt x="1687710" y="1480841"/>
                  </a:lnTo>
                  <a:lnTo>
                    <a:pt x="1662520" y="1467921"/>
                  </a:lnTo>
                  <a:lnTo>
                    <a:pt x="1637330" y="1455314"/>
                  </a:lnTo>
                  <a:lnTo>
                    <a:pt x="1612141" y="1443038"/>
                  </a:lnTo>
                  <a:lnTo>
                    <a:pt x="1586951" y="1431117"/>
                  </a:lnTo>
                  <a:lnTo>
                    <a:pt x="1561761" y="1419573"/>
                  </a:lnTo>
                  <a:lnTo>
                    <a:pt x="1536571" y="1408429"/>
                  </a:lnTo>
                  <a:lnTo>
                    <a:pt x="1511382" y="1397711"/>
                  </a:lnTo>
                  <a:lnTo>
                    <a:pt x="1486192" y="1387442"/>
                  </a:lnTo>
                  <a:lnTo>
                    <a:pt x="1461002" y="1377650"/>
                  </a:lnTo>
                  <a:lnTo>
                    <a:pt x="1435813" y="1368359"/>
                  </a:lnTo>
                  <a:lnTo>
                    <a:pt x="1410623" y="1359595"/>
                  </a:lnTo>
                  <a:lnTo>
                    <a:pt x="1385433" y="1351384"/>
                  </a:lnTo>
                  <a:lnTo>
                    <a:pt x="1360243" y="1343749"/>
                  </a:lnTo>
                  <a:lnTo>
                    <a:pt x="1335054" y="1336715"/>
                  </a:lnTo>
                  <a:lnTo>
                    <a:pt x="1309864" y="1330301"/>
                  </a:lnTo>
                  <a:lnTo>
                    <a:pt x="1284674" y="1324527"/>
                  </a:lnTo>
                  <a:lnTo>
                    <a:pt x="1259485" y="1319410"/>
                  </a:lnTo>
                  <a:lnTo>
                    <a:pt x="1234295" y="1314962"/>
                  </a:lnTo>
                  <a:lnTo>
                    <a:pt x="1209105" y="1311193"/>
                  </a:lnTo>
                  <a:lnTo>
                    <a:pt x="1183916" y="1308110"/>
                  </a:lnTo>
                  <a:lnTo>
                    <a:pt x="1158726" y="1305715"/>
                  </a:lnTo>
                  <a:lnTo>
                    <a:pt x="1133536" y="1304006"/>
                  </a:lnTo>
                  <a:lnTo>
                    <a:pt x="1108346" y="1302978"/>
                  </a:lnTo>
                  <a:lnTo>
                    <a:pt x="1083157" y="1302621"/>
                  </a:lnTo>
                  <a:lnTo>
                    <a:pt x="1057967" y="1302923"/>
                  </a:lnTo>
                  <a:lnTo>
                    <a:pt x="1032777" y="1303868"/>
                  </a:lnTo>
                  <a:lnTo>
                    <a:pt x="1007588" y="1305437"/>
                  </a:lnTo>
                  <a:lnTo>
                    <a:pt x="982398" y="1307609"/>
                  </a:lnTo>
                  <a:lnTo>
                    <a:pt x="957208" y="1310362"/>
                  </a:lnTo>
                  <a:lnTo>
                    <a:pt x="932019" y="1313672"/>
                  </a:lnTo>
                  <a:lnTo>
                    <a:pt x="906829" y="1317513"/>
                  </a:lnTo>
                  <a:lnTo>
                    <a:pt x="881639" y="1321860"/>
                  </a:lnTo>
                  <a:lnTo>
                    <a:pt x="856449" y="1326687"/>
                  </a:lnTo>
                  <a:lnTo>
                    <a:pt x="831260" y="1331968"/>
                  </a:lnTo>
                  <a:lnTo>
                    <a:pt x="806070" y="1337679"/>
                  </a:lnTo>
                  <a:lnTo>
                    <a:pt x="780880" y="1343794"/>
                  </a:lnTo>
                  <a:lnTo>
                    <a:pt x="755691" y="1350290"/>
                  </a:lnTo>
                  <a:lnTo>
                    <a:pt x="730501" y="1357144"/>
                  </a:lnTo>
                  <a:lnTo>
                    <a:pt x="705311" y="1364333"/>
                  </a:lnTo>
                  <a:lnTo>
                    <a:pt x="680121" y="1371838"/>
                  </a:lnTo>
                  <a:lnTo>
                    <a:pt x="654932" y="1379638"/>
                  </a:lnTo>
                  <a:lnTo>
                    <a:pt x="629742" y="1387715"/>
                  </a:lnTo>
                  <a:lnTo>
                    <a:pt x="604552" y="1396051"/>
                  </a:lnTo>
                  <a:lnTo>
                    <a:pt x="579363" y="1404629"/>
                  </a:lnTo>
                  <a:lnTo>
                    <a:pt x="554173" y="1413436"/>
                  </a:lnTo>
                  <a:lnTo>
                    <a:pt x="528983" y="1422455"/>
                  </a:lnTo>
                  <a:lnTo>
                    <a:pt x="503794" y="1431673"/>
                  </a:lnTo>
                  <a:lnTo>
                    <a:pt x="478604" y="1441079"/>
                  </a:lnTo>
                  <a:lnTo>
                    <a:pt x="453414" y="1450660"/>
                  </a:lnTo>
                  <a:lnTo>
                    <a:pt x="428224" y="1460405"/>
                  </a:lnTo>
                  <a:lnTo>
                    <a:pt x="403035" y="1470305"/>
                  </a:lnTo>
                  <a:lnTo>
                    <a:pt x="377845" y="1480350"/>
                  </a:lnTo>
                  <a:lnTo>
                    <a:pt x="352655" y="1490530"/>
                  </a:lnTo>
                  <a:lnTo>
                    <a:pt x="327466" y="1500839"/>
                  </a:lnTo>
                  <a:lnTo>
                    <a:pt x="302276" y="1511268"/>
                  </a:lnTo>
                  <a:lnTo>
                    <a:pt x="277086" y="1521810"/>
                  </a:lnTo>
                  <a:lnTo>
                    <a:pt x="251897" y="1532460"/>
                  </a:lnTo>
                  <a:lnTo>
                    <a:pt x="226707" y="1543209"/>
                  </a:lnTo>
                  <a:lnTo>
                    <a:pt x="201517" y="1554054"/>
                  </a:lnTo>
                  <a:lnTo>
                    <a:pt x="176327" y="1564988"/>
                  </a:lnTo>
                  <a:lnTo>
                    <a:pt x="151138" y="1576007"/>
                  </a:lnTo>
                  <a:lnTo>
                    <a:pt x="125948" y="1587106"/>
                  </a:lnTo>
                  <a:lnTo>
                    <a:pt x="100758" y="1598281"/>
                  </a:lnTo>
                  <a:lnTo>
                    <a:pt x="75569" y="1609527"/>
                  </a:lnTo>
                  <a:lnTo>
                    <a:pt x="50379" y="1620842"/>
                  </a:lnTo>
                  <a:lnTo>
                    <a:pt x="25189" y="1632220"/>
                  </a:lnTo>
                  <a:lnTo>
                    <a:pt x="0" y="164366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41256" y="6954710"/>
              <a:ext cx="1989986" cy="211904"/>
            </a:xfrm>
            <a:custGeom>
              <a:avLst/>
              <a:pathLst>
                <a:path w="1989986" h="211904">
                  <a:moveTo>
                    <a:pt x="0" y="0"/>
                  </a:moveTo>
                  <a:lnTo>
                    <a:pt x="25189" y="2682"/>
                  </a:lnTo>
                  <a:lnTo>
                    <a:pt x="50379" y="5364"/>
                  </a:lnTo>
                  <a:lnTo>
                    <a:pt x="75569" y="8047"/>
                  </a:lnTo>
                  <a:lnTo>
                    <a:pt x="100758" y="10729"/>
                  </a:lnTo>
                  <a:lnTo>
                    <a:pt x="125948" y="13411"/>
                  </a:lnTo>
                  <a:lnTo>
                    <a:pt x="151138" y="16094"/>
                  </a:lnTo>
                  <a:lnTo>
                    <a:pt x="176327" y="18776"/>
                  </a:lnTo>
                  <a:lnTo>
                    <a:pt x="201517" y="21458"/>
                  </a:lnTo>
                  <a:lnTo>
                    <a:pt x="226707" y="24141"/>
                  </a:lnTo>
                  <a:lnTo>
                    <a:pt x="251897" y="26823"/>
                  </a:lnTo>
                  <a:lnTo>
                    <a:pt x="277086" y="29505"/>
                  </a:lnTo>
                  <a:lnTo>
                    <a:pt x="302276" y="32188"/>
                  </a:lnTo>
                  <a:lnTo>
                    <a:pt x="327466" y="34870"/>
                  </a:lnTo>
                  <a:lnTo>
                    <a:pt x="352655" y="37552"/>
                  </a:lnTo>
                  <a:lnTo>
                    <a:pt x="377845" y="40235"/>
                  </a:lnTo>
                  <a:lnTo>
                    <a:pt x="403035" y="42917"/>
                  </a:lnTo>
                  <a:lnTo>
                    <a:pt x="428224" y="45599"/>
                  </a:lnTo>
                  <a:lnTo>
                    <a:pt x="453414" y="48282"/>
                  </a:lnTo>
                  <a:lnTo>
                    <a:pt x="478604" y="50964"/>
                  </a:lnTo>
                  <a:lnTo>
                    <a:pt x="503794" y="53646"/>
                  </a:lnTo>
                  <a:lnTo>
                    <a:pt x="528983" y="56329"/>
                  </a:lnTo>
                  <a:lnTo>
                    <a:pt x="554173" y="59011"/>
                  </a:lnTo>
                  <a:lnTo>
                    <a:pt x="579363" y="61693"/>
                  </a:lnTo>
                  <a:lnTo>
                    <a:pt x="604552" y="64376"/>
                  </a:lnTo>
                  <a:lnTo>
                    <a:pt x="629742" y="67058"/>
                  </a:lnTo>
                  <a:lnTo>
                    <a:pt x="654932" y="69740"/>
                  </a:lnTo>
                  <a:lnTo>
                    <a:pt x="680121" y="72423"/>
                  </a:lnTo>
                  <a:lnTo>
                    <a:pt x="705311" y="75105"/>
                  </a:lnTo>
                  <a:lnTo>
                    <a:pt x="730501" y="77787"/>
                  </a:lnTo>
                  <a:lnTo>
                    <a:pt x="755691" y="80470"/>
                  </a:lnTo>
                  <a:lnTo>
                    <a:pt x="780880" y="83152"/>
                  </a:lnTo>
                  <a:lnTo>
                    <a:pt x="806070" y="85834"/>
                  </a:lnTo>
                  <a:lnTo>
                    <a:pt x="831260" y="88517"/>
                  </a:lnTo>
                  <a:lnTo>
                    <a:pt x="856449" y="91199"/>
                  </a:lnTo>
                  <a:lnTo>
                    <a:pt x="881639" y="93881"/>
                  </a:lnTo>
                  <a:lnTo>
                    <a:pt x="906829" y="96564"/>
                  </a:lnTo>
                  <a:lnTo>
                    <a:pt x="932019" y="99246"/>
                  </a:lnTo>
                  <a:lnTo>
                    <a:pt x="957208" y="101928"/>
                  </a:lnTo>
                  <a:lnTo>
                    <a:pt x="982398" y="104611"/>
                  </a:lnTo>
                  <a:lnTo>
                    <a:pt x="1007588" y="107293"/>
                  </a:lnTo>
                  <a:lnTo>
                    <a:pt x="1032777" y="109975"/>
                  </a:lnTo>
                  <a:lnTo>
                    <a:pt x="1057967" y="112658"/>
                  </a:lnTo>
                  <a:lnTo>
                    <a:pt x="1083157" y="115340"/>
                  </a:lnTo>
                  <a:lnTo>
                    <a:pt x="1108346" y="118022"/>
                  </a:lnTo>
                  <a:lnTo>
                    <a:pt x="1133536" y="120705"/>
                  </a:lnTo>
                  <a:lnTo>
                    <a:pt x="1158726" y="123387"/>
                  </a:lnTo>
                  <a:lnTo>
                    <a:pt x="1183916" y="126069"/>
                  </a:lnTo>
                  <a:lnTo>
                    <a:pt x="1209105" y="128752"/>
                  </a:lnTo>
                  <a:lnTo>
                    <a:pt x="1234295" y="131434"/>
                  </a:lnTo>
                  <a:lnTo>
                    <a:pt x="1259485" y="134117"/>
                  </a:lnTo>
                  <a:lnTo>
                    <a:pt x="1284674" y="136799"/>
                  </a:lnTo>
                  <a:lnTo>
                    <a:pt x="1309864" y="139481"/>
                  </a:lnTo>
                  <a:lnTo>
                    <a:pt x="1335054" y="142164"/>
                  </a:lnTo>
                  <a:lnTo>
                    <a:pt x="1360243" y="144846"/>
                  </a:lnTo>
                  <a:lnTo>
                    <a:pt x="1385433" y="147528"/>
                  </a:lnTo>
                  <a:lnTo>
                    <a:pt x="1410623" y="150211"/>
                  </a:lnTo>
                  <a:lnTo>
                    <a:pt x="1435813" y="152893"/>
                  </a:lnTo>
                  <a:lnTo>
                    <a:pt x="1461002" y="155575"/>
                  </a:lnTo>
                  <a:lnTo>
                    <a:pt x="1486192" y="158258"/>
                  </a:lnTo>
                  <a:lnTo>
                    <a:pt x="1511382" y="160940"/>
                  </a:lnTo>
                  <a:lnTo>
                    <a:pt x="1536571" y="163622"/>
                  </a:lnTo>
                  <a:lnTo>
                    <a:pt x="1561761" y="166305"/>
                  </a:lnTo>
                  <a:lnTo>
                    <a:pt x="1586951" y="168987"/>
                  </a:lnTo>
                  <a:lnTo>
                    <a:pt x="1612141" y="171669"/>
                  </a:lnTo>
                  <a:lnTo>
                    <a:pt x="1637330" y="174352"/>
                  </a:lnTo>
                  <a:lnTo>
                    <a:pt x="1662520" y="177034"/>
                  </a:lnTo>
                  <a:lnTo>
                    <a:pt x="1687710" y="179716"/>
                  </a:lnTo>
                  <a:lnTo>
                    <a:pt x="1712899" y="182399"/>
                  </a:lnTo>
                  <a:lnTo>
                    <a:pt x="1738089" y="185081"/>
                  </a:lnTo>
                  <a:lnTo>
                    <a:pt x="1763279" y="187763"/>
                  </a:lnTo>
                  <a:lnTo>
                    <a:pt x="1788468" y="190446"/>
                  </a:lnTo>
                  <a:lnTo>
                    <a:pt x="1813658" y="193128"/>
                  </a:lnTo>
                  <a:lnTo>
                    <a:pt x="1838848" y="195810"/>
                  </a:lnTo>
                  <a:lnTo>
                    <a:pt x="1864038" y="198493"/>
                  </a:lnTo>
                  <a:lnTo>
                    <a:pt x="1889227" y="201175"/>
                  </a:lnTo>
                  <a:lnTo>
                    <a:pt x="1914417" y="203857"/>
                  </a:lnTo>
                  <a:lnTo>
                    <a:pt x="1939607" y="206540"/>
                  </a:lnTo>
                  <a:lnTo>
                    <a:pt x="1964796" y="209222"/>
                  </a:lnTo>
                  <a:lnTo>
                    <a:pt x="1989986" y="211904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1547" y="66802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292065" y="399370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283333" y="77567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99676" y="46340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25571" y="577572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83308" y="67664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66826" y="53782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10101" y="481523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2644" y="40211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20855" y="811707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43005" y="61300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24300" y="43073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2785" y="36750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39424" y="54612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2562" y="80990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1255" y="48408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3345" y="39391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16462" y="72007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3056" y="39041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06126" y="33841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80108" y="753247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42447" y="514207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06375" y="784062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39558" y="743718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80835" y="850411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66958" y="841365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269009" y="189386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27709" y="673412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7726" y="800606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80010" y="85621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52753" y="831780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02151" y="772274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3112" y="752344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8293" y="829531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69685" y="798085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28513" y="785054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7734" y="833780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67835" y="852882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20262" y="810206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02465" y="699590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32450" y="668876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0948" y="824730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1048" y="813907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63329" y="854516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81566" y="80628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62662" y="761941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4966" y="744646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71137" y="766852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25328" y="810872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71395" y="76698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66272" y="78915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21079" y="84402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62314" y="800528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53455" y="758310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48176" y="761194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86952" y="752070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4882" y="851377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73007" y="729482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17728" y="806937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97337" y="819909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05800" y="828610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61777" y="72192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03709" y="79795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99360" y="756103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77001" y="731707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12691" y="693622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61696" y="781133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03054" y="782790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11872" y="74540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88632" y="809793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09430" y="791453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21837" y="735491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5116" y="739449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0251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4611" y="8477314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1601" y="670770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1601" y="493808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1601" y="316847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5457" y="8553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5457" y="67836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5457" y="5013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5457" y="3244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0251" y="8920431"/>
              <a:ext cx="2270533" cy="0"/>
            </a:xfrm>
            <a:custGeom>
              <a:avLst/>
              <a:pathLst>
                <a:path w="2270533" h="0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58340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38753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43540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23952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25163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05576" y="8939604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38492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18904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6593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199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552" y="4867024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22881" y="576281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22881" y="553371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22881" y="5304612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22881" y="507550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22881" y="484640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895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489552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89552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489552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489552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489552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65116" y="58291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65116" y="56000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65116" y="5370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65116" y="51418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65116" y="49127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0251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48831" y="6293842"/>
              <a:ext cx="2027548" cy="2293173"/>
            </a:xfrm>
            <a:custGeom>
              <a:avLst/>
              <a:pathLst>
                <a:path w="2027548" h="2293173">
                  <a:moveTo>
                    <a:pt x="0" y="0"/>
                  </a:moveTo>
                  <a:lnTo>
                    <a:pt x="25665" y="24485"/>
                  </a:lnTo>
                  <a:lnTo>
                    <a:pt x="51330" y="48824"/>
                  </a:lnTo>
                  <a:lnTo>
                    <a:pt x="76995" y="73005"/>
                  </a:lnTo>
                  <a:lnTo>
                    <a:pt x="102660" y="97020"/>
                  </a:lnTo>
                  <a:lnTo>
                    <a:pt x="128325" y="120857"/>
                  </a:lnTo>
                  <a:lnTo>
                    <a:pt x="153991" y="144504"/>
                  </a:lnTo>
                  <a:lnTo>
                    <a:pt x="179656" y="167950"/>
                  </a:lnTo>
                  <a:lnTo>
                    <a:pt x="205321" y="191183"/>
                  </a:lnTo>
                  <a:lnTo>
                    <a:pt x="230986" y="214189"/>
                  </a:lnTo>
                  <a:lnTo>
                    <a:pt x="256651" y="236954"/>
                  </a:lnTo>
                  <a:lnTo>
                    <a:pt x="282316" y="259466"/>
                  </a:lnTo>
                  <a:lnTo>
                    <a:pt x="307982" y="281709"/>
                  </a:lnTo>
                  <a:lnTo>
                    <a:pt x="333647" y="303669"/>
                  </a:lnTo>
                  <a:lnTo>
                    <a:pt x="359312" y="325333"/>
                  </a:lnTo>
                  <a:lnTo>
                    <a:pt x="384977" y="346685"/>
                  </a:lnTo>
                  <a:lnTo>
                    <a:pt x="410642" y="367712"/>
                  </a:lnTo>
                  <a:lnTo>
                    <a:pt x="436307" y="388401"/>
                  </a:lnTo>
                  <a:lnTo>
                    <a:pt x="461973" y="408739"/>
                  </a:lnTo>
                  <a:lnTo>
                    <a:pt x="487638" y="428714"/>
                  </a:lnTo>
                  <a:lnTo>
                    <a:pt x="513303" y="448318"/>
                  </a:lnTo>
                  <a:lnTo>
                    <a:pt x="538968" y="467540"/>
                  </a:lnTo>
                  <a:lnTo>
                    <a:pt x="564633" y="486374"/>
                  </a:lnTo>
                  <a:lnTo>
                    <a:pt x="590298" y="504815"/>
                  </a:lnTo>
                  <a:lnTo>
                    <a:pt x="615964" y="522859"/>
                  </a:lnTo>
                  <a:lnTo>
                    <a:pt x="641629" y="540507"/>
                  </a:lnTo>
                  <a:lnTo>
                    <a:pt x="667294" y="557758"/>
                  </a:lnTo>
                  <a:lnTo>
                    <a:pt x="692959" y="574616"/>
                  </a:lnTo>
                  <a:lnTo>
                    <a:pt x="718624" y="591086"/>
                  </a:lnTo>
                  <a:lnTo>
                    <a:pt x="744289" y="607176"/>
                  </a:lnTo>
                  <a:lnTo>
                    <a:pt x="769955" y="622894"/>
                  </a:lnTo>
                  <a:lnTo>
                    <a:pt x="795620" y="638249"/>
                  </a:lnTo>
                  <a:lnTo>
                    <a:pt x="821285" y="653255"/>
                  </a:lnTo>
                  <a:lnTo>
                    <a:pt x="846950" y="667922"/>
                  </a:lnTo>
                  <a:lnTo>
                    <a:pt x="872615" y="682265"/>
                  </a:lnTo>
                  <a:lnTo>
                    <a:pt x="898280" y="696298"/>
                  </a:lnTo>
                  <a:lnTo>
                    <a:pt x="923946" y="710034"/>
                  </a:lnTo>
                  <a:lnTo>
                    <a:pt x="949611" y="723488"/>
                  </a:lnTo>
                  <a:lnTo>
                    <a:pt x="975276" y="736674"/>
                  </a:lnTo>
                  <a:lnTo>
                    <a:pt x="1000941" y="749607"/>
                  </a:lnTo>
                  <a:lnTo>
                    <a:pt x="1026606" y="762300"/>
                  </a:lnTo>
                  <a:lnTo>
                    <a:pt x="1052271" y="774767"/>
                  </a:lnTo>
                  <a:lnTo>
                    <a:pt x="1077937" y="787021"/>
                  </a:lnTo>
                  <a:lnTo>
                    <a:pt x="1103602" y="799074"/>
                  </a:lnTo>
                  <a:lnTo>
                    <a:pt x="1129267" y="810938"/>
                  </a:lnTo>
                  <a:lnTo>
                    <a:pt x="1154932" y="822625"/>
                  </a:lnTo>
                  <a:lnTo>
                    <a:pt x="1180597" y="834146"/>
                  </a:lnTo>
                  <a:lnTo>
                    <a:pt x="1206262" y="845509"/>
                  </a:lnTo>
                  <a:lnTo>
                    <a:pt x="1231928" y="856726"/>
                  </a:lnTo>
                  <a:lnTo>
                    <a:pt x="1257593" y="867806"/>
                  </a:lnTo>
                  <a:lnTo>
                    <a:pt x="1283258" y="878755"/>
                  </a:lnTo>
                  <a:lnTo>
                    <a:pt x="1308923" y="889583"/>
                  </a:lnTo>
                  <a:lnTo>
                    <a:pt x="1334588" y="900297"/>
                  </a:lnTo>
                  <a:lnTo>
                    <a:pt x="1360253" y="910904"/>
                  </a:lnTo>
                  <a:lnTo>
                    <a:pt x="1385919" y="921410"/>
                  </a:lnTo>
                  <a:lnTo>
                    <a:pt x="1411584" y="931822"/>
                  </a:lnTo>
                  <a:lnTo>
                    <a:pt x="1437249" y="942144"/>
                  </a:lnTo>
                  <a:lnTo>
                    <a:pt x="1462914" y="952382"/>
                  </a:lnTo>
                  <a:lnTo>
                    <a:pt x="1488579" y="962542"/>
                  </a:lnTo>
                  <a:lnTo>
                    <a:pt x="1514244" y="972627"/>
                  </a:lnTo>
                  <a:lnTo>
                    <a:pt x="1539910" y="982642"/>
                  </a:lnTo>
                  <a:lnTo>
                    <a:pt x="1565575" y="992591"/>
                  </a:lnTo>
                  <a:lnTo>
                    <a:pt x="1591240" y="1002478"/>
                  </a:lnTo>
                  <a:lnTo>
                    <a:pt x="1616905" y="1012305"/>
                  </a:lnTo>
                  <a:lnTo>
                    <a:pt x="1642570" y="1022077"/>
                  </a:lnTo>
                  <a:lnTo>
                    <a:pt x="1668235" y="1031796"/>
                  </a:lnTo>
                  <a:lnTo>
                    <a:pt x="1693901" y="1041466"/>
                  </a:lnTo>
                  <a:lnTo>
                    <a:pt x="1719566" y="1051088"/>
                  </a:lnTo>
                  <a:lnTo>
                    <a:pt x="1745231" y="1060665"/>
                  </a:lnTo>
                  <a:lnTo>
                    <a:pt x="1770896" y="1070200"/>
                  </a:lnTo>
                  <a:lnTo>
                    <a:pt x="1796561" y="1079695"/>
                  </a:lnTo>
                  <a:lnTo>
                    <a:pt x="1822226" y="1089152"/>
                  </a:lnTo>
                  <a:lnTo>
                    <a:pt x="1847892" y="1098572"/>
                  </a:lnTo>
                  <a:lnTo>
                    <a:pt x="1873557" y="1107958"/>
                  </a:lnTo>
                  <a:lnTo>
                    <a:pt x="1899222" y="1117311"/>
                  </a:lnTo>
                  <a:lnTo>
                    <a:pt x="1924887" y="1126632"/>
                  </a:lnTo>
                  <a:lnTo>
                    <a:pt x="1950552" y="1135924"/>
                  </a:lnTo>
                  <a:lnTo>
                    <a:pt x="1976217" y="1145188"/>
                  </a:lnTo>
                  <a:lnTo>
                    <a:pt x="2001883" y="1154424"/>
                  </a:lnTo>
                  <a:lnTo>
                    <a:pt x="2027548" y="1163635"/>
                  </a:lnTo>
                  <a:lnTo>
                    <a:pt x="2027548" y="2293173"/>
                  </a:lnTo>
                  <a:lnTo>
                    <a:pt x="2001883" y="2266675"/>
                  </a:lnTo>
                  <a:lnTo>
                    <a:pt x="1976217" y="2240202"/>
                  </a:lnTo>
                  <a:lnTo>
                    <a:pt x="1950552" y="2213757"/>
                  </a:lnTo>
                  <a:lnTo>
                    <a:pt x="1924887" y="2187340"/>
                  </a:lnTo>
                  <a:lnTo>
                    <a:pt x="1899222" y="2160953"/>
                  </a:lnTo>
                  <a:lnTo>
                    <a:pt x="1873557" y="2134597"/>
                  </a:lnTo>
                  <a:lnTo>
                    <a:pt x="1847892" y="2108274"/>
                  </a:lnTo>
                  <a:lnTo>
                    <a:pt x="1822226" y="2081986"/>
                  </a:lnTo>
                  <a:lnTo>
                    <a:pt x="1796561" y="2055733"/>
                  </a:lnTo>
                  <a:lnTo>
                    <a:pt x="1770896" y="2029520"/>
                  </a:lnTo>
                  <a:lnTo>
                    <a:pt x="1745231" y="2003346"/>
                  </a:lnTo>
                  <a:lnTo>
                    <a:pt x="1719566" y="1977214"/>
                  </a:lnTo>
                  <a:lnTo>
                    <a:pt x="1693901" y="1951128"/>
                  </a:lnTo>
                  <a:lnTo>
                    <a:pt x="1668235" y="1925088"/>
                  </a:lnTo>
                  <a:lnTo>
                    <a:pt x="1642570" y="1899099"/>
                  </a:lnTo>
                  <a:lnTo>
                    <a:pt x="1616905" y="1873162"/>
                  </a:lnTo>
                  <a:lnTo>
                    <a:pt x="1591240" y="1847281"/>
                  </a:lnTo>
                  <a:lnTo>
                    <a:pt x="1565575" y="1821459"/>
                  </a:lnTo>
                  <a:lnTo>
                    <a:pt x="1539910" y="1795699"/>
                  </a:lnTo>
                  <a:lnTo>
                    <a:pt x="1514244" y="1770005"/>
                  </a:lnTo>
                  <a:lnTo>
                    <a:pt x="1488579" y="1744382"/>
                  </a:lnTo>
                  <a:lnTo>
                    <a:pt x="1462914" y="1718832"/>
                  </a:lnTo>
                  <a:lnTo>
                    <a:pt x="1437249" y="1693362"/>
                  </a:lnTo>
                  <a:lnTo>
                    <a:pt x="1411584" y="1667976"/>
                  </a:lnTo>
                  <a:lnTo>
                    <a:pt x="1385919" y="1642678"/>
                  </a:lnTo>
                  <a:lnTo>
                    <a:pt x="1360253" y="1617475"/>
                  </a:lnTo>
                  <a:lnTo>
                    <a:pt x="1334588" y="1592373"/>
                  </a:lnTo>
                  <a:lnTo>
                    <a:pt x="1308923" y="1567379"/>
                  </a:lnTo>
                  <a:lnTo>
                    <a:pt x="1283258" y="1542498"/>
                  </a:lnTo>
                  <a:lnTo>
                    <a:pt x="1257593" y="1517739"/>
                  </a:lnTo>
                  <a:lnTo>
                    <a:pt x="1231928" y="1493109"/>
                  </a:lnTo>
                  <a:lnTo>
                    <a:pt x="1206262" y="1468617"/>
                  </a:lnTo>
                  <a:lnTo>
                    <a:pt x="1180597" y="1444273"/>
                  </a:lnTo>
                  <a:lnTo>
                    <a:pt x="1154932" y="1420084"/>
                  </a:lnTo>
                  <a:lnTo>
                    <a:pt x="1129267" y="1396062"/>
                  </a:lnTo>
                  <a:lnTo>
                    <a:pt x="1103602" y="1372218"/>
                  </a:lnTo>
                  <a:lnTo>
                    <a:pt x="1077937" y="1348562"/>
                  </a:lnTo>
                  <a:lnTo>
                    <a:pt x="1052271" y="1325107"/>
                  </a:lnTo>
                  <a:lnTo>
                    <a:pt x="1026606" y="1301865"/>
                  </a:lnTo>
                  <a:lnTo>
                    <a:pt x="1000941" y="1278850"/>
                  </a:lnTo>
                  <a:lnTo>
                    <a:pt x="975276" y="1256074"/>
                  </a:lnTo>
                  <a:lnTo>
                    <a:pt x="949611" y="1233551"/>
                  </a:lnTo>
                  <a:lnTo>
                    <a:pt x="923946" y="1211296"/>
                  </a:lnTo>
                  <a:lnTo>
                    <a:pt x="898280" y="1189324"/>
                  </a:lnTo>
                  <a:lnTo>
                    <a:pt x="872615" y="1167648"/>
                  </a:lnTo>
                  <a:lnTo>
                    <a:pt x="846950" y="1146282"/>
                  </a:lnTo>
                  <a:lnTo>
                    <a:pt x="821285" y="1125241"/>
                  </a:lnTo>
                  <a:lnTo>
                    <a:pt x="795620" y="1104537"/>
                  </a:lnTo>
                  <a:lnTo>
                    <a:pt x="769955" y="1084184"/>
                  </a:lnTo>
                  <a:lnTo>
                    <a:pt x="744289" y="1064193"/>
                  </a:lnTo>
                  <a:lnTo>
                    <a:pt x="718624" y="1044574"/>
                  </a:lnTo>
                  <a:lnTo>
                    <a:pt x="692959" y="1025335"/>
                  </a:lnTo>
                  <a:lnTo>
                    <a:pt x="667294" y="1006485"/>
                  </a:lnTo>
                  <a:lnTo>
                    <a:pt x="641629" y="988027"/>
                  </a:lnTo>
                  <a:lnTo>
                    <a:pt x="615964" y="969966"/>
                  </a:lnTo>
                  <a:lnTo>
                    <a:pt x="590298" y="952302"/>
                  </a:lnTo>
                  <a:lnTo>
                    <a:pt x="564633" y="935034"/>
                  </a:lnTo>
                  <a:lnTo>
                    <a:pt x="538968" y="918159"/>
                  </a:lnTo>
                  <a:lnTo>
                    <a:pt x="513303" y="901672"/>
                  </a:lnTo>
                  <a:lnTo>
                    <a:pt x="487638" y="885567"/>
                  </a:lnTo>
                  <a:lnTo>
                    <a:pt x="461973" y="869834"/>
                  </a:lnTo>
                  <a:lnTo>
                    <a:pt x="436307" y="854463"/>
                  </a:lnTo>
                  <a:lnTo>
                    <a:pt x="410642" y="839443"/>
                  </a:lnTo>
                  <a:lnTo>
                    <a:pt x="384977" y="824761"/>
                  </a:lnTo>
                  <a:lnTo>
                    <a:pt x="359312" y="810405"/>
                  </a:lnTo>
                  <a:lnTo>
                    <a:pt x="333647" y="796360"/>
                  </a:lnTo>
                  <a:lnTo>
                    <a:pt x="307982" y="782611"/>
                  </a:lnTo>
                  <a:lnTo>
                    <a:pt x="282316" y="769146"/>
                  </a:lnTo>
                  <a:lnTo>
                    <a:pt x="256651" y="755948"/>
                  </a:lnTo>
                  <a:lnTo>
                    <a:pt x="230986" y="743005"/>
                  </a:lnTo>
                  <a:lnTo>
                    <a:pt x="205321" y="730302"/>
                  </a:lnTo>
                  <a:lnTo>
                    <a:pt x="179656" y="717826"/>
                  </a:lnTo>
                  <a:lnTo>
                    <a:pt x="153991" y="705563"/>
                  </a:lnTo>
                  <a:lnTo>
                    <a:pt x="128325" y="693502"/>
                  </a:lnTo>
                  <a:lnTo>
                    <a:pt x="102660" y="681630"/>
                  </a:lnTo>
                  <a:lnTo>
                    <a:pt x="76995" y="669936"/>
                  </a:lnTo>
                  <a:lnTo>
                    <a:pt x="51330" y="658408"/>
                  </a:lnTo>
                  <a:lnTo>
                    <a:pt x="25665" y="647038"/>
                  </a:lnTo>
                  <a:lnTo>
                    <a:pt x="0" y="63581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8831" y="6611750"/>
              <a:ext cx="2027548" cy="1410496"/>
            </a:xfrm>
            <a:custGeom>
              <a:avLst/>
              <a:pathLst>
                <a:path w="2027548" h="1410496">
                  <a:moveTo>
                    <a:pt x="0" y="0"/>
                  </a:moveTo>
                  <a:lnTo>
                    <a:pt x="25665" y="17854"/>
                  </a:lnTo>
                  <a:lnTo>
                    <a:pt x="51330" y="35708"/>
                  </a:lnTo>
                  <a:lnTo>
                    <a:pt x="76995" y="53563"/>
                  </a:lnTo>
                  <a:lnTo>
                    <a:pt x="102660" y="71417"/>
                  </a:lnTo>
                  <a:lnTo>
                    <a:pt x="128325" y="89271"/>
                  </a:lnTo>
                  <a:lnTo>
                    <a:pt x="153991" y="107126"/>
                  </a:lnTo>
                  <a:lnTo>
                    <a:pt x="179656" y="124980"/>
                  </a:lnTo>
                  <a:lnTo>
                    <a:pt x="205321" y="142835"/>
                  </a:lnTo>
                  <a:lnTo>
                    <a:pt x="230986" y="160689"/>
                  </a:lnTo>
                  <a:lnTo>
                    <a:pt x="256651" y="178543"/>
                  </a:lnTo>
                  <a:lnTo>
                    <a:pt x="282316" y="196398"/>
                  </a:lnTo>
                  <a:lnTo>
                    <a:pt x="307982" y="214252"/>
                  </a:lnTo>
                  <a:lnTo>
                    <a:pt x="333647" y="232107"/>
                  </a:lnTo>
                  <a:lnTo>
                    <a:pt x="359312" y="249961"/>
                  </a:lnTo>
                  <a:lnTo>
                    <a:pt x="384977" y="267815"/>
                  </a:lnTo>
                  <a:lnTo>
                    <a:pt x="410642" y="285670"/>
                  </a:lnTo>
                  <a:lnTo>
                    <a:pt x="436307" y="303524"/>
                  </a:lnTo>
                  <a:lnTo>
                    <a:pt x="461973" y="321378"/>
                  </a:lnTo>
                  <a:lnTo>
                    <a:pt x="487638" y="339233"/>
                  </a:lnTo>
                  <a:lnTo>
                    <a:pt x="513303" y="357087"/>
                  </a:lnTo>
                  <a:lnTo>
                    <a:pt x="538968" y="374942"/>
                  </a:lnTo>
                  <a:lnTo>
                    <a:pt x="564633" y="392796"/>
                  </a:lnTo>
                  <a:lnTo>
                    <a:pt x="590298" y="410650"/>
                  </a:lnTo>
                  <a:lnTo>
                    <a:pt x="615964" y="428505"/>
                  </a:lnTo>
                  <a:lnTo>
                    <a:pt x="641629" y="446359"/>
                  </a:lnTo>
                  <a:lnTo>
                    <a:pt x="667294" y="464214"/>
                  </a:lnTo>
                  <a:lnTo>
                    <a:pt x="692959" y="482068"/>
                  </a:lnTo>
                  <a:lnTo>
                    <a:pt x="718624" y="499922"/>
                  </a:lnTo>
                  <a:lnTo>
                    <a:pt x="744289" y="517777"/>
                  </a:lnTo>
                  <a:lnTo>
                    <a:pt x="769955" y="535631"/>
                  </a:lnTo>
                  <a:lnTo>
                    <a:pt x="795620" y="553485"/>
                  </a:lnTo>
                  <a:lnTo>
                    <a:pt x="821285" y="571340"/>
                  </a:lnTo>
                  <a:lnTo>
                    <a:pt x="846950" y="589194"/>
                  </a:lnTo>
                  <a:lnTo>
                    <a:pt x="872615" y="607049"/>
                  </a:lnTo>
                  <a:lnTo>
                    <a:pt x="898280" y="624903"/>
                  </a:lnTo>
                  <a:lnTo>
                    <a:pt x="923946" y="642757"/>
                  </a:lnTo>
                  <a:lnTo>
                    <a:pt x="949611" y="660612"/>
                  </a:lnTo>
                  <a:lnTo>
                    <a:pt x="975276" y="678466"/>
                  </a:lnTo>
                  <a:lnTo>
                    <a:pt x="1000941" y="696321"/>
                  </a:lnTo>
                  <a:lnTo>
                    <a:pt x="1026606" y="714175"/>
                  </a:lnTo>
                  <a:lnTo>
                    <a:pt x="1052271" y="732029"/>
                  </a:lnTo>
                  <a:lnTo>
                    <a:pt x="1077937" y="749884"/>
                  </a:lnTo>
                  <a:lnTo>
                    <a:pt x="1103602" y="767738"/>
                  </a:lnTo>
                  <a:lnTo>
                    <a:pt x="1129267" y="785592"/>
                  </a:lnTo>
                  <a:lnTo>
                    <a:pt x="1154932" y="803447"/>
                  </a:lnTo>
                  <a:lnTo>
                    <a:pt x="1180597" y="821301"/>
                  </a:lnTo>
                  <a:lnTo>
                    <a:pt x="1206262" y="839156"/>
                  </a:lnTo>
                  <a:lnTo>
                    <a:pt x="1231928" y="857010"/>
                  </a:lnTo>
                  <a:lnTo>
                    <a:pt x="1257593" y="874864"/>
                  </a:lnTo>
                  <a:lnTo>
                    <a:pt x="1283258" y="892719"/>
                  </a:lnTo>
                  <a:lnTo>
                    <a:pt x="1308923" y="910573"/>
                  </a:lnTo>
                  <a:lnTo>
                    <a:pt x="1334588" y="928428"/>
                  </a:lnTo>
                  <a:lnTo>
                    <a:pt x="1360253" y="946282"/>
                  </a:lnTo>
                  <a:lnTo>
                    <a:pt x="1385919" y="964136"/>
                  </a:lnTo>
                  <a:lnTo>
                    <a:pt x="1411584" y="981991"/>
                  </a:lnTo>
                  <a:lnTo>
                    <a:pt x="1437249" y="999845"/>
                  </a:lnTo>
                  <a:lnTo>
                    <a:pt x="1462914" y="1017700"/>
                  </a:lnTo>
                  <a:lnTo>
                    <a:pt x="1488579" y="1035554"/>
                  </a:lnTo>
                  <a:lnTo>
                    <a:pt x="1514244" y="1053408"/>
                  </a:lnTo>
                  <a:lnTo>
                    <a:pt x="1539910" y="1071263"/>
                  </a:lnTo>
                  <a:lnTo>
                    <a:pt x="1565575" y="1089117"/>
                  </a:lnTo>
                  <a:lnTo>
                    <a:pt x="1591240" y="1106971"/>
                  </a:lnTo>
                  <a:lnTo>
                    <a:pt x="1616905" y="1124826"/>
                  </a:lnTo>
                  <a:lnTo>
                    <a:pt x="1642570" y="1142680"/>
                  </a:lnTo>
                  <a:lnTo>
                    <a:pt x="1668235" y="1160535"/>
                  </a:lnTo>
                  <a:lnTo>
                    <a:pt x="1693901" y="1178389"/>
                  </a:lnTo>
                  <a:lnTo>
                    <a:pt x="1719566" y="1196243"/>
                  </a:lnTo>
                  <a:lnTo>
                    <a:pt x="1745231" y="1214098"/>
                  </a:lnTo>
                  <a:lnTo>
                    <a:pt x="1770896" y="1231952"/>
                  </a:lnTo>
                  <a:lnTo>
                    <a:pt x="1796561" y="1249807"/>
                  </a:lnTo>
                  <a:lnTo>
                    <a:pt x="1822226" y="1267661"/>
                  </a:lnTo>
                  <a:lnTo>
                    <a:pt x="1847892" y="1285515"/>
                  </a:lnTo>
                  <a:lnTo>
                    <a:pt x="1873557" y="1303370"/>
                  </a:lnTo>
                  <a:lnTo>
                    <a:pt x="1899222" y="1321224"/>
                  </a:lnTo>
                  <a:lnTo>
                    <a:pt x="1924887" y="1339078"/>
                  </a:lnTo>
                  <a:lnTo>
                    <a:pt x="1950552" y="1356933"/>
                  </a:lnTo>
                  <a:lnTo>
                    <a:pt x="1976217" y="1374787"/>
                  </a:lnTo>
                  <a:lnTo>
                    <a:pt x="2001883" y="1392642"/>
                  </a:lnTo>
                  <a:lnTo>
                    <a:pt x="2027548" y="1410496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15409" y="60915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03432" y="730566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12943" y="74528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46453" y="74583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38422" y="746775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36487" y="20821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33687" y="69694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06190" y="73204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3492" y="590142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29763" y="76873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08136" y="76272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20270" y="795241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44188" y="64037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12185" y="215933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85763" y="688503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82478" y="783204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39145" y="772387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46176" y="451266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88635" y="672127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48942" y="634151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34911" y="672147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65213" y="775120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37252" y="724191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66827" y="689476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65675" y="771578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45237" y="732042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13367" y="688055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17619" y="653537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56678" y="60621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37020" y="739840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21688" y="544534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57132" y="63481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17514" y="347792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42435" y="685629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23759" y="73570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43894" y="766232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07152" y="745849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54748" y="624184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05570" y="527385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35384" y="757992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19140" y="583862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55031" y="68771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35617" y="649566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33011" y="666850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63417" y="509246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61691" y="741970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46397" y="700437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58326" y="745966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17982" y="742788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37816" y="283625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59095" y="594671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30848" y="738126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49160" y="735788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27433" y="18938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47906" y="633366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32605" y="746747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37650" y="753484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25044" y="751417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58920" y="762350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77569" y="695222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82074" y="751030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56822" y="451968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84340" y="748622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81879" y="734261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67752" y="775626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309085" y="713897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72766" y="638880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06399" y="736090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69857" y="687296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67105" y="728595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16705" y="79448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59266" y="76469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61102" y="78347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25778" y="796297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29601" y="79389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66405" y="77218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51490" y="796150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65805" y="78082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30894" y="797184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13419" y="75583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62558" y="779234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26899" y="791372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61218" y="795127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12341" y="789829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44995" y="793128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59867" y="747865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29943" y="71851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50982" y="76303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58261" y="750400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27909" y="793671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7553" y="786147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25798" y="790496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41140" y="796239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47655" y="796008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57679" y="795152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61799" y="793513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20157" y="741039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18238" y="790360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58021" y="796969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53031" y="719170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96177" y="68103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49939" y="774114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64018" y="666058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82315" y="764476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52005" y="779512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90278" y="775485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72116" y="779622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75424" y="79421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954776" y="796512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5051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49411" y="7899823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6401" y="575229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6401" y="3604773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0257" y="797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0257" y="5828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0257" y="3680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5051" y="8920431"/>
              <a:ext cx="2270533" cy="0"/>
            </a:xfrm>
            <a:custGeom>
              <a:avLst/>
              <a:pathLst>
                <a:path w="2270533" h="0">
                  <a:moveTo>
                    <a:pt x="0" y="0"/>
                  </a:moveTo>
                  <a:lnTo>
                    <a:pt x="22705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17561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67405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48518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272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12513" y="8979887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596290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77403" y="8979887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10712" y="8939604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1393" y="9200915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8696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34763" y="4471817"/>
              <a:ext cx="1054247" cy="15620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352" y="4867024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37681" y="57725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37681" y="556402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37681" y="535554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37681" y="514705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37681" y="4938575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04352" y="4562645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04352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04352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04352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04352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04352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79916" y="58388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79916" y="563040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79916" y="54219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79916" y="5213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79916" y="50049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5051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63193" y="6122854"/>
              <a:ext cx="1982038" cy="1658099"/>
            </a:xfrm>
            <a:custGeom>
              <a:avLst/>
              <a:pathLst>
                <a:path w="1982038" h="1658099">
                  <a:moveTo>
                    <a:pt x="0" y="0"/>
                  </a:moveTo>
                  <a:lnTo>
                    <a:pt x="25089" y="16844"/>
                  </a:lnTo>
                  <a:lnTo>
                    <a:pt x="50178" y="33627"/>
                  </a:lnTo>
                  <a:lnTo>
                    <a:pt x="75267" y="50346"/>
                  </a:lnTo>
                  <a:lnTo>
                    <a:pt x="100356" y="66997"/>
                  </a:lnTo>
                  <a:lnTo>
                    <a:pt x="125445" y="83576"/>
                  </a:lnTo>
                  <a:lnTo>
                    <a:pt x="150534" y="100079"/>
                  </a:lnTo>
                  <a:lnTo>
                    <a:pt x="175623" y="116502"/>
                  </a:lnTo>
                  <a:lnTo>
                    <a:pt x="200712" y="132840"/>
                  </a:lnTo>
                  <a:lnTo>
                    <a:pt x="225801" y="149089"/>
                  </a:lnTo>
                  <a:lnTo>
                    <a:pt x="250890" y="165242"/>
                  </a:lnTo>
                  <a:lnTo>
                    <a:pt x="275980" y="181294"/>
                  </a:lnTo>
                  <a:lnTo>
                    <a:pt x="301069" y="197239"/>
                  </a:lnTo>
                  <a:lnTo>
                    <a:pt x="326158" y="213071"/>
                  </a:lnTo>
                  <a:lnTo>
                    <a:pt x="351247" y="228782"/>
                  </a:lnTo>
                  <a:lnTo>
                    <a:pt x="376336" y="244364"/>
                  </a:lnTo>
                  <a:lnTo>
                    <a:pt x="401425" y="259811"/>
                  </a:lnTo>
                  <a:lnTo>
                    <a:pt x="426514" y="275112"/>
                  </a:lnTo>
                  <a:lnTo>
                    <a:pt x="451603" y="290258"/>
                  </a:lnTo>
                  <a:lnTo>
                    <a:pt x="476692" y="305239"/>
                  </a:lnTo>
                  <a:lnTo>
                    <a:pt x="501781" y="320045"/>
                  </a:lnTo>
                  <a:lnTo>
                    <a:pt x="526870" y="334664"/>
                  </a:lnTo>
                  <a:lnTo>
                    <a:pt x="551960" y="349082"/>
                  </a:lnTo>
                  <a:lnTo>
                    <a:pt x="577049" y="363287"/>
                  </a:lnTo>
                  <a:lnTo>
                    <a:pt x="602138" y="377263"/>
                  </a:lnTo>
                  <a:lnTo>
                    <a:pt x="627227" y="390997"/>
                  </a:lnTo>
                  <a:lnTo>
                    <a:pt x="652316" y="404471"/>
                  </a:lnTo>
                  <a:lnTo>
                    <a:pt x="677405" y="417667"/>
                  </a:lnTo>
                  <a:lnTo>
                    <a:pt x="702494" y="430567"/>
                  </a:lnTo>
                  <a:lnTo>
                    <a:pt x="727583" y="443152"/>
                  </a:lnTo>
                  <a:lnTo>
                    <a:pt x="752672" y="455399"/>
                  </a:lnTo>
                  <a:lnTo>
                    <a:pt x="777761" y="467288"/>
                  </a:lnTo>
                  <a:lnTo>
                    <a:pt x="802850" y="478796"/>
                  </a:lnTo>
                  <a:lnTo>
                    <a:pt x="827940" y="489897"/>
                  </a:lnTo>
                  <a:lnTo>
                    <a:pt x="853029" y="500569"/>
                  </a:lnTo>
                  <a:lnTo>
                    <a:pt x="878118" y="510785"/>
                  </a:lnTo>
                  <a:lnTo>
                    <a:pt x="903207" y="520520"/>
                  </a:lnTo>
                  <a:lnTo>
                    <a:pt x="928296" y="529748"/>
                  </a:lnTo>
                  <a:lnTo>
                    <a:pt x="953385" y="538443"/>
                  </a:lnTo>
                  <a:lnTo>
                    <a:pt x="978474" y="546580"/>
                  </a:lnTo>
                  <a:lnTo>
                    <a:pt x="1003563" y="554135"/>
                  </a:lnTo>
                  <a:lnTo>
                    <a:pt x="1028652" y="561086"/>
                  </a:lnTo>
                  <a:lnTo>
                    <a:pt x="1053741" y="567410"/>
                  </a:lnTo>
                  <a:lnTo>
                    <a:pt x="1078830" y="573090"/>
                  </a:lnTo>
                  <a:lnTo>
                    <a:pt x="1103920" y="578110"/>
                  </a:lnTo>
                  <a:lnTo>
                    <a:pt x="1129009" y="582457"/>
                  </a:lnTo>
                  <a:lnTo>
                    <a:pt x="1154098" y="586121"/>
                  </a:lnTo>
                  <a:lnTo>
                    <a:pt x="1179187" y="589098"/>
                  </a:lnTo>
                  <a:lnTo>
                    <a:pt x="1204276" y="591385"/>
                  </a:lnTo>
                  <a:lnTo>
                    <a:pt x="1229365" y="592985"/>
                  </a:lnTo>
                  <a:lnTo>
                    <a:pt x="1254454" y="593904"/>
                  </a:lnTo>
                  <a:lnTo>
                    <a:pt x="1279543" y="594152"/>
                  </a:lnTo>
                  <a:lnTo>
                    <a:pt x="1304632" y="593742"/>
                  </a:lnTo>
                  <a:lnTo>
                    <a:pt x="1329721" y="592690"/>
                  </a:lnTo>
                  <a:lnTo>
                    <a:pt x="1354810" y="591016"/>
                  </a:lnTo>
                  <a:lnTo>
                    <a:pt x="1379900" y="588741"/>
                  </a:lnTo>
                  <a:lnTo>
                    <a:pt x="1404989" y="585888"/>
                  </a:lnTo>
                  <a:lnTo>
                    <a:pt x="1430078" y="582481"/>
                  </a:lnTo>
                  <a:lnTo>
                    <a:pt x="1455167" y="578545"/>
                  </a:lnTo>
                  <a:lnTo>
                    <a:pt x="1480256" y="574107"/>
                  </a:lnTo>
                  <a:lnTo>
                    <a:pt x="1505345" y="569191"/>
                  </a:lnTo>
                  <a:lnTo>
                    <a:pt x="1530434" y="563824"/>
                  </a:lnTo>
                  <a:lnTo>
                    <a:pt x="1555523" y="558031"/>
                  </a:lnTo>
                  <a:lnTo>
                    <a:pt x="1580612" y="551837"/>
                  </a:lnTo>
                  <a:lnTo>
                    <a:pt x="1605701" y="545265"/>
                  </a:lnTo>
                  <a:lnTo>
                    <a:pt x="1630791" y="538338"/>
                  </a:lnTo>
                  <a:lnTo>
                    <a:pt x="1655880" y="531077"/>
                  </a:lnTo>
                  <a:lnTo>
                    <a:pt x="1680969" y="523504"/>
                  </a:lnTo>
                  <a:lnTo>
                    <a:pt x="1706058" y="515639"/>
                  </a:lnTo>
                  <a:lnTo>
                    <a:pt x="1731147" y="507499"/>
                  </a:lnTo>
                  <a:lnTo>
                    <a:pt x="1756236" y="499101"/>
                  </a:lnTo>
                  <a:lnTo>
                    <a:pt x="1781325" y="490463"/>
                  </a:lnTo>
                  <a:lnTo>
                    <a:pt x="1806414" y="481600"/>
                  </a:lnTo>
                  <a:lnTo>
                    <a:pt x="1831503" y="472525"/>
                  </a:lnTo>
                  <a:lnTo>
                    <a:pt x="1856592" y="463253"/>
                  </a:lnTo>
                  <a:lnTo>
                    <a:pt x="1881681" y="453795"/>
                  </a:lnTo>
                  <a:lnTo>
                    <a:pt x="1906771" y="444163"/>
                  </a:lnTo>
                  <a:lnTo>
                    <a:pt x="1931860" y="434368"/>
                  </a:lnTo>
                  <a:lnTo>
                    <a:pt x="1956949" y="424420"/>
                  </a:lnTo>
                  <a:lnTo>
                    <a:pt x="1982038" y="414328"/>
                  </a:lnTo>
                  <a:lnTo>
                    <a:pt x="1982038" y="1658099"/>
                  </a:lnTo>
                  <a:lnTo>
                    <a:pt x="1956949" y="1642629"/>
                  </a:lnTo>
                  <a:lnTo>
                    <a:pt x="1931860" y="1627304"/>
                  </a:lnTo>
                  <a:lnTo>
                    <a:pt x="1906771" y="1612131"/>
                  </a:lnTo>
                  <a:lnTo>
                    <a:pt x="1881681" y="1597122"/>
                  </a:lnTo>
                  <a:lnTo>
                    <a:pt x="1856592" y="1582286"/>
                  </a:lnTo>
                  <a:lnTo>
                    <a:pt x="1831503" y="1567636"/>
                  </a:lnTo>
                  <a:lnTo>
                    <a:pt x="1806414" y="1553184"/>
                  </a:lnTo>
                  <a:lnTo>
                    <a:pt x="1781325" y="1538943"/>
                  </a:lnTo>
                  <a:lnTo>
                    <a:pt x="1756236" y="1524928"/>
                  </a:lnTo>
                  <a:lnTo>
                    <a:pt x="1731147" y="1511153"/>
                  </a:lnTo>
                  <a:lnTo>
                    <a:pt x="1706058" y="1497635"/>
                  </a:lnTo>
                  <a:lnTo>
                    <a:pt x="1680969" y="1484392"/>
                  </a:lnTo>
                  <a:lnTo>
                    <a:pt x="1655880" y="1471441"/>
                  </a:lnTo>
                  <a:lnTo>
                    <a:pt x="1630791" y="1458804"/>
                  </a:lnTo>
                  <a:lnTo>
                    <a:pt x="1605701" y="1446499"/>
                  </a:lnTo>
                  <a:lnTo>
                    <a:pt x="1580612" y="1434549"/>
                  </a:lnTo>
                  <a:lnTo>
                    <a:pt x="1555523" y="1422977"/>
                  </a:lnTo>
                  <a:lnTo>
                    <a:pt x="1530434" y="1411807"/>
                  </a:lnTo>
                  <a:lnTo>
                    <a:pt x="1505345" y="1401062"/>
                  </a:lnTo>
                  <a:lnTo>
                    <a:pt x="1480256" y="1390769"/>
                  </a:lnTo>
                  <a:lnTo>
                    <a:pt x="1455167" y="1380953"/>
                  </a:lnTo>
                  <a:lnTo>
                    <a:pt x="1430078" y="1371640"/>
                  </a:lnTo>
                  <a:lnTo>
                    <a:pt x="1404989" y="1362855"/>
                  </a:lnTo>
                  <a:lnTo>
                    <a:pt x="1379900" y="1354625"/>
                  </a:lnTo>
                  <a:lnTo>
                    <a:pt x="1354810" y="1346972"/>
                  </a:lnTo>
                  <a:lnTo>
                    <a:pt x="1329721" y="1339920"/>
                  </a:lnTo>
                  <a:lnTo>
                    <a:pt x="1304632" y="1333491"/>
                  </a:lnTo>
                  <a:lnTo>
                    <a:pt x="1279543" y="1327704"/>
                  </a:lnTo>
                  <a:lnTo>
                    <a:pt x="1254454" y="1322574"/>
                  </a:lnTo>
                  <a:lnTo>
                    <a:pt x="1229365" y="1318115"/>
                  </a:lnTo>
                  <a:lnTo>
                    <a:pt x="1204276" y="1314338"/>
                  </a:lnTo>
                  <a:lnTo>
                    <a:pt x="1179187" y="1311247"/>
                  </a:lnTo>
                  <a:lnTo>
                    <a:pt x="1154098" y="1308846"/>
                  </a:lnTo>
                  <a:lnTo>
                    <a:pt x="1129009" y="1307133"/>
                  </a:lnTo>
                  <a:lnTo>
                    <a:pt x="1103920" y="1306103"/>
                  </a:lnTo>
                  <a:lnTo>
                    <a:pt x="1078830" y="1305745"/>
                  </a:lnTo>
                  <a:lnTo>
                    <a:pt x="1053741" y="1306048"/>
                  </a:lnTo>
                  <a:lnTo>
                    <a:pt x="1028652" y="1306995"/>
                  </a:lnTo>
                  <a:lnTo>
                    <a:pt x="1003563" y="1308567"/>
                  </a:lnTo>
                  <a:lnTo>
                    <a:pt x="978474" y="1310745"/>
                  </a:lnTo>
                  <a:lnTo>
                    <a:pt x="953385" y="1313505"/>
                  </a:lnTo>
                  <a:lnTo>
                    <a:pt x="928296" y="1316822"/>
                  </a:lnTo>
                  <a:lnTo>
                    <a:pt x="903207" y="1320672"/>
                  </a:lnTo>
                  <a:lnTo>
                    <a:pt x="878118" y="1325030"/>
                  </a:lnTo>
                  <a:lnTo>
                    <a:pt x="853029" y="1329868"/>
                  </a:lnTo>
                  <a:lnTo>
                    <a:pt x="827940" y="1335162"/>
                  </a:lnTo>
                  <a:lnTo>
                    <a:pt x="802850" y="1340887"/>
                  </a:lnTo>
                  <a:lnTo>
                    <a:pt x="777761" y="1347016"/>
                  </a:lnTo>
                  <a:lnTo>
                    <a:pt x="752672" y="1353528"/>
                  </a:lnTo>
                  <a:lnTo>
                    <a:pt x="727583" y="1360398"/>
                  </a:lnTo>
                  <a:lnTo>
                    <a:pt x="702494" y="1367605"/>
                  </a:lnTo>
                  <a:lnTo>
                    <a:pt x="677405" y="1375128"/>
                  </a:lnTo>
                  <a:lnTo>
                    <a:pt x="652316" y="1382946"/>
                  </a:lnTo>
                  <a:lnTo>
                    <a:pt x="627227" y="1391042"/>
                  </a:lnTo>
                  <a:lnTo>
                    <a:pt x="602138" y="1399398"/>
                  </a:lnTo>
                  <a:lnTo>
                    <a:pt x="577049" y="1407998"/>
                  </a:lnTo>
                  <a:lnTo>
                    <a:pt x="551960" y="1416825"/>
                  </a:lnTo>
                  <a:lnTo>
                    <a:pt x="526870" y="1425866"/>
                  </a:lnTo>
                  <a:lnTo>
                    <a:pt x="501781" y="1435106"/>
                  </a:lnTo>
                  <a:lnTo>
                    <a:pt x="476692" y="1444535"/>
                  </a:lnTo>
                  <a:lnTo>
                    <a:pt x="451603" y="1454139"/>
                  </a:lnTo>
                  <a:lnTo>
                    <a:pt x="426514" y="1463907"/>
                  </a:lnTo>
                  <a:lnTo>
                    <a:pt x="401425" y="1473831"/>
                  </a:lnTo>
                  <a:lnTo>
                    <a:pt x="376336" y="1483899"/>
                  </a:lnTo>
                  <a:lnTo>
                    <a:pt x="351247" y="1494105"/>
                  </a:lnTo>
                  <a:lnTo>
                    <a:pt x="326158" y="1504438"/>
                  </a:lnTo>
                  <a:lnTo>
                    <a:pt x="301069" y="1514892"/>
                  </a:lnTo>
                  <a:lnTo>
                    <a:pt x="275980" y="1525460"/>
                  </a:lnTo>
                  <a:lnTo>
                    <a:pt x="250890" y="1536135"/>
                  </a:lnTo>
                  <a:lnTo>
                    <a:pt x="225801" y="1546910"/>
                  </a:lnTo>
                  <a:lnTo>
                    <a:pt x="200712" y="1557781"/>
                  </a:lnTo>
                  <a:lnTo>
                    <a:pt x="175623" y="1568741"/>
                  </a:lnTo>
                  <a:lnTo>
                    <a:pt x="150534" y="1579787"/>
                  </a:lnTo>
                  <a:lnTo>
                    <a:pt x="125445" y="1590912"/>
                  </a:lnTo>
                  <a:lnTo>
                    <a:pt x="100356" y="1602114"/>
                  </a:lnTo>
                  <a:lnTo>
                    <a:pt x="75267" y="1613387"/>
                  </a:lnTo>
                  <a:lnTo>
                    <a:pt x="50178" y="1624728"/>
                  </a:lnTo>
                  <a:lnTo>
                    <a:pt x="25089" y="1636134"/>
                  </a:lnTo>
                  <a:lnTo>
                    <a:pt x="0" y="164760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63193" y="6946655"/>
              <a:ext cx="1982038" cy="212413"/>
            </a:xfrm>
            <a:custGeom>
              <a:avLst/>
              <a:pathLst>
                <a:path w="1982038" h="212413">
                  <a:moveTo>
                    <a:pt x="0" y="0"/>
                  </a:moveTo>
                  <a:lnTo>
                    <a:pt x="25089" y="2688"/>
                  </a:lnTo>
                  <a:lnTo>
                    <a:pt x="50178" y="5377"/>
                  </a:lnTo>
                  <a:lnTo>
                    <a:pt x="75267" y="8066"/>
                  </a:lnTo>
                  <a:lnTo>
                    <a:pt x="100356" y="10755"/>
                  </a:lnTo>
                  <a:lnTo>
                    <a:pt x="125445" y="13443"/>
                  </a:lnTo>
                  <a:lnTo>
                    <a:pt x="150534" y="16132"/>
                  </a:lnTo>
                  <a:lnTo>
                    <a:pt x="175623" y="18821"/>
                  </a:lnTo>
                  <a:lnTo>
                    <a:pt x="200712" y="21510"/>
                  </a:lnTo>
                  <a:lnTo>
                    <a:pt x="225801" y="24198"/>
                  </a:lnTo>
                  <a:lnTo>
                    <a:pt x="250890" y="26887"/>
                  </a:lnTo>
                  <a:lnTo>
                    <a:pt x="275980" y="29576"/>
                  </a:lnTo>
                  <a:lnTo>
                    <a:pt x="301069" y="32265"/>
                  </a:lnTo>
                  <a:lnTo>
                    <a:pt x="326158" y="34954"/>
                  </a:lnTo>
                  <a:lnTo>
                    <a:pt x="351247" y="37642"/>
                  </a:lnTo>
                  <a:lnTo>
                    <a:pt x="376336" y="40331"/>
                  </a:lnTo>
                  <a:lnTo>
                    <a:pt x="401425" y="43020"/>
                  </a:lnTo>
                  <a:lnTo>
                    <a:pt x="426514" y="45709"/>
                  </a:lnTo>
                  <a:lnTo>
                    <a:pt x="451603" y="48397"/>
                  </a:lnTo>
                  <a:lnTo>
                    <a:pt x="476692" y="51086"/>
                  </a:lnTo>
                  <a:lnTo>
                    <a:pt x="501781" y="53775"/>
                  </a:lnTo>
                  <a:lnTo>
                    <a:pt x="526870" y="56464"/>
                  </a:lnTo>
                  <a:lnTo>
                    <a:pt x="551960" y="59152"/>
                  </a:lnTo>
                  <a:lnTo>
                    <a:pt x="577049" y="61841"/>
                  </a:lnTo>
                  <a:lnTo>
                    <a:pt x="602138" y="64530"/>
                  </a:lnTo>
                  <a:lnTo>
                    <a:pt x="627227" y="67219"/>
                  </a:lnTo>
                  <a:lnTo>
                    <a:pt x="652316" y="69908"/>
                  </a:lnTo>
                  <a:lnTo>
                    <a:pt x="677405" y="72596"/>
                  </a:lnTo>
                  <a:lnTo>
                    <a:pt x="702494" y="75285"/>
                  </a:lnTo>
                  <a:lnTo>
                    <a:pt x="727583" y="77974"/>
                  </a:lnTo>
                  <a:lnTo>
                    <a:pt x="752672" y="80663"/>
                  </a:lnTo>
                  <a:lnTo>
                    <a:pt x="777761" y="83351"/>
                  </a:lnTo>
                  <a:lnTo>
                    <a:pt x="802850" y="86040"/>
                  </a:lnTo>
                  <a:lnTo>
                    <a:pt x="827940" y="88729"/>
                  </a:lnTo>
                  <a:lnTo>
                    <a:pt x="853029" y="91418"/>
                  </a:lnTo>
                  <a:lnTo>
                    <a:pt x="878118" y="94107"/>
                  </a:lnTo>
                  <a:lnTo>
                    <a:pt x="903207" y="96795"/>
                  </a:lnTo>
                  <a:lnTo>
                    <a:pt x="928296" y="99484"/>
                  </a:lnTo>
                  <a:lnTo>
                    <a:pt x="953385" y="102173"/>
                  </a:lnTo>
                  <a:lnTo>
                    <a:pt x="978474" y="104862"/>
                  </a:lnTo>
                  <a:lnTo>
                    <a:pt x="1003563" y="107550"/>
                  </a:lnTo>
                  <a:lnTo>
                    <a:pt x="1028652" y="110239"/>
                  </a:lnTo>
                  <a:lnTo>
                    <a:pt x="1053741" y="112928"/>
                  </a:lnTo>
                  <a:lnTo>
                    <a:pt x="1078830" y="115617"/>
                  </a:lnTo>
                  <a:lnTo>
                    <a:pt x="1103920" y="118305"/>
                  </a:lnTo>
                  <a:lnTo>
                    <a:pt x="1129009" y="120994"/>
                  </a:lnTo>
                  <a:lnTo>
                    <a:pt x="1154098" y="123683"/>
                  </a:lnTo>
                  <a:lnTo>
                    <a:pt x="1179187" y="126372"/>
                  </a:lnTo>
                  <a:lnTo>
                    <a:pt x="1204276" y="129061"/>
                  </a:lnTo>
                  <a:lnTo>
                    <a:pt x="1229365" y="131749"/>
                  </a:lnTo>
                  <a:lnTo>
                    <a:pt x="1254454" y="134438"/>
                  </a:lnTo>
                  <a:lnTo>
                    <a:pt x="1279543" y="137127"/>
                  </a:lnTo>
                  <a:lnTo>
                    <a:pt x="1304632" y="139816"/>
                  </a:lnTo>
                  <a:lnTo>
                    <a:pt x="1329721" y="142504"/>
                  </a:lnTo>
                  <a:lnTo>
                    <a:pt x="1354810" y="145193"/>
                  </a:lnTo>
                  <a:lnTo>
                    <a:pt x="1379900" y="147882"/>
                  </a:lnTo>
                  <a:lnTo>
                    <a:pt x="1404989" y="150571"/>
                  </a:lnTo>
                  <a:lnTo>
                    <a:pt x="1430078" y="153260"/>
                  </a:lnTo>
                  <a:lnTo>
                    <a:pt x="1455167" y="155948"/>
                  </a:lnTo>
                  <a:lnTo>
                    <a:pt x="1480256" y="158637"/>
                  </a:lnTo>
                  <a:lnTo>
                    <a:pt x="1505345" y="161326"/>
                  </a:lnTo>
                  <a:lnTo>
                    <a:pt x="1530434" y="164015"/>
                  </a:lnTo>
                  <a:lnTo>
                    <a:pt x="1555523" y="166703"/>
                  </a:lnTo>
                  <a:lnTo>
                    <a:pt x="1580612" y="169392"/>
                  </a:lnTo>
                  <a:lnTo>
                    <a:pt x="1605701" y="172081"/>
                  </a:lnTo>
                  <a:lnTo>
                    <a:pt x="1630791" y="174770"/>
                  </a:lnTo>
                  <a:lnTo>
                    <a:pt x="1655880" y="177458"/>
                  </a:lnTo>
                  <a:lnTo>
                    <a:pt x="1680969" y="180147"/>
                  </a:lnTo>
                  <a:lnTo>
                    <a:pt x="1706058" y="182836"/>
                  </a:lnTo>
                  <a:lnTo>
                    <a:pt x="1731147" y="185525"/>
                  </a:lnTo>
                  <a:lnTo>
                    <a:pt x="1756236" y="188214"/>
                  </a:lnTo>
                  <a:lnTo>
                    <a:pt x="1781325" y="190902"/>
                  </a:lnTo>
                  <a:lnTo>
                    <a:pt x="1806414" y="193591"/>
                  </a:lnTo>
                  <a:lnTo>
                    <a:pt x="1831503" y="196280"/>
                  </a:lnTo>
                  <a:lnTo>
                    <a:pt x="1856592" y="198969"/>
                  </a:lnTo>
                  <a:lnTo>
                    <a:pt x="1881681" y="201657"/>
                  </a:lnTo>
                  <a:lnTo>
                    <a:pt x="1906771" y="204346"/>
                  </a:lnTo>
                  <a:lnTo>
                    <a:pt x="1931860" y="207035"/>
                  </a:lnTo>
                  <a:lnTo>
                    <a:pt x="1956949" y="209724"/>
                  </a:lnTo>
                  <a:lnTo>
                    <a:pt x="1982038" y="21241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84270" y="668741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74774" y="39730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54003" y="774528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65256" y="461839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42239" y="58073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86485" y="67369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27720" y="531335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292662" y="483072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02246" y="40020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10914" y="806208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37668" y="61170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25159" y="428979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34797" y="364385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5263" y="54428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18260" y="80953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94095" y="48042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0967" y="39096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79538" y="716475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86319" y="38899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5245" y="33666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76716" y="755147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4009" y="51508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23443" y="781010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70837" y="743533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19746" y="851794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21447" y="846421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68724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4067" y="675791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57350" y="800936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65045" y="851640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27080" y="837346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8028" y="773446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5654" y="752219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76622" y="82831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38298" y="798068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23327" y="779363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9002" y="83193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4287" y="855014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1024" y="81075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36774" y="698419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1646" y="666829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08231" y="827480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5184" y="81828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74547" y="852182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5388" y="809959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1939" y="76546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0550" y="744371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37589" y="761062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34133" y="809475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47569" y="764010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03127" y="78861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83438" y="842713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93751" y="797937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34750" y="753484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77626" y="763403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15951" y="75366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59214" y="855858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02680" y="730569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52670" y="80818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44956" y="817726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68485" y="82795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4322" y="717361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14585" y="799240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71494" y="75224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8178" y="726301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24007" y="69054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88135" y="782410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83222" y="779301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76766" y="747672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58831" y="806940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63326" y="789820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19546" y="737356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1065" y="738025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3092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69923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537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5152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48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5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1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7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8060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870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6067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876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7432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25526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562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3721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54152" y="6293696"/>
              <a:ext cx="2032846" cy="2289713"/>
            </a:xfrm>
            <a:custGeom>
              <a:avLst/>
              <a:pathLst>
                <a:path w="2032846" h="2289713">
                  <a:moveTo>
                    <a:pt x="0" y="0"/>
                  </a:moveTo>
                  <a:lnTo>
                    <a:pt x="25732" y="24448"/>
                  </a:lnTo>
                  <a:lnTo>
                    <a:pt x="51464" y="48750"/>
                  </a:lnTo>
                  <a:lnTo>
                    <a:pt x="77196" y="72895"/>
                  </a:lnTo>
                  <a:lnTo>
                    <a:pt x="102928" y="96873"/>
                  </a:lnTo>
                  <a:lnTo>
                    <a:pt x="128661" y="120674"/>
                  </a:lnTo>
                  <a:lnTo>
                    <a:pt x="154393" y="144286"/>
                  </a:lnTo>
                  <a:lnTo>
                    <a:pt x="180125" y="167697"/>
                  </a:lnTo>
                  <a:lnTo>
                    <a:pt x="205857" y="190894"/>
                  </a:lnTo>
                  <a:lnTo>
                    <a:pt x="231590" y="213865"/>
                  </a:lnTo>
                  <a:lnTo>
                    <a:pt x="257322" y="236597"/>
                  </a:lnTo>
                  <a:lnTo>
                    <a:pt x="283054" y="259074"/>
                  </a:lnTo>
                  <a:lnTo>
                    <a:pt x="308786" y="281284"/>
                  </a:lnTo>
                  <a:lnTo>
                    <a:pt x="334519" y="303211"/>
                  </a:lnTo>
                  <a:lnTo>
                    <a:pt x="360251" y="324842"/>
                  </a:lnTo>
                  <a:lnTo>
                    <a:pt x="385983" y="346162"/>
                  </a:lnTo>
                  <a:lnTo>
                    <a:pt x="411715" y="367157"/>
                  </a:lnTo>
                  <a:lnTo>
                    <a:pt x="437447" y="387815"/>
                  </a:lnTo>
                  <a:lnTo>
                    <a:pt x="463180" y="408122"/>
                  </a:lnTo>
                  <a:lnTo>
                    <a:pt x="488912" y="428067"/>
                  </a:lnTo>
                  <a:lnTo>
                    <a:pt x="514644" y="447641"/>
                  </a:lnTo>
                  <a:lnTo>
                    <a:pt x="540376" y="466834"/>
                  </a:lnTo>
                  <a:lnTo>
                    <a:pt x="566109" y="485640"/>
                  </a:lnTo>
                  <a:lnTo>
                    <a:pt x="591841" y="504053"/>
                  </a:lnTo>
                  <a:lnTo>
                    <a:pt x="617573" y="522070"/>
                  </a:lnTo>
                  <a:lnTo>
                    <a:pt x="643305" y="539691"/>
                  </a:lnTo>
                  <a:lnTo>
                    <a:pt x="669038" y="556916"/>
                  </a:lnTo>
                  <a:lnTo>
                    <a:pt x="694770" y="573749"/>
                  </a:lnTo>
                  <a:lnTo>
                    <a:pt x="720502" y="590194"/>
                  </a:lnTo>
                  <a:lnTo>
                    <a:pt x="746234" y="606260"/>
                  </a:lnTo>
                  <a:lnTo>
                    <a:pt x="771967" y="621954"/>
                  </a:lnTo>
                  <a:lnTo>
                    <a:pt x="797699" y="637286"/>
                  </a:lnTo>
                  <a:lnTo>
                    <a:pt x="823431" y="652269"/>
                  </a:lnTo>
                  <a:lnTo>
                    <a:pt x="849163" y="666914"/>
                  </a:lnTo>
                  <a:lnTo>
                    <a:pt x="874895" y="681236"/>
                  </a:lnTo>
                  <a:lnTo>
                    <a:pt x="900628" y="695247"/>
                  </a:lnTo>
                  <a:lnTo>
                    <a:pt x="926360" y="708963"/>
                  </a:lnTo>
                  <a:lnTo>
                    <a:pt x="952092" y="722396"/>
                  </a:lnTo>
                  <a:lnTo>
                    <a:pt x="977824" y="735563"/>
                  </a:lnTo>
                  <a:lnTo>
                    <a:pt x="1003557" y="748476"/>
                  </a:lnTo>
                  <a:lnTo>
                    <a:pt x="1029289" y="761150"/>
                  </a:lnTo>
                  <a:lnTo>
                    <a:pt x="1055021" y="773598"/>
                  </a:lnTo>
                  <a:lnTo>
                    <a:pt x="1080753" y="785833"/>
                  </a:lnTo>
                  <a:lnTo>
                    <a:pt x="1106486" y="797868"/>
                  </a:lnTo>
                  <a:lnTo>
                    <a:pt x="1132218" y="809715"/>
                  </a:lnTo>
                  <a:lnTo>
                    <a:pt x="1157950" y="821384"/>
                  </a:lnTo>
                  <a:lnTo>
                    <a:pt x="1183682" y="832887"/>
                  </a:lnTo>
                  <a:lnTo>
                    <a:pt x="1209415" y="844234"/>
                  </a:lnTo>
                  <a:lnTo>
                    <a:pt x="1235147" y="855434"/>
                  </a:lnTo>
                  <a:lnTo>
                    <a:pt x="1260879" y="866496"/>
                  </a:lnTo>
                  <a:lnTo>
                    <a:pt x="1286611" y="877429"/>
                  </a:lnTo>
                  <a:lnTo>
                    <a:pt x="1312343" y="888241"/>
                  </a:lnTo>
                  <a:lnTo>
                    <a:pt x="1338076" y="898939"/>
                  </a:lnTo>
                  <a:lnTo>
                    <a:pt x="1363808" y="909530"/>
                  </a:lnTo>
                  <a:lnTo>
                    <a:pt x="1389540" y="920020"/>
                  </a:lnTo>
                  <a:lnTo>
                    <a:pt x="1415272" y="930416"/>
                  </a:lnTo>
                  <a:lnTo>
                    <a:pt x="1441005" y="940722"/>
                  </a:lnTo>
                  <a:lnTo>
                    <a:pt x="1466737" y="950945"/>
                  </a:lnTo>
                  <a:lnTo>
                    <a:pt x="1492469" y="961089"/>
                  </a:lnTo>
                  <a:lnTo>
                    <a:pt x="1518201" y="971159"/>
                  </a:lnTo>
                  <a:lnTo>
                    <a:pt x="1543934" y="981159"/>
                  </a:lnTo>
                  <a:lnTo>
                    <a:pt x="1569666" y="991093"/>
                  </a:lnTo>
                  <a:lnTo>
                    <a:pt x="1595398" y="1000965"/>
                  </a:lnTo>
                  <a:lnTo>
                    <a:pt x="1621130" y="1010778"/>
                  </a:lnTo>
                  <a:lnTo>
                    <a:pt x="1646863" y="1020535"/>
                  </a:lnTo>
                  <a:lnTo>
                    <a:pt x="1672595" y="1030239"/>
                  </a:lnTo>
                  <a:lnTo>
                    <a:pt x="1698327" y="1039894"/>
                  </a:lnTo>
                  <a:lnTo>
                    <a:pt x="1724059" y="1049502"/>
                  </a:lnTo>
                  <a:lnTo>
                    <a:pt x="1749791" y="1059065"/>
                  </a:lnTo>
                  <a:lnTo>
                    <a:pt x="1775524" y="1068586"/>
                  </a:lnTo>
                  <a:lnTo>
                    <a:pt x="1801256" y="1078066"/>
                  </a:lnTo>
                  <a:lnTo>
                    <a:pt x="1826988" y="1087508"/>
                  </a:lnTo>
                  <a:lnTo>
                    <a:pt x="1852720" y="1096914"/>
                  </a:lnTo>
                  <a:lnTo>
                    <a:pt x="1878453" y="1106286"/>
                  </a:lnTo>
                  <a:lnTo>
                    <a:pt x="1904185" y="1115625"/>
                  </a:lnTo>
                  <a:lnTo>
                    <a:pt x="1929917" y="1124932"/>
                  </a:lnTo>
                  <a:lnTo>
                    <a:pt x="1955649" y="1134210"/>
                  </a:lnTo>
                  <a:lnTo>
                    <a:pt x="1981382" y="1143460"/>
                  </a:lnTo>
                  <a:lnTo>
                    <a:pt x="2007114" y="1152682"/>
                  </a:lnTo>
                  <a:lnTo>
                    <a:pt x="2032846" y="1161879"/>
                  </a:lnTo>
                  <a:lnTo>
                    <a:pt x="2032846" y="2289713"/>
                  </a:lnTo>
                  <a:lnTo>
                    <a:pt x="2007114" y="2263254"/>
                  </a:lnTo>
                  <a:lnTo>
                    <a:pt x="1981382" y="2236822"/>
                  </a:lnTo>
                  <a:lnTo>
                    <a:pt x="1955649" y="2210417"/>
                  </a:lnTo>
                  <a:lnTo>
                    <a:pt x="1929917" y="2184040"/>
                  </a:lnTo>
                  <a:lnTo>
                    <a:pt x="1904185" y="2157692"/>
                  </a:lnTo>
                  <a:lnTo>
                    <a:pt x="1878453" y="2131376"/>
                  </a:lnTo>
                  <a:lnTo>
                    <a:pt x="1852720" y="2105093"/>
                  </a:lnTo>
                  <a:lnTo>
                    <a:pt x="1826988" y="2078844"/>
                  </a:lnTo>
                  <a:lnTo>
                    <a:pt x="1801256" y="2052631"/>
                  </a:lnTo>
                  <a:lnTo>
                    <a:pt x="1775524" y="2026457"/>
                  </a:lnTo>
                  <a:lnTo>
                    <a:pt x="1749791" y="2000323"/>
                  </a:lnTo>
                  <a:lnTo>
                    <a:pt x="1724059" y="1974231"/>
                  </a:lnTo>
                  <a:lnTo>
                    <a:pt x="1698327" y="1948184"/>
                  </a:lnTo>
                  <a:lnTo>
                    <a:pt x="1672595" y="1922183"/>
                  </a:lnTo>
                  <a:lnTo>
                    <a:pt x="1646863" y="1896233"/>
                  </a:lnTo>
                  <a:lnTo>
                    <a:pt x="1621130" y="1870335"/>
                  </a:lnTo>
                  <a:lnTo>
                    <a:pt x="1595398" y="1844493"/>
                  </a:lnTo>
                  <a:lnTo>
                    <a:pt x="1569666" y="1818710"/>
                  </a:lnTo>
                  <a:lnTo>
                    <a:pt x="1543934" y="1792989"/>
                  </a:lnTo>
                  <a:lnTo>
                    <a:pt x="1518201" y="1767334"/>
                  </a:lnTo>
                  <a:lnTo>
                    <a:pt x="1492469" y="1741749"/>
                  </a:lnTo>
                  <a:lnTo>
                    <a:pt x="1466737" y="1716239"/>
                  </a:lnTo>
                  <a:lnTo>
                    <a:pt x="1441005" y="1690807"/>
                  </a:lnTo>
                  <a:lnTo>
                    <a:pt x="1415272" y="1665459"/>
                  </a:lnTo>
                  <a:lnTo>
                    <a:pt x="1389540" y="1640199"/>
                  </a:lnTo>
                  <a:lnTo>
                    <a:pt x="1363808" y="1615035"/>
                  </a:lnTo>
                  <a:lnTo>
                    <a:pt x="1338076" y="1589971"/>
                  </a:lnTo>
                  <a:lnTo>
                    <a:pt x="1312343" y="1565013"/>
                  </a:lnTo>
                  <a:lnTo>
                    <a:pt x="1286611" y="1540170"/>
                  </a:lnTo>
                  <a:lnTo>
                    <a:pt x="1260879" y="1515449"/>
                  </a:lnTo>
                  <a:lnTo>
                    <a:pt x="1235147" y="1490856"/>
                  </a:lnTo>
                  <a:lnTo>
                    <a:pt x="1209415" y="1466401"/>
                  </a:lnTo>
                  <a:lnTo>
                    <a:pt x="1183682" y="1442093"/>
                  </a:lnTo>
                  <a:lnTo>
                    <a:pt x="1157950" y="1417941"/>
                  </a:lnTo>
                  <a:lnTo>
                    <a:pt x="1132218" y="1393956"/>
                  </a:lnTo>
                  <a:lnTo>
                    <a:pt x="1106486" y="1370147"/>
                  </a:lnTo>
                  <a:lnTo>
                    <a:pt x="1080753" y="1346527"/>
                  </a:lnTo>
                  <a:lnTo>
                    <a:pt x="1055021" y="1323108"/>
                  </a:lnTo>
                  <a:lnTo>
                    <a:pt x="1029289" y="1299901"/>
                  </a:lnTo>
                  <a:lnTo>
                    <a:pt x="1003557" y="1276920"/>
                  </a:lnTo>
                  <a:lnTo>
                    <a:pt x="977824" y="1254178"/>
                  </a:lnTo>
                  <a:lnTo>
                    <a:pt x="952092" y="1231690"/>
                  </a:lnTo>
                  <a:lnTo>
                    <a:pt x="926360" y="1209469"/>
                  </a:lnTo>
                  <a:lnTo>
                    <a:pt x="900628" y="1187529"/>
                  </a:lnTo>
                  <a:lnTo>
                    <a:pt x="874895" y="1165886"/>
                  </a:lnTo>
                  <a:lnTo>
                    <a:pt x="849163" y="1144552"/>
                  </a:lnTo>
                  <a:lnTo>
                    <a:pt x="823431" y="1123543"/>
                  </a:lnTo>
                  <a:lnTo>
                    <a:pt x="797699" y="1102871"/>
                  </a:lnTo>
                  <a:lnTo>
                    <a:pt x="771967" y="1082548"/>
                  </a:lnTo>
                  <a:lnTo>
                    <a:pt x="746234" y="1062587"/>
                  </a:lnTo>
                  <a:lnTo>
                    <a:pt x="720502" y="1042998"/>
                  </a:lnTo>
                  <a:lnTo>
                    <a:pt x="694770" y="1023788"/>
                  </a:lnTo>
                  <a:lnTo>
                    <a:pt x="669038" y="1004966"/>
                  </a:lnTo>
                  <a:lnTo>
                    <a:pt x="643305" y="986536"/>
                  </a:lnTo>
                  <a:lnTo>
                    <a:pt x="617573" y="968502"/>
                  </a:lnTo>
                  <a:lnTo>
                    <a:pt x="591841" y="950865"/>
                  </a:lnTo>
                  <a:lnTo>
                    <a:pt x="566109" y="933623"/>
                  </a:lnTo>
                  <a:lnTo>
                    <a:pt x="540376" y="916774"/>
                  </a:lnTo>
                  <a:lnTo>
                    <a:pt x="514644" y="900312"/>
                  </a:lnTo>
                  <a:lnTo>
                    <a:pt x="488912" y="884231"/>
                  </a:lnTo>
                  <a:lnTo>
                    <a:pt x="463180" y="868521"/>
                  </a:lnTo>
                  <a:lnTo>
                    <a:pt x="437447" y="853174"/>
                  </a:lnTo>
                  <a:lnTo>
                    <a:pt x="411715" y="838176"/>
                  </a:lnTo>
                  <a:lnTo>
                    <a:pt x="385983" y="823517"/>
                  </a:lnTo>
                  <a:lnTo>
                    <a:pt x="360251" y="809182"/>
                  </a:lnTo>
                  <a:lnTo>
                    <a:pt x="334519" y="795158"/>
                  </a:lnTo>
                  <a:lnTo>
                    <a:pt x="308786" y="781430"/>
                  </a:lnTo>
                  <a:lnTo>
                    <a:pt x="283054" y="767985"/>
                  </a:lnTo>
                  <a:lnTo>
                    <a:pt x="257322" y="754807"/>
                  </a:lnTo>
                  <a:lnTo>
                    <a:pt x="231590" y="741884"/>
                  </a:lnTo>
                  <a:lnTo>
                    <a:pt x="205857" y="729200"/>
                  </a:lnTo>
                  <a:lnTo>
                    <a:pt x="180125" y="716743"/>
                  </a:lnTo>
                  <a:lnTo>
                    <a:pt x="154393" y="704499"/>
                  </a:lnTo>
                  <a:lnTo>
                    <a:pt x="128661" y="692455"/>
                  </a:lnTo>
                  <a:lnTo>
                    <a:pt x="102928" y="680601"/>
                  </a:lnTo>
                  <a:lnTo>
                    <a:pt x="77196" y="668925"/>
                  </a:lnTo>
                  <a:lnTo>
                    <a:pt x="51464" y="657415"/>
                  </a:lnTo>
                  <a:lnTo>
                    <a:pt x="25732" y="646062"/>
                  </a:lnTo>
                  <a:lnTo>
                    <a:pt x="0" y="63485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54152" y="6611125"/>
              <a:ext cx="2032846" cy="1408368"/>
            </a:xfrm>
            <a:custGeom>
              <a:avLst/>
              <a:pathLst>
                <a:path w="2032846" h="1408368">
                  <a:moveTo>
                    <a:pt x="0" y="0"/>
                  </a:moveTo>
                  <a:lnTo>
                    <a:pt x="25732" y="17827"/>
                  </a:lnTo>
                  <a:lnTo>
                    <a:pt x="51464" y="35654"/>
                  </a:lnTo>
                  <a:lnTo>
                    <a:pt x="77196" y="53482"/>
                  </a:lnTo>
                  <a:lnTo>
                    <a:pt x="102928" y="71309"/>
                  </a:lnTo>
                  <a:lnTo>
                    <a:pt x="128661" y="89137"/>
                  </a:lnTo>
                  <a:lnTo>
                    <a:pt x="154393" y="106964"/>
                  </a:lnTo>
                  <a:lnTo>
                    <a:pt x="180125" y="124792"/>
                  </a:lnTo>
                  <a:lnTo>
                    <a:pt x="205857" y="142619"/>
                  </a:lnTo>
                  <a:lnTo>
                    <a:pt x="231590" y="160446"/>
                  </a:lnTo>
                  <a:lnTo>
                    <a:pt x="257322" y="178274"/>
                  </a:lnTo>
                  <a:lnTo>
                    <a:pt x="283054" y="196101"/>
                  </a:lnTo>
                  <a:lnTo>
                    <a:pt x="308786" y="213929"/>
                  </a:lnTo>
                  <a:lnTo>
                    <a:pt x="334519" y="231756"/>
                  </a:lnTo>
                  <a:lnTo>
                    <a:pt x="360251" y="249584"/>
                  </a:lnTo>
                  <a:lnTo>
                    <a:pt x="385983" y="267411"/>
                  </a:lnTo>
                  <a:lnTo>
                    <a:pt x="411715" y="285239"/>
                  </a:lnTo>
                  <a:lnTo>
                    <a:pt x="437447" y="303066"/>
                  </a:lnTo>
                  <a:lnTo>
                    <a:pt x="463180" y="320893"/>
                  </a:lnTo>
                  <a:lnTo>
                    <a:pt x="488912" y="338721"/>
                  </a:lnTo>
                  <a:lnTo>
                    <a:pt x="514644" y="356548"/>
                  </a:lnTo>
                  <a:lnTo>
                    <a:pt x="540376" y="374376"/>
                  </a:lnTo>
                  <a:lnTo>
                    <a:pt x="566109" y="392203"/>
                  </a:lnTo>
                  <a:lnTo>
                    <a:pt x="591841" y="410031"/>
                  </a:lnTo>
                  <a:lnTo>
                    <a:pt x="617573" y="427858"/>
                  </a:lnTo>
                  <a:lnTo>
                    <a:pt x="643305" y="445686"/>
                  </a:lnTo>
                  <a:lnTo>
                    <a:pt x="669038" y="463513"/>
                  </a:lnTo>
                  <a:lnTo>
                    <a:pt x="694770" y="481340"/>
                  </a:lnTo>
                  <a:lnTo>
                    <a:pt x="720502" y="499168"/>
                  </a:lnTo>
                  <a:lnTo>
                    <a:pt x="746234" y="516995"/>
                  </a:lnTo>
                  <a:lnTo>
                    <a:pt x="771967" y="534823"/>
                  </a:lnTo>
                  <a:lnTo>
                    <a:pt x="797699" y="552650"/>
                  </a:lnTo>
                  <a:lnTo>
                    <a:pt x="823431" y="570478"/>
                  </a:lnTo>
                  <a:lnTo>
                    <a:pt x="849163" y="588305"/>
                  </a:lnTo>
                  <a:lnTo>
                    <a:pt x="874895" y="606133"/>
                  </a:lnTo>
                  <a:lnTo>
                    <a:pt x="900628" y="623960"/>
                  </a:lnTo>
                  <a:lnTo>
                    <a:pt x="926360" y="641787"/>
                  </a:lnTo>
                  <a:lnTo>
                    <a:pt x="952092" y="659615"/>
                  </a:lnTo>
                  <a:lnTo>
                    <a:pt x="977824" y="677442"/>
                  </a:lnTo>
                  <a:lnTo>
                    <a:pt x="1003557" y="695270"/>
                  </a:lnTo>
                  <a:lnTo>
                    <a:pt x="1029289" y="713097"/>
                  </a:lnTo>
                  <a:lnTo>
                    <a:pt x="1055021" y="730925"/>
                  </a:lnTo>
                  <a:lnTo>
                    <a:pt x="1080753" y="748752"/>
                  </a:lnTo>
                  <a:lnTo>
                    <a:pt x="1106486" y="766580"/>
                  </a:lnTo>
                  <a:lnTo>
                    <a:pt x="1132218" y="784407"/>
                  </a:lnTo>
                  <a:lnTo>
                    <a:pt x="1157950" y="802234"/>
                  </a:lnTo>
                  <a:lnTo>
                    <a:pt x="1183682" y="820062"/>
                  </a:lnTo>
                  <a:lnTo>
                    <a:pt x="1209415" y="837889"/>
                  </a:lnTo>
                  <a:lnTo>
                    <a:pt x="1235147" y="855717"/>
                  </a:lnTo>
                  <a:lnTo>
                    <a:pt x="1260879" y="873544"/>
                  </a:lnTo>
                  <a:lnTo>
                    <a:pt x="1286611" y="891372"/>
                  </a:lnTo>
                  <a:lnTo>
                    <a:pt x="1312343" y="909199"/>
                  </a:lnTo>
                  <a:lnTo>
                    <a:pt x="1338076" y="927027"/>
                  </a:lnTo>
                  <a:lnTo>
                    <a:pt x="1363808" y="944854"/>
                  </a:lnTo>
                  <a:lnTo>
                    <a:pt x="1389540" y="962681"/>
                  </a:lnTo>
                  <a:lnTo>
                    <a:pt x="1415272" y="980509"/>
                  </a:lnTo>
                  <a:lnTo>
                    <a:pt x="1441005" y="998336"/>
                  </a:lnTo>
                  <a:lnTo>
                    <a:pt x="1466737" y="1016164"/>
                  </a:lnTo>
                  <a:lnTo>
                    <a:pt x="1492469" y="1033991"/>
                  </a:lnTo>
                  <a:lnTo>
                    <a:pt x="1518201" y="1051819"/>
                  </a:lnTo>
                  <a:lnTo>
                    <a:pt x="1543934" y="1069646"/>
                  </a:lnTo>
                  <a:lnTo>
                    <a:pt x="1569666" y="1087474"/>
                  </a:lnTo>
                  <a:lnTo>
                    <a:pt x="1595398" y="1105301"/>
                  </a:lnTo>
                  <a:lnTo>
                    <a:pt x="1621130" y="1123128"/>
                  </a:lnTo>
                  <a:lnTo>
                    <a:pt x="1646863" y="1140956"/>
                  </a:lnTo>
                  <a:lnTo>
                    <a:pt x="1672595" y="1158783"/>
                  </a:lnTo>
                  <a:lnTo>
                    <a:pt x="1698327" y="1176611"/>
                  </a:lnTo>
                  <a:lnTo>
                    <a:pt x="1724059" y="1194438"/>
                  </a:lnTo>
                  <a:lnTo>
                    <a:pt x="1749791" y="1212266"/>
                  </a:lnTo>
                  <a:lnTo>
                    <a:pt x="1775524" y="1230093"/>
                  </a:lnTo>
                  <a:lnTo>
                    <a:pt x="1801256" y="1247921"/>
                  </a:lnTo>
                  <a:lnTo>
                    <a:pt x="1826988" y="1265748"/>
                  </a:lnTo>
                  <a:lnTo>
                    <a:pt x="1852720" y="1283575"/>
                  </a:lnTo>
                  <a:lnTo>
                    <a:pt x="1878453" y="1301403"/>
                  </a:lnTo>
                  <a:lnTo>
                    <a:pt x="1904185" y="1319230"/>
                  </a:lnTo>
                  <a:lnTo>
                    <a:pt x="1929917" y="1337058"/>
                  </a:lnTo>
                  <a:lnTo>
                    <a:pt x="1955649" y="1354885"/>
                  </a:lnTo>
                  <a:lnTo>
                    <a:pt x="1981382" y="1372713"/>
                  </a:lnTo>
                  <a:lnTo>
                    <a:pt x="2007114" y="1390540"/>
                  </a:lnTo>
                  <a:lnTo>
                    <a:pt x="2032846" y="1408368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49743" y="605531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17208" y="72932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35084" y="745261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26604" y="74651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05865" y="746732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44551" y="21104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25119" y="69688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46749" y="729858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30665" y="59145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17859" y="77004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33343" y="76321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40685" y="79393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53140" y="637360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37922" y="21762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90366" y="687868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66093" y="783910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63222" y="774425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70476" y="453543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39756" y="669477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88854" y="633102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92979" y="66964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78679" y="773024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93551" y="726591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65170" y="685999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51251" y="771413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55875" y="732035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63202" y="685994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53650" y="656899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08520" y="607426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41632" y="743322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25508" y="542013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45350" y="63455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51037" y="348179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32943" y="686595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54699" y="736845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25674" y="767633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24260" y="747825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24301" y="62166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61798" y="526096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45874" y="756296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41492" y="584620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71380" y="686009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19595" y="648707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23994" y="66480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21665" y="512090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35766" y="743329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65150" y="697640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21923" y="747601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30295" y="739579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60989" y="285115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72892" y="597948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39458" y="735722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35116" y="736486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70879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22685" y="632725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37881" y="748471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39362" y="753110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37964" y="752028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78641" y="760868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87615" y="693366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88556" y="751409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96904" y="451733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87609" y="747947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92695" y="737432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77308" y="775151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2805" y="714497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91156" y="638536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298417" y="7357098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20238" y="686257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25458" y="732304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69127" y="793054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38158" y="762070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6273" y="782869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47632" y="794529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62901" y="795681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34366" y="773787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25096" y="79324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34760" y="780094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47075" y="79562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61394" y="756072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65799" y="780035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49693" y="78952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28239" y="795256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48310" y="78810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57278" y="796038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75228" y="74605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73499" y="720248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59052" y="761786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34823" y="751770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79845" y="795774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0699" y="782096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36634" y="789971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67745" y="793217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1701" y="793905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34903" y="793399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62857" y="79472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56735" y="740546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37239" y="788754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00339" y="793383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94122" y="720629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94872" y="681866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92422" y="773494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87926" y="665409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63017" y="76394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94641" y="780142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81821" y="771759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88428" y="77845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67121" y="793523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13162" y="793104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7140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5285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857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3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8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84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2306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434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5671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4244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18014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322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559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20433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33540" y="6131513"/>
              <a:ext cx="2012993" cy="1662851"/>
            </a:xfrm>
            <a:custGeom>
              <a:avLst/>
              <a:pathLst>
                <a:path w="2012993" h="1662851">
                  <a:moveTo>
                    <a:pt x="0" y="0"/>
                  </a:moveTo>
                  <a:lnTo>
                    <a:pt x="25480" y="16892"/>
                  </a:lnTo>
                  <a:lnTo>
                    <a:pt x="50961" y="33724"/>
                  </a:lnTo>
                  <a:lnTo>
                    <a:pt x="76442" y="50491"/>
                  </a:lnTo>
                  <a:lnTo>
                    <a:pt x="101923" y="67189"/>
                  </a:lnTo>
                  <a:lnTo>
                    <a:pt x="127404" y="83816"/>
                  </a:lnTo>
                  <a:lnTo>
                    <a:pt x="152885" y="100366"/>
                  </a:lnTo>
                  <a:lnTo>
                    <a:pt x="178366" y="116836"/>
                  </a:lnTo>
                  <a:lnTo>
                    <a:pt x="203847" y="133221"/>
                  </a:lnTo>
                  <a:lnTo>
                    <a:pt x="229328" y="149516"/>
                  </a:lnTo>
                  <a:lnTo>
                    <a:pt x="254809" y="165715"/>
                  </a:lnTo>
                  <a:lnTo>
                    <a:pt x="280290" y="181814"/>
                  </a:lnTo>
                  <a:lnTo>
                    <a:pt x="305771" y="197805"/>
                  </a:lnTo>
                  <a:lnTo>
                    <a:pt x="331252" y="213682"/>
                  </a:lnTo>
                  <a:lnTo>
                    <a:pt x="356733" y="229438"/>
                  </a:lnTo>
                  <a:lnTo>
                    <a:pt x="382213" y="245065"/>
                  </a:lnTo>
                  <a:lnTo>
                    <a:pt x="407694" y="260555"/>
                  </a:lnTo>
                  <a:lnTo>
                    <a:pt x="433175" y="275900"/>
                  </a:lnTo>
                  <a:lnTo>
                    <a:pt x="458656" y="291090"/>
                  </a:lnTo>
                  <a:lnTo>
                    <a:pt x="484137" y="306114"/>
                  </a:lnTo>
                  <a:lnTo>
                    <a:pt x="509618" y="320963"/>
                  </a:lnTo>
                  <a:lnTo>
                    <a:pt x="535099" y="335623"/>
                  </a:lnTo>
                  <a:lnTo>
                    <a:pt x="560580" y="350082"/>
                  </a:lnTo>
                  <a:lnTo>
                    <a:pt x="586061" y="364328"/>
                  </a:lnTo>
                  <a:lnTo>
                    <a:pt x="611542" y="378345"/>
                  </a:lnTo>
                  <a:lnTo>
                    <a:pt x="637023" y="392118"/>
                  </a:lnTo>
                  <a:lnTo>
                    <a:pt x="662504" y="405630"/>
                  </a:lnTo>
                  <a:lnTo>
                    <a:pt x="687985" y="418864"/>
                  </a:lnTo>
                  <a:lnTo>
                    <a:pt x="713466" y="431801"/>
                  </a:lnTo>
                  <a:lnTo>
                    <a:pt x="738947" y="444422"/>
                  </a:lnTo>
                  <a:lnTo>
                    <a:pt x="764427" y="456705"/>
                  </a:lnTo>
                  <a:lnTo>
                    <a:pt x="789908" y="468628"/>
                  </a:lnTo>
                  <a:lnTo>
                    <a:pt x="815389" y="480168"/>
                  </a:lnTo>
                  <a:lnTo>
                    <a:pt x="840870" y="491302"/>
                  </a:lnTo>
                  <a:lnTo>
                    <a:pt x="866351" y="502004"/>
                  </a:lnTo>
                  <a:lnTo>
                    <a:pt x="891832" y="512249"/>
                  </a:lnTo>
                  <a:lnTo>
                    <a:pt x="917313" y="522012"/>
                  </a:lnTo>
                  <a:lnTo>
                    <a:pt x="942794" y="531266"/>
                  </a:lnTo>
                  <a:lnTo>
                    <a:pt x="968275" y="539986"/>
                  </a:lnTo>
                  <a:lnTo>
                    <a:pt x="993756" y="548147"/>
                  </a:lnTo>
                  <a:lnTo>
                    <a:pt x="1019237" y="555724"/>
                  </a:lnTo>
                  <a:lnTo>
                    <a:pt x="1044718" y="562694"/>
                  </a:lnTo>
                  <a:lnTo>
                    <a:pt x="1070199" y="569037"/>
                  </a:lnTo>
                  <a:lnTo>
                    <a:pt x="1095680" y="574733"/>
                  </a:lnTo>
                  <a:lnTo>
                    <a:pt x="1121161" y="579767"/>
                  </a:lnTo>
                  <a:lnTo>
                    <a:pt x="1146641" y="584126"/>
                  </a:lnTo>
                  <a:lnTo>
                    <a:pt x="1172122" y="587801"/>
                  </a:lnTo>
                  <a:lnTo>
                    <a:pt x="1197603" y="590787"/>
                  </a:lnTo>
                  <a:lnTo>
                    <a:pt x="1223084" y="593080"/>
                  </a:lnTo>
                  <a:lnTo>
                    <a:pt x="1248565" y="594685"/>
                  </a:lnTo>
                  <a:lnTo>
                    <a:pt x="1274046" y="595607"/>
                  </a:lnTo>
                  <a:lnTo>
                    <a:pt x="1299527" y="595855"/>
                  </a:lnTo>
                  <a:lnTo>
                    <a:pt x="1325008" y="595444"/>
                  </a:lnTo>
                  <a:lnTo>
                    <a:pt x="1350489" y="594389"/>
                  </a:lnTo>
                  <a:lnTo>
                    <a:pt x="1375970" y="592711"/>
                  </a:lnTo>
                  <a:lnTo>
                    <a:pt x="1401451" y="590429"/>
                  </a:lnTo>
                  <a:lnTo>
                    <a:pt x="1426932" y="587567"/>
                  </a:lnTo>
                  <a:lnTo>
                    <a:pt x="1452413" y="584150"/>
                  </a:lnTo>
                  <a:lnTo>
                    <a:pt x="1477894" y="580203"/>
                  </a:lnTo>
                  <a:lnTo>
                    <a:pt x="1503375" y="575752"/>
                  </a:lnTo>
                  <a:lnTo>
                    <a:pt x="1528855" y="570823"/>
                  </a:lnTo>
                  <a:lnTo>
                    <a:pt x="1554336" y="565440"/>
                  </a:lnTo>
                  <a:lnTo>
                    <a:pt x="1579817" y="559631"/>
                  </a:lnTo>
                  <a:lnTo>
                    <a:pt x="1605298" y="553419"/>
                  </a:lnTo>
                  <a:lnTo>
                    <a:pt x="1630779" y="546828"/>
                  </a:lnTo>
                  <a:lnTo>
                    <a:pt x="1656260" y="539881"/>
                  </a:lnTo>
                  <a:lnTo>
                    <a:pt x="1681741" y="532600"/>
                  </a:lnTo>
                  <a:lnTo>
                    <a:pt x="1707222" y="525005"/>
                  </a:lnTo>
                  <a:lnTo>
                    <a:pt x="1732703" y="517117"/>
                  </a:lnTo>
                  <a:lnTo>
                    <a:pt x="1758184" y="508953"/>
                  </a:lnTo>
                  <a:lnTo>
                    <a:pt x="1783665" y="500532"/>
                  </a:lnTo>
                  <a:lnTo>
                    <a:pt x="1809146" y="491869"/>
                  </a:lnTo>
                  <a:lnTo>
                    <a:pt x="1834627" y="482980"/>
                  </a:lnTo>
                  <a:lnTo>
                    <a:pt x="1860108" y="473880"/>
                  </a:lnTo>
                  <a:lnTo>
                    <a:pt x="1885588" y="464581"/>
                  </a:lnTo>
                  <a:lnTo>
                    <a:pt x="1911069" y="455096"/>
                  </a:lnTo>
                  <a:lnTo>
                    <a:pt x="1936550" y="445436"/>
                  </a:lnTo>
                  <a:lnTo>
                    <a:pt x="1962031" y="435613"/>
                  </a:lnTo>
                  <a:lnTo>
                    <a:pt x="1987512" y="425637"/>
                  </a:lnTo>
                  <a:lnTo>
                    <a:pt x="2012993" y="415516"/>
                  </a:lnTo>
                  <a:lnTo>
                    <a:pt x="2012993" y="1662851"/>
                  </a:lnTo>
                  <a:lnTo>
                    <a:pt x="1987512" y="1647338"/>
                  </a:lnTo>
                  <a:lnTo>
                    <a:pt x="1962031" y="1631968"/>
                  </a:lnTo>
                  <a:lnTo>
                    <a:pt x="1936550" y="1616752"/>
                  </a:lnTo>
                  <a:lnTo>
                    <a:pt x="1911069" y="1601700"/>
                  </a:lnTo>
                  <a:lnTo>
                    <a:pt x="1885588" y="1586822"/>
                  </a:lnTo>
                  <a:lnTo>
                    <a:pt x="1860108" y="1572130"/>
                  </a:lnTo>
                  <a:lnTo>
                    <a:pt x="1834627" y="1557636"/>
                  </a:lnTo>
                  <a:lnTo>
                    <a:pt x="1809146" y="1543354"/>
                  </a:lnTo>
                  <a:lnTo>
                    <a:pt x="1783665" y="1529299"/>
                  </a:lnTo>
                  <a:lnTo>
                    <a:pt x="1758184" y="1515484"/>
                  </a:lnTo>
                  <a:lnTo>
                    <a:pt x="1732703" y="1501928"/>
                  </a:lnTo>
                  <a:lnTo>
                    <a:pt x="1707222" y="1488647"/>
                  </a:lnTo>
                  <a:lnTo>
                    <a:pt x="1681741" y="1475659"/>
                  </a:lnTo>
                  <a:lnTo>
                    <a:pt x="1656260" y="1462985"/>
                  </a:lnTo>
                  <a:lnTo>
                    <a:pt x="1630779" y="1450645"/>
                  </a:lnTo>
                  <a:lnTo>
                    <a:pt x="1605298" y="1438661"/>
                  </a:lnTo>
                  <a:lnTo>
                    <a:pt x="1579817" y="1427056"/>
                  </a:lnTo>
                  <a:lnTo>
                    <a:pt x="1554336" y="1415854"/>
                  </a:lnTo>
                  <a:lnTo>
                    <a:pt x="1528855" y="1405078"/>
                  </a:lnTo>
                  <a:lnTo>
                    <a:pt x="1503375" y="1394756"/>
                  </a:lnTo>
                  <a:lnTo>
                    <a:pt x="1477894" y="1384912"/>
                  </a:lnTo>
                  <a:lnTo>
                    <a:pt x="1452413" y="1375572"/>
                  </a:lnTo>
                  <a:lnTo>
                    <a:pt x="1426932" y="1366762"/>
                  </a:lnTo>
                  <a:lnTo>
                    <a:pt x="1401451" y="1358507"/>
                  </a:lnTo>
                  <a:lnTo>
                    <a:pt x="1375970" y="1350833"/>
                  </a:lnTo>
                  <a:lnTo>
                    <a:pt x="1350489" y="1343761"/>
                  </a:lnTo>
                  <a:lnTo>
                    <a:pt x="1325008" y="1337313"/>
                  </a:lnTo>
                  <a:lnTo>
                    <a:pt x="1299527" y="1331509"/>
                  </a:lnTo>
                  <a:lnTo>
                    <a:pt x="1274046" y="1326365"/>
                  </a:lnTo>
                  <a:lnTo>
                    <a:pt x="1248565" y="1321894"/>
                  </a:lnTo>
                  <a:lnTo>
                    <a:pt x="1223084" y="1318105"/>
                  </a:lnTo>
                  <a:lnTo>
                    <a:pt x="1197603" y="1315006"/>
                  </a:lnTo>
                  <a:lnTo>
                    <a:pt x="1172122" y="1312598"/>
                  </a:lnTo>
                  <a:lnTo>
                    <a:pt x="1146641" y="1310880"/>
                  </a:lnTo>
                  <a:lnTo>
                    <a:pt x="1121161" y="1309847"/>
                  </a:lnTo>
                  <a:lnTo>
                    <a:pt x="1095680" y="1309488"/>
                  </a:lnTo>
                  <a:lnTo>
                    <a:pt x="1070199" y="1309791"/>
                  </a:lnTo>
                  <a:lnTo>
                    <a:pt x="1044718" y="1310741"/>
                  </a:lnTo>
                  <a:lnTo>
                    <a:pt x="1019237" y="1312318"/>
                  </a:lnTo>
                  <a:lnTo>
                    <a:pt x="993756" y="1314502"/>
                  </a:lnTo>
                  <a:lnTo>
                    <a:pt x="968275" y="1317270"/>
                  </a:lnTo>
                  <a:lnTo>
                    <a:pt x="942794" y="1320597"/>
                  </a:lnTo>
                  <a:lnTo>
                    <a:pt x="917313" y="1324458"/>
                  </a:lnTo>
                  <a:lnTo>
                    <a:pt x="891832" y="1328828"/>
                  </a:lnTo>
                  <a:lnTo>
                    <a:pt x="866351" y="1333680"/>
                  </a:lnTo>
                  <a:lnTo>
                    <a:pt x="840870" y="1338989"/>
                  </a:lnTo>
                  <a:lnTo>
                    <a:pt x="815389" y="1344730"/>
                  </a:lnTo>
                  <a:lnTo>
                    <a:pt x="789908" y="1350878"/>
                  </a:lnTo>
                  <a:lnTo>
                    <a:pt x="764427" y="1357408"/>
                  </a:lnTo>
                  <a:lnTo>
                    <a:pt x="738947" y="1364298"/>
                  </a:lnTo>
                  <a:lnTo>
                    <a:pt x="713466" y="1371525"/>
                  </a:lnTo>
                  <a:lnTo>
                    <a:pt x="687985" y="1379069"/>
                  </a:lnTo>
                  <a:lnTo>
                    <a:pt x="662504" y="1386910"/>
                  </a:lnTo>
                  <a:lnTo>
                    <a:pt x="637023" y="1395030"/>
                  </a:lnTo>
                  <a:lnTo>
                    <a:pt x="611542" y="1403410"/>
                  </a:lnTo>
                  <a:lnTo>
                    <a:pt x="586061" y="1412034"/>
                  </a:lnTo>
                  <a:lnTo>
                    <a:pt x="560580" y="1420886"/>
                  </a:lnTo>
                  <a:lnTo>
                    <a:pt x="535099" y="1429953"/>
                  </a:lnTo>
                  <a:lnTo>
                    <a:pt x="509618" y="1439220"/>
                  </a:lnTo>
                  <a:lnTo>
                    <a:pt x="484137" y="1448675"/>
                  </a:lnTo>
                  <a:lnTo>
                    <a:pt x="458656" y="1458307"/>
                  </a:lnTo>
                  <a:lnTo>
                    <a:pt x="433175" y="1468104"/>
                  </a:lnTo>
                  <a:lnTo>
                    <a:pt x="407694" y="1478055"/>
                  </a:lnTo>
                  <a:lnTo>
                    <a:pt x="382213" y="1488153"/>
                  </a:lnTo>
                  <a:lnTo>
                    <a:pt x="356733" y="1498387"/>
                  </a:lnTo>
                  <a:lnTo>
                    <a:pt x="331252" y="1508750"/>
                  </a:lnTo>
                  <a:lnTo>
                    <a:pt x="305771" y="1519234"/>
                  </a:lnTo>
                  <a:lnTo>
                    <a:pt x="280290" y="1529832"/>
                  </a:lnTo>
                  <a:lnTo>
                    <a:pt x="254809" y="1540538"/>
                  </a:lnTo>
                  <a:lnTo>
                    <a:pt x="229328" y="1551344"/>
                  </a:lnTo>
                  <a:lnTo>
                    <a:pt x="203847" y="1562246"/>
                  </a:lnTo>
                  <a:lnTo>
                    <a:pt x="178366" y="1573238"/>
                  </a:lnTo>
                  <a:lnTo>
                    <a:pt x="152885" y="1584315"/>
                  </a:lnTo>
                  <a:lnTo>
                    <a:pt x="127404" y="1595473"/>
                  </a:lnTo>
                  <a:lnTo>
                    <a:pt x="101923" y="1606706"/>
                  </a:lnTo>
                  <a:lnTo>
                    <a:pt x="76442" y="1618012"/>
                  </a:lnTo>
                  <a:lnTo>
                    <a:pt x="50961" y="1629386"/>
                  </a:lnTo>
                  <a:lnTo>
                    <a:pt x="25480" y="1640824"/>
                  </a:lnTo>
                  <a:lnTo>
                    <a:pt x="0" y="165232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33540" y="6957675"/>
              <a:ext cx="2012993" cy="213021"/>
            </a:xfrm>
            <a:custGeom>
              <a:avLst/>
              <a:pathLst>
                <a:path w="2012993" h="213021">
                  <a:moveTo>
                    <a:pt x="0" y="0"/>
                  </a:moveTo>
                  <a:lnTo>
                    <a:pt x="25480" y="2696"/>
                  </a:lnTo>
                  <a:lnTo>
                    <a:pt x="50961" y="5392"/>
                  </a:lnTo>
                  <a:lnTo>
                    <a:pt x="76442" y="8089"/>
                  </a:lnTo>
                  <a:lnTo>
                    <a:pt x="101923" y="10785"/>
                  </a:lnTo>
                  <a:lnTo>
                    <a:pt x="127404" y="13482"/>
                  </a:lnTo>
                  <a:lnTo>
                    <a:pt x="152885" y="16178"/>
                  </a:lnTo>
                  <a:lnTo>
                    <a:pt x="178366" y="18875"/>
                  </a:lnTo>
                  <a:lnTo>
                    <a:pt x="203847" y="21571"/>
                  </a:lnTo>
                  <a:lnTo>
                    <a:pt x="229328" y="24268"/>
                  </a:lnTo>
                  <a:lnTo>
                    <a:pt x="254809" y="26964"/>
                  </a:lnTo>
                  <a:lnTo>
                    <a:pt x="280290" y="29661"/>
                  </a:lnTo>
                  <a:lnTo>
                    <a:pt x="305771" y="32357"/>
                  </a:lnTo>
                  <a:lnTo>
                    <a:pt x="331252" y="35054"/>
                  </a:lnTo>
                  <a:lnTo>
                    <a:pt x="356733" y="37750"/>
                  </a:lnTo>
                  <a:lnTo>
                    <a:pt x="382213" y="40447"/>
                  </a:lnTo>
                  <a:lnTo>
                    <a:pt x="407694" y="43143"/>
                  </a:lnTo>
                  <a:lnTo>
                    <a:pt x="433175" y="45840"/>
                  </a:lnTo>
                  <a:lnTo>
                    <a:pt x="458656" y="48536"/>
                  </a:lnTo>
                  <a:lnTo>
                    <a:pt x="484137" y="51233"/>
                  </a:lnTo>
                  <a:lnTo>
                    <a:pt x="509618" y="53929"/>
                  </a:lnTo>
                  <a:lnTo>
                    <a:pt x="535099" y="56626"/>
                  </a:lnTo>
                  <a:lnTo>
                    <a:pt x="560580" y="59322"/>
                  </a:lnTo>
                  <a:lnTo>
                    <a:pt x="586061" y="62019"/>
                  </a:lnTo>
                  <a:lnTo>
                    <a:pt x="611542" y="64715"/>
                  </a:lnTo>
                  <a:lnTo>
                    <a:pt x="637023" y="67411"/>
                  </a:lnTo>
                  <a:lnTo>
                    <a:pt x="662504" y="70108"/>
                  </a:lnTo>
                  <a:lnTo>
                    <a:pt x="687985" y="72804"/>
                  </a:lnTo>
                  <a:lnTo>
                    <a:pt x="713466" y="75501"/>
                  </a:lnTo>
                  <a:lnTo>
                    <a:pt x="738947" y="78197"/>
                  </a:lnTo>
                  <a:lnTo>
                    <a:pt x="764427" y="80894"/>
                  </a:lnTo>
                  <a:lnTo>
                    <a:pt x="789908" y="83590"/>
                  </a:lnTo>
                  <a:lnTo>
                    <a:pt x="815389" y="86287"/>
                  </a:lnTo>
                  <a:lnTo>
                    <a:pt x="840870" y="88983"/>
                  </a:lnTo>
                  <a:lnTo>
                    <a:pt x="866351" y="91680"/>
                  </a:lnTo>
                  <a:lnTo>
                    <a:pt x="891832" y="94376"/>
                  </a:lnTo>
                  <a:lnTo>
                    <a:pt x="917313" y="97073"/>
                  </a:lnTo>
                  <a:lnTo>
                    <a:pt x="942794" y="99769"/>
                  </a:lnTo>
                  <a:lnTo>
                    <a:pt x="968275" y="102466"/>
                  </a:lnTo>
                  <a:lnTo>
                    <a:pt x="993756" y="105162"/>
                  </a:lnTo>
                  <a:lnTo>
                    <a:pt x="1019237" y="107859"/>
                  </a:lnTo>
                  <a:lnTo>
                    <a:pt x="1044718" y="110555"/>
                  </a:lnTo>
                  <a:lnTo>
                    <a:pt x="1070199" y="113252"/>
                  </a:lnTo>
                  <a:lnTo>
                    <a:pt x="1095680" y="115948"/>
                  </a:lnTo>
                  <a:lnTo>
                    <a:pt x="1121161" y="118645"/>
                  </a:lnTo>
                  <a:lnTo>
                    <a:pt x="1146641" y="121341"/>
                  </a:lnTo>
                  <a:lnTo>
                    <a:pt x="1172122" y="124038"/>
                  </a:lnTo>
                  <a:lnTo>
                    <a:pt x="1197603" y="126734"/>
                  </a:lnTo>
                  <a:lnTo>
                    <a:pt x="1223084" y="129431"/>
                  </a:lnTo>
                  <a:lnTo>
                    <a:pt x="1248565" y="132127"/>
                  </a:lnTo>
                  <a:lnTo>
                    <a:pt x="1274046" y="134823"/>
                  </a:lnTo>
                  <a:lnTo>
                    <a:pt x="1299527" y="137520"/>
                  </a:lnTo>
                  <a:lnTo>
                    <a:pt x="1325008" y="140216"/>
                  </a:lnTo>
                  <a:lnTo>
                    <a:pt x="1350489" y="142913"/>
                  </a:lnTo>
                  <a:lnTo>
                    <a:pt x="1375970" y="145609"/>
                  </a:lnTo>
                  <a:lnTo>
                    <a:pt x="1401451" y="148306"/>
                  </a:lnTo>
                  <a:lnTo>
                    <a:pt x="1426932" y="151002"/>
                  </a:lnTo>
                  <a:lnTo>
                    <a:pt x="1452413" y="153699"/>
                  </a:lnTo>
                  <a:lnTo>
                    <a:pt x="1477894" y="156395"/>
                  </a:lnTo>
                  <a:lnTo>
                    <a:pt x="1503375" y="159092"/>
                  </a:lnTo>
                  <a:lnTo>
                    <a:pt x="1528855" y="161788"/>
                  </a:lnTo>
                  <a:lnTo>
                    <a:pt x="1554336" y="164485"/>
                  </a:lnTo>
                  <a:lnTo>
                    <a:pt x="1579817" y="167181"/>
                  </a:lnTo>
                  <a:lnTo>
                    <a:pt x="1605298" y="169878"/>
                  </a:lnTo>
                  <a:lnTo>
                    <a:pt x="1630779" y="172574"/>
                  </a:lnTo>
                  <a:lnTo>
                    <a:pt x="1656260" y="175271"/>
                  </a:lnTo>
                  <a:lnTo>
                    <a:pt x="1681741" y="177967"/>
                  </a:lnTo>
                  <a:lnTo>
                    <a:pt x="1707222" y="180664"/>
                  </a:lnTo>
                  <a:lnTo>
                    <a:pt x="1732703" y="183360"/>
                  </a:lnTo>
                  <a:lnTo>
                    <a:pt x="1758184" y="186057"/>
                  </a:lnTo>
                  <a:lnTo>
                    <a:pt x="1783665" y="188753"/>
                  </a:lnTo>
                  <a:lnTo>
                    <a:pt x="1809146" y="191450"/>
                  </a:lnTo>
                  <a:lnTo>
                    <a:pt x="1834627" y="194146"/>
                  </a:lnTo>
                  <a:lnTo>
                    <a:pt x="1860108" y="196843"/>
                  </a:lnTo>
                  <a:lnTo>
                    <a:pt x="1885588" y="199539"/>
                  </a:lnTo>
                  <a:lnTo>
                    <a:pt x="1911069" y="202235"/>
                  </a:lnTo>
                  <a:lnTo>
                    <a:pt x="1936550" y="204932"/>
                  </a:lnTo>
                  <a:lnTo>
                    <a:pt x="1962031" y="207628"/>
                  </a:lnTo>
                  <a:lnTo>
                    <a:pt x="1987512" y="210325"/>
                  </a:lnTo>
                  <a:lnTo>
                    <a:pt x="2012993" y="213021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67271" y="66788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50533" y="39994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65481" y="77670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67100" y="45987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73004" y="579499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32651" y="67406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2187" y="53107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284616" y="48148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67951" y="40216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278115" y="81185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63838" y="61123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14760" y="42548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49045" y="368275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32976" y="540127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72447" y="80733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48780" y="47991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44524" y="38974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4646" y="721812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8266" y="39178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6740" y="337900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28203" y="756276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64812" y="518072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45450" y="785200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92574" y="749800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74082" y="854937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25620" y="847069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50877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8739" y="677374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7376" y="8028731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51239" y="85374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42676" y="839022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4894" y="775150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7846" y="753728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54270" y="826161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6410" y="79898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73736" y="780419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3993" y="83929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84158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6245" y="811071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88932" y="70552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1624" y="668129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34684" y="827215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2228" y="821802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93606" y="854891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3640" y="808907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65045" y="761751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9192" y="745400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63622" y="765654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99203" y="807324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43777" y="768229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62587" y="790191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99877" y="843272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22896" y="797322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34558" y="758139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22247" y="766891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45527" y="757358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07385" y="852847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19451" y="729705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03326" y="807755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17885" y="81708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12817" y="830044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1239" y="720097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83014" y="803296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61613" y="757468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30716" y="729923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33866" y="693217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5589" y="78174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02951" y="783829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6915" y="745096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91065" y="808729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50673" y="791311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11684" y="736719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11825" y="740508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8870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976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3082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5188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6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85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6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4966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3678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4972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684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16489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03612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44676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1799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56934" y="6288988"/>
              <a:ext cx="2025857" cy="2294421"/>
            </a:xfrm>
            <a:custGeom>
              <a:avLst/>
              <a:pathLst>
                <a:path w="2025857" h="2294421">
                  <a:moveTo>
                    <a:pt x="0" y="0"/>
                  </a:moveTo>
                  <a:lnTo>
                    <a:pt x="25643" y="24499"/>
                  </a:lnTo>
                  <a:lnTo>
                    <a:pt x="51287" y="48850"/>
                  </a:lnTo>
                  <a:lnTo>
                    <a:pt x="76931" y="73045"/>
                  </a:lnTo>
                  <a:lnTo>
                    <a:pt x="102575" y="97073"/>
                  </a:lnTo>
                  <a:lnTo>
                    <a:pt x="128218" y="120922"/>
                  </a:lnTo>
                  <a:lnTo>
                    <a:pt x="153862" y="144583"/>
                  </a:lnTo>
                  <a:lnTo>
                    <a:pt x="179506" y="168042"/>
                  </a:lnTo>
                  <a:lnTo>
                    <a:pt x="205150" y="191287"/>
                  </a:lnTo>
                  <a:lnTo>
                    <a:pt x="230793" y="214305"/>
                  </a:lnTo>
                  <a:lnTo>
                    <a:pt x="256437" y="237083"/>
                  </a:lnTo>
                  <a:lnTo>
                    <a:pt x="282081" y="259607"/>
                  </a:lnTo>
                  <a:lnTo>
                    <a:pt x="307725" y="281862"/>
                  </a:lnTo>
                  <a:lnTo>
                    <a:pt x="333368" y="303834"/>
                  </a:lnTo>
                  <a:lnTo>
                    <a:pt x="359012" y="325510"/>
                  </a:lnTo>
                  <a:lnTo>
                    <a:pt x="384656" y="346873"/>
                  </a:lnTo>
                  <a:lnTo>
                    <a:pt x="410300" y="367912"/>
                  </a:lnTo>
                  <a:lnTo>
                    <a:pt x="435944" y="388612"/>
                  </a:lnTo>
                  <a:lnTo>
                    <a:pt x="461587" y="408961"/>
                  </a:lnTo>
                  <a:lnTo>
                    <a:pt x="487231" y="428948"/>
                  </a:lnTo>
                  <a:lnTo>
                    <a:pt x="512875" y="448562"/>
                  </a:lnTo>
                  <a:lnTo>
                    <a:pt x="538519" y="467794"/>
                  </a:lnTo>
                  <a:lnTo>
                    <a:pt x="564162" y="486639"/>
                  </a:lnTo>
                  <a:lnTo>
                    <a:pt x="589806" y="505089"/>
                  </a:lnTo>
                  <a:lnTo>
                    <a:pt x="615450" y="523144"/>
                  </a:lnTo>
                  <a:lnTo>
                    <a:pt x="641094" y="540801"/>
                  </a:lnTo>
                  <a:lnTo>
                    <a:pt x="666737" y="558061"/>
                  </a:lnTo>
                  <a:lnTo>
                    <a:pt x="692381" y="574929"/>
                  </a:lnTo>
                  <a:lnTo>
                    <a:pt x="718025" y="591408"/>
                  </a:lnTo>
                  <a:lnTo>
                    <a:pt x="743669" y="607506"/>
                  </a:lnTo>
                  <a:lnTo>
                    <a:pt x="769312" y="623232"/>
                  </a:lnTo>
                  <a:lnTo>
                    <a:pt x="794956" y="638597"/>
                  </a:lnTo>
                  <a:lnTo>
                    <a:pt x="820600" y="653610"/>
                  </a:lnTo>
                  <a:lnTo>
                    <a:pt x="846244" y="668286"/>
                  </a:lnTo>
                  <a:lnTo>
                    <a:pt x="871888" y="682637"/>
                  </a:lnTo>
                  <a:lnTo>
                    <a:pt x="897531" y="696677"/>
                  </a:lnTo>
                  <a:lnTo>
                    <a:pt x="923175" y="710420"/>
                  </a:lnTo>
                  <a:lnTo>
                    <a:pt x="948819" y="723882"/>
                  </a:lnTo>
                  <a:lnTo>
                    <a:pt x="974463" y="737075"/>
                  </a:lnTo>
                  <a:lnTo>
                    <a:pt x="1000106" y="750015"/>
                  </a:lnTo>
                  <a:lnTo>
                    <a:pt x="1025750" y="762715"/>
                  </a:lnTo>
                  <a:lnTo>
                    <a:pt x="1051394" y="775189"/>
                  </a:lnTo>
                  <a:lnTo>
                    <a:pt x="1077038" y="787449"/>
                  </a:lnTo>
                  <a:lnTo>
                    <a:pt x="1102681" y="799509"/>
                  </a:lnTo>
                  <a:lnTo>
                    <a:pt x="1128325" y="811380"/>
                  </a:lnTo>
                  <a:lnTo>
                    <a:pt x="1153969" y="823073"/>
                  </a:lnTo>
                  <a:lnTo>
                    <a:pt x="1179613" y="834599"/>
                  </a:lnTo>
                  <a:lnTo>
                    <a:pt x="1205256" y="845970"/>
                  </a:lnTo>
                  <a:lnTo>
                    <a:pt x="1230900" y="857193"/>
                  </a:lnTo>
                  <a:lnTo>
                    <a:pt x="1256544" y="868278"/>
                  </a:lnTo>
                  <a:lnTo>
                    <a:pt x="1282188" y="879233"/>
                  </a:lnTo>
                  <a:lnTo>
                    <a:pt x="1307832" y="890067"/>
                  </a:lnTo>
                  <a:lnTo>
                    <a:pt x="1333475" y="900787"/>
                  </a:lnTo>
                  <a:lnTo>
                    <a:pt x="1359119" y="911400"/>
                  </a:lnTo>
                  <a:lnTo>
                    <a:pt x="1384763" y="921912"/>
                  </a:lnTo>
                  <a:lnTo>
                    <a:pt x="1410407" y="932329"/>
                  </a:lnTo>
                  <a:lnTo>
                    <a:pt x="1436050" y="942657"/>
                  </a:lnTo>
                  <a:lnTo>
                    <a:pt x="1461694" y="952901"/>
                  </a:lnTo>
                  <a:lnTo>
                    <a:pt x="1487338" y="963066"/>
                  </a:lnTo>
                  <a:lnTo>
                    <a:pt x="1512982" y="973156"/>
                  </a:lnTo>
                  <a:lnTo>
                    <a:pt x="1538625" y="983177"/>
                  </a:lnTo>
                  <a:lnTo>
                    <a:pt x="1564269" y="993131"/>
                  </a:lnTo>
                  <a:lnTo>
                    <a:pt x="1589913" y="1003023"/>
                  </a:lnTo>
                  <a:lnTo>
                    <a:pt x="1615557" y="1012856"/>
                  </a:lnTo>
                  <a:lnTo>
                    <a:pt x="1641200" y="1022633"/>
                  </a:lnTo>
                  <a:lnTo>
                    <a:pt x="1666844" y="1032358"/>
                  </a:lnTo>
                  <a:lnTo>
                    <a:pt x="1692488" y="1042032"/>
                  </a:lnTo>
                  <a:lnTo>
                    <a:pt x="1718132" y="1051660"/>
                  </a:lnTo>
                  <a:lnTo>
                    <a:pt x="1743776" y="1061243"/>
                  </a:lnTo>
                  <a:lnTo>
                    <a:pt x="1769419" y="1070783"/>
                  </a:lnTo>
                  <a:lnTo>
                    <a:pt x="1795063" y="1080283"/>
                  </a:lnTo>
                  <a:lnTo>
                    <a:pt x="1820707" y="1089744"/>
                  </a:lnTo>
                  <a:lnTo>
                    <a:pt x="1846351" y="1099170"/>
                  </a:lnTo>
                  <a:lnTo>
                    <a:pt x="1871994" y="1108561"/>
                  </a:lnTo>
                  <a:lnTo>
                    <a:pt x="1897638" y="1117919"/>
                  </a:lnTo>
                  <a:lnTo>
                    <a:pt x="1923282" y="1127245"/>
                  </a:lnTo>
                  <a:lnTo>
                    <a:pt x="1948926" y="1136542"/>
                  </a:lnTo>
                  <a:lnTo>
                    <a:pt x="1974569" y="1145811"/>
                  </a:lnTo>
                  <a:lnTo>
                    <a:pt x="2000213" y="1155052"/>
                  </a:lnTo>
                  <a:lnTo>
                    <a:pt x="2025857" y="1164268"/>
                  </a:lnTo>
                  <a:lnTo>
                    <a:pt x="2025857" y="2294421"/>
                  </a:lnTo>
                  <a:lnTo>
                    <a:pt x="2000213" y="2267908"/>
                  </a:lnTo>
                  <a:lnTo>
                    <a:pt x="1974569" y="2241421"/>
                  </a:lnTo>
                  <a:lnTo>
                    <a:pt x="1948926" y="2214962"/>
                  </a:lnTo>
                  <a:lnTo>
                    <a:pt x="1923282" y="2188530"/>
                  </a:lnTo>
                  <a:lnTo>
                    <a:pt x="1897638" y="2162129"/>
                  </a:lnTo>
                  <a:lnTo>
                    <a:pt x="1871994" y="2135759"/>
                  </a:lnTo>
                  <a:lnTo>
                    <a:pt x="1846351" y="2109421"/>
                  </a:lnTo>
                  <a:lnTo>
                    <a:pt x="1820707" y="2083119"/>
                  </a:lnTo>
                  <a:lnTo>
                    <a:pt x="1795063" y="2056852"/>
                  </a:lnTo>
                  <a:lnTo>
                    <a:pt x="1769419" y="2030624"/>
                  </a:lnTo>
                  <a:lnTo>
                    <a:pt x="1743776" y="2004436"/>
                  </a:lnTo>
                  <a:lnTo>
                    <a:pt x="1718132" y="1978290"/>
                  </a:lnTo>
                  <a:lnTo>
                    <a:pt x="1692488" y="1952189"/>
                  </a:lnTo>
                  <a:lnTo>
                    <a:pt x="1666844" y="1926136"/>
                  </a:lnTo>
                  <a:lnTo>
                    <a:pt x="1641200" y="1900132"/>
                  </a:lnTo>
                  <a:lnTo>
                    <a:pt x="1615557" y="1874181"/>
                  </a:lnTo>
                  <a:lnTo>
                    <a:pt x="1589913" y="1848286"/>
                  </a:lnTo>
                  <a:lnTo>
                    <a:pt x="1564269" y="1822450"/>
                  </a:lnTo>
                  <a:lnTo>
                    <a:pt x="1538625" y="1796676"/>
                  </a:lnTo>
                  <a:lnTo>
                    <a:pt x="1512982" y="1770968"/>
                  </a:lnTo>
                  <a:lnTo>
                    <a:pt x="1487338" y="1745331"/>
                  </a:lnTo>
                  <a:lnTo>
                    <a:pt x="1461694" y="1719768"/>
                  </a:lnTo>
                  <a:lnTo>
                    <a:pt x="1436050" y="1694283"/>
                  </a:lnTo>
                  <a:lnTo>
                    <a:pt x="1410407" y="1668883"/>
                  </a:lnTo>
                  <a:lnTo>
                    <a:pt x="1384763" y="1643572"/>
                  </a:lnTo>
                  <a:lnTo>
                    <a:pt x="1359119" y="1618355"/>
                  </a:lnTo>
                  <a:lnTo>
                    <a:pt x="1333475" y="1593240"/>
                  </a:lnTo>
                  <a:lnTo>
                    <a:pt x="1307832" y="1568232"/>
                  </a:lnTo>
                  <a:lnTo>
                    <a:pt x="1282188" y="1543337"/>
                  </a:lnTo>
                  <a:lnTo>
                    <a:pt x="1256544" y="1518565"/>
                  </a:lnTo>
                  <a:lnTo>
                    <a:pt x="1230900" y="1493922"/>
                  </a:lnTo>
                  <a:lnTo>
                    <a:pt x="1205256" y="1469417"/>
                  </a:lnTo>
                  <a:lnTo>
                    <a:pt x="1179613" y="1445058"/>
                  </a:lnTo>
                  <a:lnTo>
                    <a:pt x="1153969" y="1420857"/>
                  </a:lnTo>
                  <a:lnTo>
                    <a:pt x="1128325" y="1396822"/>
                  </a:lnTo>
                  <a:lnTo>
                    <a:pt x="1102681" y="1372965"/>
                  </a:lnTo>
                  <a:lnTo>
                    <a:pt x="1077038" y="1349296"/>
                  </a:lnTo>
                  <a:lnTo>
                    <a:pt x="1051394" y="1325828"/>
                  </a:lnTo>
                  <a:lnTo>
                    <a:pt x="1025750" y="1302574"/>
                  </a:lnTo>
                  <a:lnTo>
                    <a:pt x="1000106" y="1279545"/>
                  </a:lnTo>
                  <a:lnTo>
                    <a:pt x="974463" y="1256757"/>
                  </a:lnTo>
                  <a:lnTo>
                    <a:pt x="948819" y="1234222"/>
                  </a:lnTo>
                  <a:lnTo>
                    <a:pt x="923175" y="1211956"/>
                  </a:lnTo>
                  <a:lnTo>
                    <a:pt x="897531" y="1189971"/>
                  </a:lnTo>
                  <a:lnTo>
                    <a:pt x="871888" y="1168283"/>
                  </a:lnTo>
                  <a:lnTo>
                    <a:pt x="846244" y="1146906"/>
                  </a:lnTo>
                  <a:lnTo>
                    <a:pt x="820600" y="1125853"/>
                  </a:lnTo>
                  <a:lnTo>
                    <a:pt x="794956" y="1105138"/>
                  </a:lnTo>
                  <a:lnTo>
                    <a:pt x="769312" y="1084774"/>
                  </a:lnTo>
                  <a:lnTo>
                    <a:pt x="743669" y="1064772"/>
                  </a:lnTo>
                  <a:lnTo>
                    <a:pt x="718025" y="1045142"/>
                  </a:lnTo>
                  <a:lnTo>
                    <a:pt x="692381" y="1025893"/>
                  </a:lnTo>
                  <a:lnTo>
                    <a:pt x="666737" y="1007032"/>
                  </a:lnTo>
                  <a:lnTo>
                    <a:pt x="641094" y="988565"/>
                  </a:lnTo>
                  <a:lnTo>
                    <a:pt x="615450" y="970494"/>
                  </a:lnTo>
                  <a:lnTo>
                    <a:pt x="589806" y="952820"/>
                  </a:lnTo>
                  <a:lnTo>
                    <a:pt x="564162" y="935543"/>
                  </a:lnTo>
                  <a:lnTo>
                    <a:pt x="538519" y="918659"/>
                  </a:lnTo>
                  <a:lnTo>
                    <a:pt x="512875" y="902163"/>
                  </a:lnTo>
                  <a:lnTo>
                    <a:pt x="487231" y="886049"/>
                  </a:lnTo>
                  <a:lnTo>
                    <a:pt x="461587" y="870307"/>
                  </a:lnTo>
                  <a:lnTo>
                    <a:pt x="435944" y="854928"/>
                  </a:lnTo>
                  <a:lnTo>
                    <a:pt x="410300" y="839900"/>
                  </a:lnTo>
                  <a:lnTo>
                    <a:pt x="384656" y="825210"/>
                  </a:lnTo>
                  <a:lnTo>
                    <a:pt x="359012" y="810846"/>
                  </a:lnTo>
                  <a:lnTo>
                    <a:pt x="333368" y="796793"/>
                  </a:lnTo>
                  <a:lnTo>
                    <a:pt x="307725" y="783037"/>
                  </a:lnTo>
                  <a:lnTo>
                    <a:pt x="282081" y="769564"/>
                  </a:lnTo>
                  <a:lnTo>
                    <a:pt x="256437" y="756359"/>
                  </a:lnTo>
                  <a:lnTo>
                    <a:pt x="230793" y="743409"/>
                  </a:lnTo>
                  <a:lnTo>
                    <a:pt x="205150" y="730699"/>
                  </a:lnTo>
                  <a:lnTo>
                    <a:pt x="179506" y="718216"/>
                  </a:lnTo>
                  <a:lnTo>
                    <a:pt x="153862" y="705947"/>
                  </a:lnTo>
                  <a:lnTo>
                    <a:pt x="128218" y="693879"/>
                  </a:lnTo>
                  <a:lnTo>
                    <a:pt x="102575" y="682001"/>
                  </a:lnTo>
                  <a:lnTo>
                    <a:pt x="76931" y="670300"/>
                  </a:lnTo>
                  <a:lnTo>
                    <a:pt x="51287" y="658767"/>
                  </a:lnTo>
                  <a:lnTo>
                    <a:pt x="25643" y="647390"/>
                  </a:lnTo>
                  <a:lnTo>
                    <a:pt x="0" y="63616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56934" y="6607069"/>
              <a:ext cx="2025857" cy="1411263"/>
            </a:xfrm>
            <a:custGeom>
              <a:avLst/>
              <a:pathLst>
                <a:path w="2025857" h="1411263">
                  <a:moveTo>
                    <a:pt x="0" y="0"/>
                  </a:moveTo>
                  <a:lnTo>
                    <a:pt x="25643" y="17864"/>
                  </a:lnTo>
                  <a:lnTo>
                    <a:pt x="51287" y="35728"/>
                  </a:lnTo>
                  <a:lnTo>
                    <a:pt x="76931" y="53592"/>
                  </a:lnTo>
                  <a:lnTo>
                    <a:pt x="102575" y="71456"/>
                  </a:lnTo>
                  <a:lnTo>
                    <a:pt x="128218" y="89320"/>
                  </a:lnTo>
                  <a:lnTo>
                    <a:pt x="153862" y="107184"/>
                  </a:lnTo>
                  <a:lnTo>
                    <a:pt x="179506" y="125048"/>
                  </a:lnTo>
                  <a:lnTo>
                    <a:pt x="205150" y="142912"/>
                  </a:lnTo>
                  <a:lnTo>
                    <a:pt x="230793" y="160776"/>
                  </a:lnTo>
                  <a:lnTo>
                    <a:pt x="256437" y="178641"/>
                  </a:lnTo>
                  <a:lnTo>
                    <a:pt x="282081" y="196505"/>
                  </a:lnTo>
                  <a:lnTo>
                    <a:pt x="307725" y="214369"/>
                  </a:lnTo>
                  <a:lnTo>
                    <a:pt x="333368" y="232233"/>
                  </a:lnTo>
                  <a:lnTo>
                    <a:pt x="359012" y="250097"/>
                  </a:lnTo>
                  <a:lnTo>
                    <a:pt x="384656" y="267961"/>
                  </a:lnTo>
                  <a:lnTo>
                    <a:pt x="410300" y="285825"/>
                  </a:lnTo>
                  <a:lnTo>
                    <a:pt x="435944" y="303689"/>
                  </a:lnTo>
                  <a:lnTo>
                    <a:pt x="461587" y="321553"/>
                  </a:lnTo>
                  <a:lnTo>
                    <a:pt x="487231" y="339417"/>
                  </a:lnTo>
                  <a:lnTo>
                    <a:pt x="512875" y="357282"/>
                  </a:lnTo>
                  <a:lnTo>
                    <a:pt x="538519" y="375146"/>
                  </a:lnTo>
                  <a:lnTo>
                    <a:pt x="564162" y="393010"/>
                  </a:lnTo>
                  <a:lnTo>
                    <a:pt x="589806" y="410874"/>
                  </a:lnTo>
                  <a:lnTo>
                    <a:pt x="615450" y="428738"/>
                  </a:lnTo>
                  <a:lnTo>
                    <a:pt x="641094" y="446602"/>
                  </a:lnTo>
                  <a:lnTo>
                    <a:pt x="666737" y="464466"/>
                  </a:lnTo>
                  <a:lnTo>
                    <a:pt x="692381" y="482330"/>
                  </a:lnTo>
                  <a:lnTo>
                    <a:pt x="718025" y="500194"/>
                  </a:lnTo>
                  <a:lnTo>
                    <a:pt x="743669" y="518058"/>
                  </a:lnTo>
                  <a:lnTo>
                    <a:pt x="769312" y="535923"/>
                  </a:lnTo>
                  <a:lnTo>
                    <a:pt x="794956" y="553787"/>
                  </a:lnTo>
                  <a:lnTo>
                    <a:pt x="820600" y="571651"/>
                  </a:lnTo>
                  <a:lnTo>
                    <a:pt x="846244" y="589515"/>
                  </a:lnTo>
                  <a:lnTo>
                    <a:pt x="871888" y="607379"/>
                  </a:lnTo>
                  <a:lnTo>
                    <a:pt x="897531" y="625243"/>
                  </a:lnTo>
                  <a:lnTo>
                    <a:pt x="923175" y="643107"/>
                  </a:lnTo>
                  <a:lnTo>
                    <a:pt x="948819" y="660971"/>
                  </a:lnTo>
                  <a:lnTo>
                    <a:pt x="974463" y="678835"/>
                  </a:lnTo>
                  <a:lnTo>
                    <a:pt x="1000106" y="696699"/>
                  </a:lnTo>
                  <a:lnTo>
                    <a:pt x="1025750" y="714564"/>
                  </a:lnTo>
                  <a:lnTo>
                    <a:pt x="1051394" y="732428"/>
                  </a:lnTo>
                  <a:lnTo>
                    <a:pt x="1077038" y="750292"/>
                  </a:lnTo>
                  <a:lnTo>
                    <a:pt x="1102681" y="768156"/>
                  </a:lnTo>
                  <a:lnTo>
                    <a:pt x="1128325" y="786020"/>
                  </a:lnTo>
                  <a:lnTo>
                    <a:pt x="1153969" y="803884"/>
                  </a:lnTo>
                  <a:lnTo>
                    <a:pt x="1179613" y="821748"/>
                  </a:lnTo>
                  <a:lnTo>
                    <a:pt x="1205256" y="839612"/>
                  </a:lnTo>
                  <a:lnTo>
                    <a:pt x="1230900" y="857476"/>
                  </a:lnTo>
                  <a:lnTo>
                    <a:pt x="1256544" y="875340"/>
                  </a:lnTo>
                  <a:lnTo>
                    <a:pt x="1282188" y="893205"/>
                  </a:lnTo>
                  <a:lnTo>
                    <a:pt x="1307832" y="911069"/>
                  </a:lnTo>
                  <a:lnTo>
                    <a:pt x="1333475" y="928933"/>
                  </a:lnTo>
                  <a:lnTo>
                    <a:pt x="1359119" y="946797"/>
                  </a:lnTo>
                  <a:lnTo>
                    <a:pt x="1384763" y="964661"/>
                  </a:lnTo>
                  <a:lnTo>
                    <a:pt x="1410407" y="982525"/>
                  </a:lnTo>
                  <a:lnTo>
                    <a:pt x="1436050" y="1000389"/>
                  </a:lnTo>
                  <a:lnTo>
                    <a:pt x="1461694" y="1018253"/>
                  </a:lnTo>
                  <a:lnTo>
                    <a:pt x="1487338" y="1036117"/>
                  </a:lnTo>
                  <a:lnTo>
                    <a:pt x="1512982" y="1053981"/>
                  </a:lnTo>
                  <a:lnTo>
                    <a:pt x="1538625" y="1071846"/>
                  </a:lnTo>
                  <a:lnTo>
                    <a:pt x="1564269" y="1089710"/>
                  </a:lnTo>
                  <a:lnTo>
                    <a:pt x="1589913" y="1107574"/>
                  </a:lnTo>
                  <a:lnTo>
                    <a:pt x="1615557" y="1125438"/>
                  </a:lnTo>
                  <a:lnTo>
                    <a:pt x="1641200" y="1143302"/>
                  </a:lnTo>
                  <a:lnTo>
                    <a:pt x="1666844" y="1161166"/>
                  </a:lnTo>
                  <a:lnTo>
                    <a:pt x="1692488" y="1179030"/>
                  </a:lnTo>
                  <a:lnTo>
                    <a:pt x="1718132" y="1196894"/>
                  </a:lnTo>
                  <a:lnTo>
                    <a:pt x="1743776" y="1214758"/>
                  </a:lnTo>
                  <a:lnTo>
                    <a:pt x="1769419" y="1232622"/>
                  </a:lnTo>
                  <a:lnTo>
                    <a:pt x="1795063" y="1250487"/>
                  </a:lnTo>
                  <a:lnTo>
                    <a:pt x="1820707" y="1268351"/>
                  </a:lnTo>
                  <a:lnTo>
                    <a:pt x="1846351" y="1286215"/>
                  </a:lnTo>
                  <a:lnTo>
                    <a:pt x="1871994" y="1304079"/>
                  </a:lnTo>
                  <a:lnTo>
                    <a:pt x="1897638" y="1321943"/>
                  </a:lnTo>
                  <a:lnTo>
                    <a:pt x="1923282" y="1339807"/>
                  </a:lnTo>
                  <a:lnTo>
                    <a:pt x="1948926" y="1357671"/>
                  </a:lnTo>
                  <a:lnTo>
                    <a:pt x="1974569" y="1375535"/>
                  </a:lnTo>
                  <a:lnTo>
                    <a:pt x="2000213" y="1393399"/>
                  </a:lnTo>
                  <a:lnTo>
                    <a:pt x="2025857" y="141126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23397" y="60845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05865" y="73047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34248" y="74771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47531" y="74713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52599" y="74749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43989" y="20812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43636" y="69824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34140" y="73042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41975" y="58966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39925" y="76707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19870" y="76327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31179" y="79520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25309" y="63733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50079" y="21538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90320" y="685523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88035" y="784880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83999" y="771100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58945" y="449241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71047" y="672954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73012" y="634722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55368" y="669604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92045" y="772735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60787" y="725007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78366" y="686259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92926" y="771813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25770" y="732341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25716" y="685653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13530" y="654288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17239" y="605647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37026" y="739080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55924" y="543071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18100" y="633413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50271" y="349685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26752" y="687239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28618" y="735523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54347" y="766328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37676" y="74571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51314" y="621519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35341" y="526724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39938" y="755325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73873" y="584714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53549" y="688418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73439" y="647780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22705" y="664878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33663" y="510145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56780" y="740128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65751" y="697351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20017" y="744946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40208" y="742214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52253" y="282737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22742" y="595544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61488" y="735311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63545" y="73719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46416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73240" y="634000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64405" y="748205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29871" y="750739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24358" y="752734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08639" y="761525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67254" y="692066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69789" y="750323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67638" y="450169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88357" y="745357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76994" y="734063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84741" y="772222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2245" y="715265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05499" y="637006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19634" y="737679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15194" y="685916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07502" y="730309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39729" y="795359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49336" y="76345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26077" y="78367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43018" y="793042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40171" y="795472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63290" y="773951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36405" y="794532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20781" y="779092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70114" y="79329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26651" y="758209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65233" y="778554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24072" y="788943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46918" y="79581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71231" y="79112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26024" y="795862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35348" y="745606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60851" y="72122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62174" y="760525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9845" y="750491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51328" y="79560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71027" y="782874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71904" y="791056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39286" y="793973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32580" y="79397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59850" y="795475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62529" y="795800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62314" y="739631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36144" y="787895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57082" y="793246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63895" y="720448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98002" y="681478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93675" y="772692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88867" y="666836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63983" y="763432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91105" y="780062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71020" y="771417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85287" y="779329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72923" y="793557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14217" y="79307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588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4719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59849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1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3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74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2560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499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5570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942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20559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387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4588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17411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60241" y="6121090"/>
              <a:ext cx="1980640" cy="1660424"/>
            </a:xfrm>
            <a:custGeom>
              <a:avLst/>
              <a:pathLst>
                <a:path w="1980640" h="1660424">
                  <a:moveTo>
                    <a:pt x="0" y="0"/>
                  </a:moveTo>
                  <a:lnTo>
                    <a:pt x="25071" y="16868"/>
                  </a:lnTo>
                  <a:lnTo>
                    <a:pt x="50142" y="33675"/>
                  </a:lnTo>
                  <a:lnTo>
                    <a:pt x="75214" y="50417"/>
                  </a:lnTo>
                  <a:lnTo>
                    <a:pt x="100285" y="67091"/>
                  </a:lnTo>
                  <a:lnTo>
                    <a:pt x="125357" y="83693"/>
                  </a:lnTo>
                  <a:lnTo>
                    <a:pt x="150428" y="100220"/>
                  </a:lnTo>
                  <a:lnTo>
                    <a:pt x="175499" y="116666"/>
                  </a:lnTo>
                  <a:lnTo>
                    <a:pt x="200571" y="133027"/>
                  </a:lnTo>
                  <a:lnTo>
                    <a:pt x="225642" y="149298"/>
                  </a:lnTo>
                  <a:lnTo>
                    <a:pt x="250714" y="165473"/>
                  </a:lnTo>
                  <a:lnTo>
                    <a:pt x="275785" y="181548"/>
                  </a:lnTo>
                  <a:lnTo>
                    <a:pt x="300856" y="197516"/>
                  </a:lnTo>
                  <a:lnTo>
                    <a:pt x="325928" y="213370"/>
                  </a:lnTo>
                  <a:lnTo>
                    <a:pt x="350999" y="229103"/>
                  </a:lnTo>
                  <a:lnTo>
                    <a:pt x="376071" y="244707"/>
                  </a:lnTo>
                  <a:lnTo>
                    <a:pt x="401142" y="260175"/>
                  </a:lnTo>
                  <a:lnTo>
                    <a:pt x="426213" y="275498"/>
                  </a:lnTo>
                  <a:lnTo>
                    <a:pt x="451285" y="290665"/>
                  </a:lnTo>
                  <a:lnTo>
                    <a:pt x="476356" y="305668"/>
                  </a:lnTo>
                  <a:lnTo>
                    <a:pt x="501428" y="320494"/>
                  </a:lnTo>
                  <a:lnTo>
                    <a:pt x="526499" y="335133"/>
                  </a:lnTo>
                  <a:lnTo>
                    <a:pt x="551570" y="349571"/>
                  </a:lnTo>
                  <a:lnTo>
                    <a:pt x="576642" y="363796"/>
                  </a:lnTo>
                  <a:lnTo>
                    <a:pt x="601713" y="377793"/>
                  </a:lnTo>
                  <a:lnTo>
                    <a:pt x="626785" y="391545"/>
                  </a:lnTo>
                  <a:lnTo>
                    <a:pt x="651856" y="405038"/>
                  </a:lnTo>
                  <a:lnTo>
                    <a:pt x="676927" y="418253"/>
                  </a:lnTo>
                  <a:lnTo>
                    <a:pt x="701999" y="431171"/>
                  </a:lnTo>
                  <a:lnTo>
                    <a:pt x="727070" y="443773"/>
                  </a:lnTo>
                  <a:lnTo>
                    <a:pt x="752142" y="456038"/>
                  </a:lnTo>
                  <a:lnTo>
                    <a:pt x="777213" y="467944"/>
                  </a:lnTo>
                  <a:lnTo>
                    <a:pt x="802284" y="479467"/>
                  </a:lnTo>
                  <a:lnTo>
                    <a:pt x="827356" y="490585"/>
                  </a:lnTo>
                  <a:lnTo>
                    <a:pt x="852427" y="501271"/>
                  </a:lnTo>
                  <a:lnTo>
                    <a:pt x="877499" y="511502"/>
                  </a:lnTo>
                  <a:lnTo>
                    <a:pt x="902570" y="521250"/>
                  </a:lnTo>
                  <a:lnTo>
                    <a:pt x="927641" y="530491"/>
                  </a:lnTo>
                  <a:lnTo>
                    <a:pt x="952713" y="539198"/>
                  </a:lnTo>
                  <a:lnTo>
                    <a:pt x="977784" y="547347"/>
                  </a:lnTo>
                  <a:lnTo>
                    <a:pt x="1002856" y="554913"/>
                  </a:lnTo>
                  <a:lnTo>
                    <a:pt x="1027927" y="561873"/>
                  </a:lnTo>
                  <a:lnTo>
                    <a:pt x="1052998" y="568206"/>
                  </a:lnTo>
                  <a:lnTo>
                    <a:pt x="1078070" y="573894"/>
                  </a:lnTo>
                  <a:lnTo>
                    <a:pt x="1103141" y="578921"/>
                  </a:lnTo>
                  <a:lnTo>
                    <a:pt x="1128213" y="583274"/>
                  </a:lnTo>
                  <a:lnTo>
                    <a:pt x="1153284" y="586943"/>
                  </a:lnTo>
                  <a:lnTo>
                    <a:pt x="1178355" y="589924"/>
                  </a:lnTo>
                  <a:lnTo>
                    <a:pt x="1203427" y="592215"/>
                  </a:lnTo>
                  <a:lnTo>
                    <a:pt x="1228498" y="593817"/>
                  </a:lnTo>
                  <a:lnTo>
                    <a:pt x="1253570" y="594737"/>
                  </a:lnTo>
                  <a:lnTo>
                    <a:pt x="1278641" y="594985"/>
                  </a:lnTo>
                  <a:lnTo>
                    <a:pt x="1303712" y="594575"/>
                  </a:lnTo>
                  <a:lnTo>
                    <a:pt x="1328784" y="593522"/>
                  </a:lnTo>
                  <a:lnTo>
                    <a:pt x="1353855" y="591845"/>
                  </a:lnTo>
                  <a:lnTo>
                    <a:pt x="1378927" y="589567"/>
                  </a:lnTo>
                  <a:lnTo>
                    <a:pt x="1403998" y="586710"/>
                  </a:lnTo>
                  <a:lnTo>
                    <a:pt x="1429069" y="583298"/>
                  </a:lnTo>
                  <a:lnTo>
                    <a:pt x="1454141" y="579357"/>
                  </a:lnTo>
                  <a:lnTo>
                    <a:pt x="1479212" y="574912"/>
                  </a:lnTo>
                  <a:lnTo>
                    <a:pt x="1504284" y="569989"/>
                  </a:lnTo>
                  <a:lnTo>
                    <a:pt x="1529355" y="564615"/>
                  </a:lnTo>
                  <a:lnTo>
                    <a:pt x="1554426" y="558814"/>
                  </a:lnTo>
                  <a:lnTo>
                    <a:pt x="1579498" y="552611"/>
                  </a:lnTo>
                  <a:lnTo>
                    <a:pt x="1604569" y="546030"/>
                  </a:lnTo>
                  <a:lnTo>
                    <a:pt x="1629641" y="539093"/>
                  </a:lnTo>
                  <a:lnTo>
                    <a:pt x="1654712" y="531822"/>
                  </a:lnTo>
                  <a:lnTo>
                    <a:pt x="1679783" y="524239"/>
                  </a:lnTo>
                  <a:lnTo>
                    <a:pt x="1704855" y="516362"/>
                  </a:lnTo>
                  <a:lnTo>
                    <a:pt x="1729926" y="508210"/>
                  </a:lnTo>
                  <a:lnTo>
                    <a:pt x="1754998" y="499801"/>
                  </a:lnTo>
                  <a:lnTo>
                    <a:pt x="1780069" y="491151"/>
                  </a:lnTo>
                  <a:lnTo>
                    <a:pt x="1805140" y="482275"/>
                  </a:lnTo>
                  <a:lnTo>
                    <a:pt x="1830212" y="473188"/>
                  </a:lnTo>
                  <a:lnTo>
                    <a:pt x="1855283" y="463903"/>
                  </a:lnTo>
                  <a:lnTo>
                    <a:pt x="1880355" y="454431"/>
                  </a:lnTo>
                  <a:lnTo>
                    <a:pt x="1905426" y="444786"/>
                  </a:lnTo>
                  <a:lnTo>
                    <a:pt x="1930497" y="434977"/>
                  </a:lnTo>
                  <a:lnTo>
                    <a:pt x="1955569" y="425015"/>
                  </a:lnTo>
                  <a:lnTo>
                    <a:pt x="1980640" y="414909"/>
                  </a:lnTo>
                  <a:lnTo>
                    <a:pt x="1980640" y="1660424"/>
                  </a:lnTo>
                  <a:lnTo>
                    <a:pt x="1955569" y="1644933"/>
                  </a:lnTo>
                  <a:lnTo>
                    <a:pt x="1930497" y="1629586"/>
                  </a:lnTo>
                  <a:lnTo>
                    <a:pt x="1905426" y="1614392"/>
                  </a:lnTo>
                  <a:lnTo>
                    <a:pt x="1880355" y="1599362"/>
                  </a:lnTo>
                  <a:lnTo>
                    <a:pt x="1855283" y="1584506"/>
                  </a:lnTo>
                  <a:lnTo>
                    <a:pt x="1830212" y="1569835"/>
                  </a:lnTo>
                  <a:lnTo>
                    <a:pt x="1805140" y="1555363"/>
                  </a:lnTo>
                  <a:lnTo>
                    <a:pt x="1780069" y="1541102"/>
                  </a:lnTo>
                  <a:lnTo>
                    <a:pt x="1754998" y="1527067"/>
                  </a:lnTo>
                  <a:lnTo>
                    <a:pt x="1729926" y="1513272"/>
                  </a:lnTo>
                  <a:lnTo>
                    <a:pt x="1704855" y="1499736"/>
                  </a:lnTo>
                  <a:lnTo>
                    <a:pt x="1679783" y="1486474"/>
                  </a:lnTo>
                  <a:lnTo>
                    <a:pt x="1654712" y="1473505"/>
                  </a:lnTo>
                  <a:lnTo>
                    <a:pt x="1629641" y="1460850"/>
                  </a:lnTo>
                  <a:lnTo>
                    <a:pt x="1604569" y="1448528"/>
                  </a:lnTo>
                  <a:lnTo>
                    <a:pt x="1579498" y="1436561"/>
                  </a:lnTo>
                  <a:lnTo>
                    <a:pt x="1554426" y="1424973"/>
                  </a:lnTo>
                  <a:lnTo>
                    <a:pt x="1529355" y="1413787"/>
                  </a:lnTo>
                  <a:lnTo>
                    <a:pt x="1504284" y="1403028"/>
                  </a:lnTo>
                  <a:lnTo>
                    <a:pt x="1479212" y="1392720"/>
                  </a:lnTo>
                  <a:lnTo>
                    <a:pt x="1454141" y="1382890"/>
                  </a:lnTo>
                  <a:lnTo>
                    <a:pt x="1429069" y="1373564"/>
                  </a:lnTo>
                  <a:lnTo>
                    <a:pt x="1403998" y="1364767"/>
                  </a:lnTo>
                  <a:lnTo>
                    <a:pt x="1378927" y="1356525"/>
                  </a:lnTo>
                  <a:lnTo>
                    <a:pt x="1353855" y="1348861"/>
                  </a:lnTo>
                  <a:lnTo>
                    <a:pt x="1328784" y="1341800"/>
                  </a:lnTo>
                  <a:lnTo>
                    <a:pt x="1303712" y="1335361"/>
                  </a:lnTo>
                  <a:lnTo>
                    <a:pt x="1278641" y="1329566"/>
                  </a:lnTo>
                  <a:lnTo>
                    <a:pt x="1253570" y="1324429"/>
                  </a:lnTo>
                  <a:lnTo>
                    <a:pt x="1228498" y="1319964"/>
                  </a:lnTo>
                  <a:lnTo>
                    <a:pt x="1203427" y="1316181"/>
                  </a:lnTo>
                  <a:lnTo>
                    <a:pt x="1178355" y="1313087"/>
                  </a:lnTo>
                  <a:lnTo>
                    <a:pt x="1153284" y="1310682"/>
                  </a:lnTo>
                  <a:lnTo>
                    <a:pt x="1128213" y="1308967"/>
                  </a:lnTo>
                  <a:lnTo>
                    <a:pt x="1103141" y="1307935"/>
                  </a:lnTo>
                  <a:lnTo>
                    <a:pt x="1078070" y="1307576"/>
                  </a:lnTo>
                  <a:lnTo>
                    <a:pt x="1052998" y="1307879"/>
                  </a:lnTo>
                  <a:lnTo>
                    <a:pt x="1027927" y="1308828"/>
                  </a:lnTo>
                  <a:lnTo>
                    <a:pt x="1002856" y="1310403"/>
                  </a:lnTo>
                  <a:lnTo>
                    <a:pt x="977784" y="1312583"/>
                  </a:lnTo>
                  <a:lnTo>
                    <a:pt x="952713" y="1315347"/>
                  </a:lnTo>
                  <a:lnTo>
                    <a:pt x="927641" y="1318669"/>
                  </a:lnTo>
                  <a:lnTo>
                    <a:pt x="902570" y="1322525"/>
                  </a:lnTo>
                  <a:lnTo>
                    <a:pt x="877499" y="1326888"/>
                  </a:lnTo>
                  <a:lnTo>
                    <a:pt x="852427" y="1331734"/>
                  </a:lnTo>
                  <a:lnTo>
                    <a:pt x="827356" y="1337035"/>
                  </a:lnTo>
                  <a:lnTo>
                    <a:pt x="802284" y="1342767"/>
                  </a:lnTo>
                  <a:lnTo>
                    <a:pt x="777213" y="1348906"/>
                  </a:lnTo>
                  <a:lnTo>
                    <a:pt x="752142" y="1355426"/>
                  </a:lnTo>
                  <a:lnTo>
                    <a:pt x="727070" y="1362306"/>
                  </a:lnTo>
                  <a:lnTo>
                    <a:pt x="701999" y="1369523"/>
                  </a:lnTo>
                  <a:lnTo>
                    <a:pt x="676927" y="1377056"/>
                  </a:lnTo>
                  <a:lnTo>
                    <a:pt x="651856" y="1384886"/>
                  </a:lnTo>
                  <a:lnTo>
                    <a:pt x="626785" y="1392994"/>
                  </a:lnTo>
                  <a:lnTo>
                    <a:pt x="601713" y="1401361"/>
                  </a:lnTo>
                  <a:lnTo>
                    <a:pt x="576642" y="1409973"/>
                  </a:lnTo>
                  <a:lnTo>
                    <a:pt x="551570" y="1418812"/>
                  </a:lnTo>
                  <a:lnTo>
                    <a:pt x="526499" y="1427866"/>
                  </a:lnTo>
                  <a:lnTo>
                    <a:pt x="501428" y="1437119"/>
                  </a:lnTo>
                  <a:lnTo>
                    <a:pt x="476356" y="1446561"/>
                  </a:lnTo>
                  <a:lnTo>
                    <a:pt x="451285" y="1456178"/>
                  </a:lnTo>
                  <a:lnTo>
                    <a:pt x="426213" y="1465961"/>
                  </a:lnTo>
                  <a:lnTo>
                    <a:pt x="401142" y="1475898"/>
                  </a:lnTo>
                  <a:lnTo>
                    <a:pt x="376071" y="1485981"/>
                  </a:lnTo>
                  <a:lnTo>
                    <a:pt x="350999" y="1496200"/>
                  </a:lnTo>
                  <a:lnTo>
                    <a:pt x="325928" y="1506548"/>
                  </a:lnTo>
                  <a:lnTo>
                    <a:pt x="300856" y="1517017"/>
                  </a:lnTo>
                  <a:lnTo>
                    <a:pt x="275785" y="1527599"/>
                  </a:lnTo>
                  <a:lnTo>
                    <a:pt x="250714" y="1538289"/>
                  </a:lnTo>
                  <a:lnTo>
                    <a:pt x="225642" y="1549080"/>
                  </a:lnTo>
                  <a:lnTo>
                    <a:pt x="200571" y="1559966"/>
                  </a:lnTo>
                  <a:lnTo>
                    <a:pt x="175499" y="1570942"/>
                  </a:lnTo>
                  <a:lnTo>
                    <a:pt x="150428" y="1582003"/>
                  </a:lnTo>
                  <a:lnTo>
                    <a:pt x="125357" y="1593144"/>
                  </a:lnTo>
                  <a:lnTo>
                    <a:pt x="100285" y="1604361"/>
                  </a:lnTo>
                  <a:lnTo>
                    <a:pt x="75214" y="1615650"/>
                  </a:lnTo>
                  <a:lnTo>
                    <a:pt x="50142" y="1627007"/>
                  </a:lnTo>
                  <a:lnTo>
                    <a:pt x="25071" y="1638429"/>
                  </a:lnTo>
                  <a:lnTo>
                    <a:pt x="0" y="164991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60241" y="6946046"/>
              <a:ext cx="1980640" cy="212710"/>
            </a:xfrm>
            <a:custGeom>
              <a:avLst/>
              <a:pathLst>
                <a:path w="1980640" h="212710">
                  <a:moveTo>
                    <a:pt x="0" y="0"/>
                  </a:moveTo>
                  <a:lnTo>
                    <a:pt x="25071" y="2692"/>
                  </a:lnTo>
                  <a:lnTo>
                    <a:pt x="50142" y="5385"/>
                  </a:lnTo>
                  <a:lnTo>
                    <a:pt x="75214" y="8077"/>
                  </a:lnTo>
                  <a:lnTo>
                    <a:pt x="100285" y="10770"/>
                  </a:lnTo>
                  <a:lnTo>
                    <a:pt x="125357" y="13462"/>
                  </a:lnTo>
                  <a:lnTo>
                    <a:pt x="150428" y="16155"/>
                  </a:lnTo>
                  <a:lnTo>
                    <a:pt x="175499" y="18847"/>
                  </a:lnTo>
                  <a:lnTo>
                    <a:pt x="200571" y="21540"/>
                  </a:lnTo>
                  <a:lnTo>
                    <a:pt x="225642" y="24232"/>
                  </a:lnTo>
                  <a:lnTo>
                    <a:pt x="250714" y="26925"/>
                  </a:lnTo>
                  <a:lnTo>
                    <a:pt x="275785" y="29617"/>
                  </a:lnTo>
                  <a:lnTo>
                    <a:pt x="300856" y="32310"/>
                  </a:lnTo>
                  <a:lnTo>
                    <a:pt x="325928" y="35003"/>
                  </a:lnTo>
                  <a:lnTo>
                    <a:pt x="350999" y="37695"/>
                  </a:lnTo>
                  <a:lnTo>
                    <a:pt x="376071" y="40388"/>
                  </a:lnTo>
                  <a:lnTo>
                    <a:pt x="401142" y="43080"/>
                  </a:lnTo>
                  <a:lnTo>
                    <a:pt x="426213" y="45773"/>
                  </a:lnTo>
                  <a:lnTo>
                    <a:pt x="451285" y="48465"/>
                  </a:lnTo>
                  <a:lnTo>
                    <a:pt x="476356" y="51158"/>
                  </a:lnTo>
                  <a:lnTo>
                    <a:pt x="501428" y="53850"/>
                  </a:lnTo>
                  <a:lnTo>
                    <a:pt x="526499" y="56543"/>
                  </a:lnTo>
                  <a:lnTo>
                    <a:pt x="551570" y="59235"/>
                  </a:lnTo>
                  <a:lnTo>
                    <a:pt x="576642" y="61928"/>
                  </a:lnTo>
                  <a:lnTo>
                    <a:pt x="601713" y="64621"/>
                  </a:lnTo>
                  <a:lnTo>
                    <a:pt x="626785" y="67313"/>
                  </a:lnTo>
                  <a:lnTo>
                    <a:pt x="651856" y="70006"/>
                  </a:lnTo>
                  <a:lnTo>
                    <a:pt x="676927" y="72698"/>
                  </a:lnTo>
                  <a:lnTo>
                    <a:pt x="701999" y="75391"/>
                  </a:lnTo>
                  <a:lnTo>
                    <a:pt x="727070" y="78083"/>
                  </a:lnTo>
                  <a:lnTo>
                    <a:pt x="752142" y="80776"/>
                  </a:lnTo>
                  <a:lnTo>
                    <a:pt x="777213" y="83468"/>
                  </a:lnTo>
                  <a:lnTo>
                    <a:pt x="802284" y="86161"/>
                  </a:lnTo>
                  <a:lnTo>
                    <a:pt x="827356" y="88853"/>
                  </a:lnTo>
                  <a:lnTo>
                    <a:pt x="852427" y="91546"/>
                  </a:lnTo>
                  <a:lnTo>
                    <a:pt x="877499" y="94239"/>
                  </a:lnTo>
                  <a:lnTo>
                    <a:pt x="902570" y="96931"/>
                  </a:lnTo>
                  <a:lnTo>
                    <a:pt x="927641" y="99624"/>
                  </a:lnTo>
                  <a:lnTo>
                    <a:pt x="952713" y="102316"/>
                  </a:lnTo>
                  <a:lnTo>
                    <a:pt x="977784" y="105009"/>
                  </a:lnTo>
                  <a:lnTo>
                    <a:pt x="1002856" y="107701"/>
                  </a:lnTo>
                  <a:lnTo>
                    <a:pt x="1027927" y="110394"/>
                  </a:lnTo>
                  <a:lnTo>
                    <a:pt x="1052998" y="113086"/>
                  </a:lnTo>
                  <a:lnTo>
                    <a:pt x="1078070" y="115779"/>
                  </a:lnTo>
                  <a:lnTo>
                    <a:pt x="1103141" y="118471"/>
                  </a:lnTo>
                  <a:lnTo>
                    <a:pt x="1128213" y="121164"/>
                  </a:lnTo>
                  <a:lnTo>
                    <a:pt x="1153284" y="123857"/>
                  </a:lnTo>
                  <a:lnTo>
                    <a:pt x="1178355" y="126549"/>
                  </a:lnTo>
                  <a:lnTo>
                    <a:pt x="1203427" y="129242"/>
                  </a:lnTo>
                  <a:lnTo>
                    <a:pt x="1228498" y="131934"/>
                  </a:lnTo>
                  <a:lnTo>
                    <a:pt x="1253570" y="134627"/>
                  </a:lnTo>
                  <a:lnTo>
                    <a:pt x="1278641" y="137319"/>
                  </a:lnTo>
                  <a:lnTo>
                    <a:pt x="1303712" y="140012"/>
                  </a:lnTo>
                  <a:lnTo>
                    <a:pt x="1328784" y="142704"/>
                  </a:lnTo>
                  <a:lnTo>
                    <a:pt x="1353855" y="145397"/>
                  </a:lnTo>
                  <a:lnTo>
                    <a:pt x="1378927" y="148089"/>
                  </a:lnTo>
                  <a:lnTo>
                    <a:pt x="1403998" y="150782"/>
                  </a:lnTo>
                  <a:lnTo>
                    <a:pt x="1429069" y="153474"/>
                  </a:lnTo>
                  <a:lnTo>
                    <a:pt x="1454141" y="156167"/>
                  </a:lnTo>
                  <a:lnTo>
                    <a:pt x="1479212" y="158860"/>
                  </a:lnTo>
                  <a:lnTo>
                    <a:pt x="1504284" y="161552"/>
                  </a:lnTo>
                  <a:lnTo>
                    <a:pt x="1529355" y="164245"/>
                  </a:lnTo>
                  <a:lnTo>
                    <a:pt x="1554426" y="166937"/>
                  </a:lnTo>
                  <a:lnTo>
                    <a:pt x="1579498" y="169630"/>
                  </a:lnTo>
                  <a:lnTo>
                    <a:pt x="1604569" y="172322"/>
                  </a:lnTo>
                  <a:lnTo>
                    <a:pt x="1629641" y="175015"/>
                  </a:lnTo>
                  <a:lnTo>
                    <a:pt x="1654712" y="177707"/>
                  </a:lnTo>
                  <a:lnTo>
                    <a:pt x="1679783" y="180400"/>
                  </a:lnTo>
                  <a:lnTo>
                    <a:pt x="1704855" y="183092"/>
                  </a:lnTo>
                  <a:lnTo>
                    <a:pt x="1729926" y="185785"/>
                  </a:lnTo>
                  <a:lnTo>
                    <a:pt x="1754998" y="188478"/>
                  </a:lnTo>
                  <a:lnTo>
                    <a:pt x="1780069" y="191170"/>
                  </a:lnTo>
                  <a:lnTo>
                    <a:pt x="1805140" y="193863"/>
                  </a:lnTo>
                  <a:lnTo>
                    <a:pt x="1830212" y="196555"/>
                  </a:lnTo>
                  <a:lnTo>
                    <a:pt x="1855283" y="199248"/>
                  </a:lnTo>
                  <a:lnTo>
                    <a:pt x="1880355" y="201940"/>
                  </a:lnTo>
                  <a:lnTo>
                    <a:pt x="1905426" y="204633"/>
                  </a:lnTo>
                  <a:lnTo>
                    <a:pt x="1930497" y="207325"/>
                  </a:lnTo>
                  <a:lnTo>
                    <a:pt x="1955569" y="210018"/>
                  </a:lnTo>
                  <a:lnTo>
                    <a:pt x="1980640" y="21271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05479" y="662935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6452" y="39817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28917" y="76985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71872" y="45856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44958" y="576195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17710" y="67730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77007" y="53136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10328" y="482545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01915" y="40285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25725" y="804742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291099" y="61629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31239" y="427799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43346" y="366770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74834" y="545262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88920" y="807685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6520" y="48214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03269" y="39141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80416" y="72037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9299" y="39303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22198" y="335247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284349" y="751624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93142" y="51313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85578" y="780819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26333" y="743542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70329" y="855858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30051" y="846987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74003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52446" y="678227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45816" y="798745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54088" y="850575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54769" y="831810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86355" y="77087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45980" y="751853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7245" y="827672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65045" y="796481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5358" y="781970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85396" y="837679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5451" y="855850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9399" y="80566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83162" y="70299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57528" y="665928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21427" y="826854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53959" y="81532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51765" y="852734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6642" y="80974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1217" y="760303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2683" y="746645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48032" y="762895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10926" y="806989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46795" y="766185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50091" y="788869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41361" y="841575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07102" y="796047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02652" y="75514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918999" y="766769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16481" y="755791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5536" y="85434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41260" y="725082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81060" y="807288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75648" y="814377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60638" y="825254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6471" y="721524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66401" y="799422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52113" y="754223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20142" y="731214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56308" y="691808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21608" y="780134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53276" y="784130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91065" y="748900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50709" y="808298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98584" y="789601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10972" y="736223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62114" y="736090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4731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69838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204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45696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50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4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4997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15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7771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540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687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456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4538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22225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1830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951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61827" y="6302273"/>
              <a:ext cx="1926277" cy="2281136"/>
            </a:xfrm>
            <a:custGeom>
              <a:avLst/>
              <a:pathLst>
                <a:path w="1926277" h="2281136">
                  <a:moveTo>
                    <a:pt x="0" y="0"/>
                  </a:moveTo>
                  <a:lnTo>
                    <a:pt x="24383" y="24357"/>
                  </a:lnTo>
                  <a:lnTo>
                    <a:pt x="48766" y="48567"/>
                  </a:lnTo>
                  <a:lnTo>
                    <a:pt x="73149" y="72622"/>
                  </a:lnTo>
                  <a:lnTo>
                    <a:pt x="97533" y="96511"/>
                  </a:lnTo>
                  <a:lnTo>
                    <a:pt x="121916" y="120222"/>
                  </a:lnTo>
                  <a:lnTo>
                    <a:pt x="146299" y="143745"/>
                  </a:lnTo>
                  <a:lnTo>
                    <a:pt x="170682" y="167069"/>
                  </a:lnTo>
                  <a:lnTo>
                    <a:pt x="195066" y="190179"/>
                  </a:lnTo>
                  <a:lnTo>
                    <a:pt x="219449" y="213064"/>
                  </a:lnTo>
                  <a:lnTo>
                    <a:pt x="243832" y="235710"/>
                  </a:lnTo>
                  <a:lnTo>
                    <a:pt x="268215" y="258104"/>
                  </a:lnTo>
                  <a:lnTo>
                    <a:pt x="292599" y="280230"/>
                  </a:lnTo>
                  <a:lnTo>
                    <a:pt x="316982" y="302075"/>
                  </a:lnTo>
                  <a:lnTo>
                    <a:pt x="341365" y="323625"/>
                  </a:lnTo>
                  <a:lnTo>
                    <a:pt x="365748" y="344865"/>
                  </a:lnTo>
                  <a:lnTo>
                    <a:pt x="390132" y="365782"/>
                  </a:lnTo>
                  <a:lnTo>
                    <a:pt x="414515" y="386362"/>
                  </a:lnTo>
                  <a:lnTo>
                    <a:pt x="438898" y="406593"/>
                  </a:lnTo>
                  <a:lnTo>
                    <a:pt x="463281" y="426464"/>
                  </a:lnTo>
                  <a:lnTo>
                    <a:pt x="487665" y="445964"/>
                  </a:lnTo>
                  <a:lnTo>
                    <a:pt x="512048" y="465086"/>
                  </a:lnTo>
                  <a:lnTo>
                    <a:pt x="536431" y="483821"/>
                  </a:lnTo>
                  <a:lnTo>
                    <a:pt x="560814" y="502165"/>
                  </a:lnTo>
                  <a:lnTo>
                    <a:pt x="585198" y="520115"/>
                  </a:lnTo>
                  <a:lnTo>
                    <a:pt x="609581" y="537670"/>
                  </a:lnTo>
                  <a:lnTo>
                    <a:pt x="633964" y="554830"/>
                  </a:lnTo>
                  <a:lnTo>
                    <a:pt x="658347" y="571600"/>
                  </a:lnTo>
                  <a:lnTo>
                    <a:pt x="682731" y="587984"/>
                  </a:lnTo>
                  <a:lnTo>
                    <a:pt x="707114" y="603989"/>
                  </a:lnTo>
                  <a:lnTo>
                    <a:pt x="731497" y="619624"/>
                  </a:lnTo>
                  <a:lnTo>
                    <a:pt x="755880" y="634899"/>
                  </a:lnTo>
                  <a:lnTo>
                    <a:pt x="780264" y="649826"/>
                  </a:lnTo>
                  <a:lnTo>
                    <a:pt x="804647" y="664416"/>
                  </a:lnTo>
                  <a:lnTo>
                    <a:pt x="829030" y="678684"/>
                  </a:lnTo>
                  <a:lnTo>
                    <a:pt x="853413" y="692643"/>
                  </a:lnTo>
                  <a:lnTo>
                    <a:pt x="877797" y="706307"/>
                  </a:lnTo>
                  <a:lnTo>
                    <a:pt x="902180" y="719690"/>
                  </a:lnTo>
                  <a:lnTo>
                    <a:pt x="926563" y="732807"/>
                  </a:lnTo>
                  <a:lnTo>
                    <a:pt x="950946" y="745672"/>
                  </a:lnTo>
                  <a:lnTo>
                    <a:pt x="975330" y="758299"/>
                  </a:lnTo>
                  <a:lnTo>
                    <a:pt x="999713" y="770700"/>
                  </a:lnTo>
                  <a:lnTo>
                    <a:pt x="1024096" y="782890"/>
                  </a:lnTo>
                  <a:lnTo>
                    <a:pt x="1048479" y="794880"/>
                  </a:lnTo>
                  <a:lnTo>
                    <a:pt x="1072863" y="806682"/>
                  </a:lnTo>
                  <a:lnTo>
                    <a:pt x="1097246" y="818307"/>
                  </a:lnTo>
                  <a:lnTo>
                    <a:pt x="1121629" y="829767"/>
                  </a:lnTo>
                  <a:lnTo>
                    <a:pt x="1146012" y="841071"/>
                  </a:lnTo>
                  <a:lnTo>
                    <a:pt x="1170396" y="852229"/>
                  </a:lnTo>
                  <a:lnTo>
                    <a:pt x="1194779" y="863250"/>
                  </a:lnTo>
                  <a:lnTo>
                    <a:pt x="1219162" y="874143"/>
                  </a:lnTo>
                  <a:lnTo>
                    <a:pt x="1243545" y="884914"/>
                  </a:lnTo>
                  <a:lnTo>
                    <a:pt x="1267929" y="895572"/>
                  </a:lnTo>
                  <a:lnTo>
                    <a:pt x="1292312" y="906123"/>
                  </a:lnTo>
                  <a:lnTo>
                    <a:pt x="1316695" y="916574"/>
                  </a:lnTo>
                  <a:lnTo>
                    <a:pt x="1341078" y="926930"/>
                  </a:lnTo>
                  <a:lnTo>
                    <a:pt x="1365462" y="937198"/>
                  </a:lnTo>
                  <a:lnTo>
                    <a:pt x="1389845" y="947383"/>
                  </a:lnTo>
                  <a:lnTo>
                    <a:pt x="1414228" y="957489"/>
                  </a:lnTo>
                  <a:lnTo>
                    <a:pt x="1438611" y="967522"/>
                  </a:lnTo>
                  <a:lnTo>
                    <a:pt x="1462995" y="977484"/>
                  </a:lnTo>
                  <a:lnTo>
                    <a:pt x="1487378" y="987381"/>
                  </a:lnTo>
                  <a:lnTo>
                    <a:pt x="1511761" y="997216"/>
                  </a:lnTo>
                  <a:lnTo>
                    <a:pt x="1536144" y="1006992"/>
                  </a:lnTo>
                  <a:lnTo>
                    <a:pt x="1560528" y="1016712"/>
                  </a:lnTo>
                  <a:lnTo>
                    <a:pt x="1584911" y="1026380"/>
                  </a:lnTo>
                  <a:lnTo>
                    <a:pt x="1609294" y="1035999"/>
                  </a:lnTo>
                  <a:lnTo>
                    <a:pt x="1633678" y="1045571"/>
                  </a:lnTo>
                  <a:lnTo>
                    <a:pt x="1658061" y="1055098"/>
                  </a:lnTo>
                  <a:lnTo>
                    <a:pt x="1682444" y="1064583"/>
                  </a:lnTo>
                  <a:lnTo>
                    <a:pt x="1706827" y="1074028"/>
                  </a:lnTo>
                  <a:lnTo>
                    <a:pt x="1731211" y="1083435"/>
                  </a:lnTo>
                  <a:lnTo>
                    <a:pt x="1755594" y="1092806"/>
                  </a:lnTo>
                  <a:lnTo>
                    <a:pt x="1779977" y="1102142"/>
                  </a:lnTo>
                  <a:lnTo>
                    <a:pt x="1804360" y="1111446"/>
                  </a:lnTo>
                  <a:lnTo>
                    <a:pt x="1828744" y="1120718"/>
                  </a:lnTo>
                  <a:lnTo>
                    <a:pt x="1853127" y="1129962"/>
                  </a:lnTo>
                  <a:lnTo>
                    <a:pt x="1877510" y="1139176"/>
                  </a:lnTo>
                  <a:lnTo>
                    <a:pt x="1901893" y="1148364"/>
                  </a:lnTo>
                  <a:lnTo>
                    <a:pt x="1926277" y="1157527"/>
                  </a:lnTo>
                  <a:lnTo>
                    <a:pt x="1926277" y="2281136"/>
                  </a:lnTo>
                  <a:lnTo>
                    <a:pt x="1901893" y="2254777"/>
                  </a:lnTo>
                  <a:lnTo>
                    <a:pt x="1877510" y="2228443"/>
                  </a:lnTo>
                  <a:lnTo>
                    <a:pt x="1853127" y="2202137"/>
                  </a:lnTo>
                  <a:lnTo>
                    <a:pt x="1828744" y="2175859"/>
                  </a:lnTo>
                  <a:lnTo>
                    <a:pt x="1804360" y="2149610"/>
                  </a:lnTo>
                  <a:lnTo>
                    <a:pt x="1779977" y="2123393"/>
                  </a:lnTo>
                  <a:lnTo>
                    <a:pt x="1755594" y="2097208"/>
                  </a:lnTo>
                  <a:lnTo>
                    <a:pt x="1731211" y="2071057"/>
                  </a:lnTo>
                  <a:lnTo>
                    <a:pt x="1706827" y="2044943"/>
                  </a:lnTo>
                  <a:lnTo>
                    <a:pt x="1682444" y="2018866"/>
                  </a:lnTo>
                  <a:lnTo>
                    <a:pt x="1658061" y="1992830"/>
                  </a:lnTo>
                  <a:lnTo>
                    <a:pt x="1633678" y="1966836"/>
                  </a:lnTo>
                  <a:lnTo>
                    <a:pt x="1609294" y="1940886"/>
                  </a:lnTo>
                  <a:lnTo>
                    <a:pt x="1584911" y="1914983"/>
                  </a:lnTo>
                  <a:lnTo>
                    <a:pt x="1560528" y="1889130"/>
                  </a:lnTo>
                  <a:lnTo>
                    <a:pt x="1536144" y="1863330"/>
                  </a:lnTo>
                  <a:lnTo>
                    <a:pt x="1511761" y="1837584"/>
                  </a:lnTo>
                  <a:lnTo>
                    <a:pt x="1487378" y="1811898"/>
                  </a:lnTo>
                  <a:lnTo>
                    <a:pt x="1462995" y="1786273"/>
                  </a:lnTo>
                  <a:lnTo>
                    <a:pt x="1438611" y="1760714"/>
                  </a:lnTo>
                  <a:lnTo>
                    <a:pt x="1414228" y="1735225"/>
                  </a:lnTo>
                  <a:lnTo>
                    <a:pt x="1389845" y="1709810"/>
                  </a:lnTo>
                  <a:lnTo>
                    <a:pt x="1365462" y="1684473"/>
                  </a:lnTo>
                  <a:lnTo>
                    <a:pt x="1341078" y="1659220"/>
                  </a:lnTo>
                  <a:lnTo>
                    <a:pt x="1316695" y="1634055"/>
                  </a:lnTo>
                  <a:lnTo>
                    <a:pt x="1292312" y="1608985"/>
                  </a:lnTo>
                  <a:lnTo>
                    <a:pt x="1267929" y="1584015"/>
                  </a:lnTo>
                  <a:lnTo>
                    <a:pt x="1243545" y="1559151"/>
                  </a:lnTo>
                  <a:lnTo>
                    <a:pt x="1219162" y="1534401"/>
                  </a:lnTo>
                  <a:lnTo>
                    <a:pt x="1194779" y="1509772"/>
                  </a:lnTo>
                  <a:lnTo>
                    <a:pt x="1170396" y="1485272"/>
                  </a:lnTo>
                  <a:lnTo>
                    <a:pt x="1146012" y="1460909"/>
                  </a:lnTo>
                  <a:lnTo>
                    <a:pt x="1121629" y="1436691"/>
                  </a:lnTo>
                  <a:lnTo>
                    <a:pt x="1097246" y="1412630"/>
                  </a:lnTo>
                  <a:lnTo>
                    <a:pt x="1072863" y="1388734"/>
                  </a:lnTo>
                  <a:lnTo>
                    <a:pt x="1048479" y="1365015"/>
                  </a:lnTo>
                  <a:lnTo>
                    <a:pt x="1024096" y="1341483"/>
                  </a:lnTo>
                  <a:lnTo>
                    <a:pt x="999713" y="1318152"/>
                  </a:lnTo>
                  <a:lnTo>
                    <a:pt x="975330" y="1295032"/>
                  </a:lnTo>
                  <a:lnTo>
                    <a:pt x="950946" y="1272137"/>
                  </a:lnTo>
                  <a:lnTo>
                    <a:pt x="926563" y="1249480"/>
                  </a:lnTo>
                  <a:lnTo>
                    <a:pt x="902180" y="1227076"/>
                  </a:lnTo>
                  <a:lnTo>
                    <a:pt x="877797" y="1204938"/>
                  </a:lnTo>
                  <a:lnTo>
                    <a:pt x="853413" y="1183081"/>
                  </a:lnTo>
                  <a:lnTo>
                    <a:pt x="829030" y="1161518"/>
                  </a:lnTo>
                  <a:lnTo>
                    <a:pt x="804647" y="1140265"/>
                  </a:lnTo>
                  <a:lnTo>
                    <a:pt x="780264" y="1119334"/>
                  </a:lnTo>
                  <a:lnTo>
                    <a:pt x="755880" y="1098739"/>
                  </a:lnTo>
                  <a:lnTo>
                    <a:pt x="731497" y="1078493"/>
                  </a:lnTo>
                  <a:lnTo>
                    <a:pt x="707114" y="1058607"/>
                  </a:lnTo>
                  <a:lnTo>
                    <a:pt x="682731" y="1039091"/>
                  </a:lnTo>
                  <a:lnTo>
                    <a:pt x="658347" y="1019953"/>
                  </a:lnTo>
                  <a:lnTo>
                    <a:pt x="633964" y="1001202"/>
                  </a:lnTo>
                  <a:lnTo>
                    <a:pt x="609581" y="982841"/>
                  </a:lnTo>
                  <a:lnTo>
                    <a:pt x="585198" y="964874"/>
                  </a:lnTo>
                  <a:lnTo>
                    <a:pt x="560814" y="947303"/>
                  </a:lnTo>
                  <a:lnTo>
                    <a:pt x="536431" y="930126"/>
                  </a:lnTo>
                  <a:lnTo>
                    <a:pt x="512048" y="913340"/>
                  </a:lnTo>
                  <a:lnTo>
                    <a:pt x="487665" y="896939"/>
                  </a:lnTo>
                  <a:lnTo>
                    <a:pt x="463281" y="880919"/>
                  </a:lnTo>
                  <a:lnTo>
                    <a:pt x="438898" y="865268"/>
                  </a:lnTo>
                  <a:lnTo>
                    <a:pt x="414515" y="849978"/>
                  </a:lnTo>
                  <a:lnTo>
                    <a:pt x="390132" y="835037"/>
                  </a:lnTo>
                  <a:lnTo>
                    <a:pt x="365748" y="820432"/>
                  </a:lnTo>
                  <a:lnTo>
                    <a:pt x="341365" y="806151"/>
                  </a:lnTo>
                  <a:lnTo>
                    <a:pt x="316982" y="792179"/>
                  </a:lnTo>
                  <a:lnTo>
                    <a:pt x="292599" y="778503"/>
                  </a:lnTo>
                  <a:lnTo>
                    <a:pt x="268215" y="765108"/>
                  </a:lnTo>
                  <a:lnTo>
                    <a:pt x="243832" y="751980"/>
                  </a:lnTo>
                  <a:lnTo>
                    <a:pt x="219449" y="739105"/>
                  </a:lnTo>
                  <a:lnTo>
                    <a:pt x="195066" y="726469"/>
                  </a:lnTo>
                  <a:lnTo>
                    <a:pt x="170682" y="714058"/>
                  </a:lnTo>
                  <a:lnTo>
                    <a:pt x="146299" y="701860"/>
                  </a:lnTo>
                  <a:lnTo>
                    <a:pt x="121916" y="689862"/>
                  </a:lnTo>
                  <a:lnTo>
                    <a:pt x="97533" y="678052"/>
                  </a:lnTo>
                  <a:lnTo>
                    <a:pt x="73149" y="666419"/>
                  </a:lnTo>
                  <a:lnTo>
                    <a:pt x="48766" y="654952"/>
                  </a:lnTo>
                  <a:lnTo>
                    <a:pt x="24383" y="643642"/>
                  </a:lnTo>
                  <a:lnTo>
                    <a:pt x="0" y="63247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61827" y="6618512"/>
              <a:ext cx="1926277" cy="1403092"/>
            </a:xfrm>
            <a:custGeom>
              <a:avLst/>
              <a:pathLst>
                <a:path w="1926277" h="1403092">
                  <a:moveTo>
                    <a:pt x="0" y="0"/>
                  </a:moveTo>
                  <a:lnTo>
                    <a:pt x="24383" y="17760"/>
                  </a:lnTo>
                  <a:lnTo>
                    <a:pt x="48766" y="35521"/>
                  </a:lnTo>
                  <a:lnTo>
                    <a:pt x="73149" y="53281"/>
                  </a:lnTo>
                  <a:lnTo>
                    <a:pt x="97533" y="71042"/>
                  </a:lnTo>
                  <a:lnTo>
                    <a:pt x="121916" y="88803"/>
                  </a:lnTo>
                  <a:lnTo>
                    <a:pt x="146299" y="106563"/>
                  </a:lnTo>
                  <a:lnTo>
                    <a:pt x="170682" y="124324"/>
                  </a:lnTo>
                  <a:lnTo>
                    <a:pt x="195066" y="142085"/>
                  </a:lnTo>
                  <a:lnTo>
                    <a:pt x="219449" y="159845"/>
                  </a:lnTo>
                  <a:lnTo>
                    <a:pt x="243832" y="177606"/>
                  </a:lnTo>
                  <a:lnTo>
                    <a:pt x="268215" y="195367"/>
                  </a:lnTo>
                  <a:lnTo>
                    <a:pt x="292599" y="213127"/>
                  </a:lnTo>
                  <a:lnTo>
                    <a:pt x="316982" y="230888"/>
                  </a:lnTo>
                  <a:lnTo>
                    <a:pt x="341365" y="248649"/>
                  </a:lnTo>
                  <a:lnTo>
                    <a:pt x="365748" y="266409"/>
                  </a:lnTo>
                  <a:lnTo>
                    <a:pt x="390132" y="284170"/>
                  </a:lnTo>
                  <a:lnTo>
                    <a:pt x="414515" y="301931"/>
                  </a:lnTo>
                  <a:lnTo>
                    <a:pt x="438898" y="319691"/>
                  </a:lnTo>
                  <a:lnTo>
                    <a:pt x="463281" y="337452"/>
                  </a:lnTo>
                  <a:lnTo>
                    <a:pt x="487665" y="355213"/>
                  </a:lnTo>
                  <a:lnTo>
                    <a:pt x="512048" y="372973"/>
                  </a:lnTo>
                  <a:lnTo>
                    <a:pt x="536431" y="390734"/>
                  </a:lnTo>
                  <a:lnTo>
                    <a:pt x="560814" y="408495"/>
                  </a:lnTo>
                  <a:lnTo>
                    <a:pt x="585198" y="426255"/>
                  </a:lnTo>
                  <a:lnTo>
                    <a:pt x="609581" y="444016"/>
                  </a:lnTo>
                  <a:lnTo>
                    <a:pt x="633964" y="461777"/>
                  </a:lnTo>
                  <a:lnTo>
                    <a:pt x="658347" y="479537"/>
                  </a:lnTo>
                  <a:lnTo>
                    <a:pt x="682731" y="497298"/>
                  </a:lnTo>
                  <a:lnTo>
                    <a:pt x="707114" y="515059"/>
                  </a:lnTo>
                  <a:lnTo>
                    <a:pt x="731497" y="532819"/>
                  </a:lnTo>
                  <a:lnTo>
                    <a:pt x="755880" y="550580"/>
                  </a:lnTo>
                  <a:lnTo>
                    <a:pt x="780264" y="568341"/>
                  </a:lnTo>
                  <a:lnTo>
                    <a:pt x="804647" y="586101"/>
                  </a:lnTo>
                  <a:lnTo>
                    <a:pt x="829030" y="603862"/>
                  </a:lnTo>
                  <a:lnTo>
                    <a:pt x="853413" y="621623"/>
                  </a:lnTo>
                  <a:lnTo>
                    <a:pt x="877797" y="639383"/>
                  </a:lnTo>
                  <a:lnTo>
                    <a:pt x="902180" y="657144"/>
                  </a:lnTo>
                  <a:lnTo>
                    <a:pt x="926563" y="674905"/>
                  </a:lnTo>
                  <a:lnTo>
                    <a:pt x="950946" y="692665"/>
                  </a:lnTo>
                  <a:lnTo>
                    <a:pt x="975330" y="710426"/>
                  </a:lnTo>
                  <a:lnTo>
                    <a:pt x="999713" y="728187"/>
                  </a:lnTo>
                  <a:lnTo>
                    <a:pt x="1024096" y="745947"/>
                  </a:lnTo>
                  <a:lnTo>
                    <a:pt x="1048479" y="763708"/>
                  </a:lnTo>
                  <a:lnTo>
                    <a:pt x="1072863" y="781469"/>
                  </a:lnTo>
                  <a:lnTo>
                    <a:pt x="1097246" y="799229"/>
                  </a:lnTo>
                  <a:lnTo>
                    <a:pt x="1121629" y="816990"/>
                  </a:lnTo>
                  <a:lnTo>
                    <a:pt x="1146012" y="834751"/>
                  </a:lnTo>
                  <a:lnTo>
                    <a:pt x="1170396" y="852511"/>
                  </a:lnTo>
                  <a:lnTo>
                    <a:pt x="1194779" y="870272"/>
                  </a:lnTo>
                  <a:lnTo>
                    <a:pt x="1219162" y="888033"/>
                  </a:lnTo>
                  <a:lnTo>
                    <a:pt x="1243545" y="905793"/>
                  </a:lnTo>
                  <a:lnTo>
                    <a:pt x="1267929" y="923554"/>
                  </a:lnTo>
                  <a:lnTo>
                    <a:pt x="1292312" y="941315"/>
                  </a:lnTo>
                  <a:lnTo>
                    <a:pt x="1316695" y="959075"/>
                  </a:lnTo>
                  <a:lnTo>
                    <a:pt x="1341078" y="976836"/>
                  </a:lnTo>
                  <a:lnTo>
                    <a:pt x="1365462" y="994597"/>
                  </a:lnTo>
                  <a:lnTo>
                    <a:pt x="1389845" y="1012357"/>
                  </a:lnTo>
                  <a:lnTo>
                    <a:pt x="1414228" y="1030118"/>
                  </a:lnTo>
                  <a:lnTo>
                    <a:pt x="1438611" y="1047879"/>
                  </a:lnTo>
                  <a:lnTo>
                    <a:pt x="1462995" y="1065639"/>
                  </a:lnTo>
                  <a:lnTo>
                    <a:pt x="1487378" y="1083400"/>
                  </a:lnTo>
                  <a:lnTo>
                    <a:pt x="1511761" y="1101161"/>
                  </a:lnTo>
                  <a:lnTo>
                    <a:pt x="1536144" y="1118921"/>
                  </a:lnTo>
                  <a:lnTo>
                    <a:pt x="1560528" y="1136682"/>
                  </a:lnTo>
                  <a:lnTo>
                    <a:pt x="1584911" y="1154443"/>
                  </a:lnTo>
                  <a:lnTo>
                    <a:pt x="1609294" y="1172203"/>
                  </a:lnTo>
                  <a:lnTo>
                    <a:pt x="1633678" y="1189964"/>
                  </a:lnTo>
                  <a:lnTo>
                    <a:pt x="1658061" y="1207725"/>
                  </a:lnTo>
                  <a:lnTo>
                    <a:pt x="1682444" y="1225485"/>
                  </a:lnTo>
                  <a:lnTo>
                    <a:pt x="1706827" y="1243246"/>
                  </a:lnTo>
                  <a:lnTo>
                    <a:pt x="1731211" y="1261007"/>
                  </a:lnTo>
                  <a:lnTo>
                    <a:pt x="1755594" y="1278767"/>
                  </a:lnTo>
                  <a:lnTo>
                    <a:pt x="1779977" y="1296528"/>
                  </a:lnTo>
                  <a:lnTo>
                    <a:pt x="1804360" y="1314289"/>
                  </a:lnTo>
                  <a:lnTo>
                    <a:pt x="1828744" y="1332049"/>
                  </a:lnTo>
                  <a:lnTo>
                    <a:pt x="1853127" y="1349810"/>
                  </a:lnTo>
                  <a:lnTo>
                    <a:pt x="1877510" y="1367571"/>
                  </a:lnTo>
                  <a:lnTo>
                    <a:pt x="1901893" y="1385331"/>
                  </a:lnTo>
                  <a:lnTo>
                    <a:pt x="1926277" y="140309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49986" y="609851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16728" y="732552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39254" y="74839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37029" y="74746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61377" y="748466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16269" y="214628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29726" y="699377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46748" y="72938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36091" y="591788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39840" y="76813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17308" y="764495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13739" y="796496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43520" y="64038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56498" y="21856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90383" y="689520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82970" y="785873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80639" y="774854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52439" y="454019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58007" y="673892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84237" y="634134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80633" y="671287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48962" y="773567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86462" y="727719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50952" y="688935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65769" y="773769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09802" y="729126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15554" y="688760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26742" y="655681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34573" y="609027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49018" y="741341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33375" y="544820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12465" y="633821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30419" y="351565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22222" y="686432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32980" y="735277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32735" y="766252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54624" y="747937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55302" y="626134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44368" y="527540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18930" y="759246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38210" y="587135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14842" y="687988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43989" y="65262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25467" y="666540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50079" y="513547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21312" y="740437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30021" y="698396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31096" y="746973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16356" y="74144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48569" y="289109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43027" y="595357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26060" y="737142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25970" y="736064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43550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47794" y="634841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52642" y="746805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17537" y="753757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32504" y="753695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50715" y="761716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51484" y="695221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63205" y="750285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47685" y="451599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43335" y="746636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70484" y="737894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71075" y="775262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424552" y="7135024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89797" y="6382128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80365" y="737137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98788" y="687868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414703" y="732756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52733" y="795345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62618" y="761296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74698" y="785370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71434" y="793939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77747" y="793371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77783" y="772181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85535" y="79454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86092" y="778975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60408" y="79559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59203" y="755681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87855" y="77961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51070" y="788345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64040" y="79490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58832" y="789935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49583" y="79504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86260" y="748746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41203" y="721938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79103" y="763483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84982" y="75219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39428" y="79431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76812" y="786394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67254" y="78957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02561" y="793177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14784" y="794198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16721" y="795905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07924" y="795532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03979" y="742603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05286" y="788294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62079" y="796112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62764" y="721321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78495" y="683342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77899" y="774558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46991" y="668431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51329" y="764671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43750" y="777137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73481" y="771780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58169" y="780918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76715" y="795945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71066" y="795960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000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4362" y="7899426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51352" y="656426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51352" y="522911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51352" y="3896334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8342" y="2558795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5208" y="7975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5208" y="6640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5208" y="53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5208" y="39698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5208" y="2634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40002" y="8916550"/>
              <a:ext cx="2168367" cy="0"/>
            </a:xfrm>
            <a:custGeom>
              <a:avLst/>
              <a:pathLst>
                <a:path w="2168367" h="0">
                  <a:moveTo>
                    <a:pt x="0" y="0"/>
                  </a:moveTo>
                  <a:lnTo>
                    <a:pt x="21683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712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4950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0658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6161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22076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78389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35472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39602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35261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4000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56265" y="6154759"/>
              <a:ext cx="1984305" cy="1648728"/>
            </a:xfrm>
            <a:custGeom>
              <a:avLst/>
              <a:pathLst>
                <a:path w="1984305" h="1648728">
                  <a:moveTo>
                    <a:pt x="0" y="0"/>
                  </a:moveTo>
                  <a:lnTo>
                    <a:pt x="25117" y="16749"/>
                  </a:lnTo>
                  <a:lnTo>
                    <a:pt x="50235" y="33437"/>
                  </a:lnTo>
                  <a:lnTo>
                    <a:pt x="75353" y="50062"/>
                  </a:lnTo>
                  <a:lnTo>
                    <a:pt x="100471" y="66619"/>
                  </a:lnTo>
                  <a:lnTo>
                    <a:pt x="125588" y="83104"/>
                  </a:lnTo>
                  <a:lnTo>
                    <a:pt x="150706" y="99514"/>
                  </a:lnTo>
                  <a:lnTo>
                    <a:pt x="175824" y="115844"/>
                  </a:lnTo>
                  <a:lnTo>
                    <a:pt x="200942" y="132090"/>
                  </a:lnTo>
                  <a:lnTo>
                    <a:pt x="226060" y="148246"/>
                  </a:lnTo>
                  <a:lnTo>
                    <a:pt x="251177" y="164308"/>
                  </a:lnTo>
                  <a:lnTo>
                    <a:pt x="276295" y="180269"/>
                  </a:lnTo>
                  <a:lnTo>
                    <a:pt x="301413" y="196125"/>
                  </a:lnTo>
                  <a:lnTo>
                    <a:pt x="326531" y="211867"/>
                  </a:lnTo>
                  <a:lnTo>
                    <a:pt x="351649" y="227489"/>
                  </a:lnTo>
                  <a:lnTo>
                    <a:pt x="376766" y="242984"/>
                  </a:lnTo>
                  <a:lnTo>
                    <a:pt x="401884" y="258342"/>
                  </a:lnTo>
                  <a:lnTo>
                    <a:pt x="427002" y="273557"/>
                  </a:lnTo>
                  <a:lnTo>
                    <a:pt x="452120" y="288618"/>
                  </a:lnTo>
                  <a:lnTo>
                    <a:pt x="477238" y="303514"/>
                  </a:lnTo>
                  <a:lnTo>
                    <a:pt x="502355" y="318237"/>
                  </a:lnTo>
                  <a:lnTo>
                    <a:pt x="527473" y="332772"/>
                  </a:lnTo>
                  <a:lnTo>
                    <a:pt x="552591" y="347109"/>
                  </a:lnTo>
                  <a:lnTo>
                    <a:pt x="577709" y="361234"/>
                  </a:lnTo>
                  <a:lnTo>
                    <a:pt x="602826" y="375131"/>
                  </a:lnTo>
                  <a:lnTo>
                    <a:pt x="627944" y="388787"/>
                  </a:lnTo>
                  <a:lnTo>
                    <a:pt x="653062" y="402185"/>
                  </a:lnTo>
                  <a:lnTo>
                    <a:pt x="678180" y="415307"/>
                  </a:lnTo>
                  <a:lnTo>
                    <a:pt x="703298" y="428134"/>
                  </a:lnTo>
                  <a:lnTo>
                    <a:pt x="728415" y="440647"/>
                  </a:lnTo>
                  <a:lnTo>
                    <a:pt x="753533" y="452826"/>
                  </a:lnTo>
                  <a:lnTo>
                    <a:pt x="778651" y="464647"/>
                  </a:lnTo>
                  <a:lnTo>
                    <a:pt x="803769" y="476090"/>
                  </a:lnTo>
                  <a:lnTo>
                    <a:pt x="828887" y="487129"/>
                  </a:lnTo>
                  <a:lnTo>
                    <a:pt x="854004" y="497740"/>
                  </a:lnTo>
                  <a:lnTo>
                    <a:pt x="879122" y="507899"/>
                  </a:lnTo>
                  <a:lnTo>
                    <a:pt x="904240" y="517578"/>
                  </a:lnTo>
                  <a:lnTo>
                    <a:pt x="929358" y="526754"/>
                  </a:lnTo>
                  <a:lnTo>
                    <a:pt x="954476" y="535400"/>
                  </a:lnTo>
                  <a:lnTo>
                    <a:pt x="979593" y="543491"/>
                  </a:lnTo>
                  <a:lnTo>
                    <a:pt x="1004711" y="551004"/>
                  </a:lnTo>
                  <a:lnTo>
                    <a:pt x="1029829" y="557915"/>
                  </a:lnTo>
                  <a:lnTo>
                    <a:pt x="1054947" y="564203"/>
                  </a:lnTo>
                  <a:lnTo>
                    <a:pt x="1080065" y="569852"/>
                  </a:lnTo>
                  <a:lnTo>
                    <a:pt x="1105182" y="574843"/>
                  </a:lnTo>
                  <a:lnTo>
                    <a:pt x="1130300" y="579165"/>
                  </a:lnTo>
                  <a:lnTo>
                    <a:pt x="1155418" y="582809"/>
                  </a:lnTo>
                  <a:lnTo>
                    <a:pt x="1180536" y="585769"/>
                  </a:lnTo>
                  <a:lnTo>
                    <a:pt x="1205653" y="588043"/>
                  </a:lnTo>
                  <a:lnTo>
                    <a:pt x="1230771" y="589634"/>
                  </a:lnTo>
                  <a:lnTo>
                    <a:pt x="1255889" y="590548"/>
                  </a:lnTo>
                  <a:lnTo>
                    <a:pt x="1281007" y="590794"/>
                  </a:lnTo>
                  <a:lnTo>
                    <a:pt x="1306125" y="590387"/>
                  </a:lnTo>
                  <a:lnTo>
                    <a:pt x="1331242" y="589341"/>
                  </a:lnTo>
                  <a:lnTo>
                    <a:pt x="1356360" y="587676"/>
                  </a:lnTo>
                  <a:lnTo>
                    <a:pt x="1381478" y="585414"/>
                  </a:lnTo>
                  <a:lnTo>
                    <a:pt x="1406596" y="582577"/>
                  </a:lnTo>
                  <a:lnTo>
                    <a:pt x="1431714" y="579189"/>
                  </a:lnTo>
                  <a:lnTo>
                    <a:pt x="1456831" y="575275"/>
                  </a:lnTo>
                  <a:lnTo>
                    <a:pt x="1481949" y="570862"/>
                  </a:lnTo>
                  <a:lnTo>
                    <a:pt x="1507067" y="565974"/>
                  </a:lnTo>
                  <a:lnTo>
                    <a:pt x="1532185" y="560638"/>
                  </a:lnTo>
                  <a:lnTo>
                    <a:pt x="1557303" y="554878"/>
                  </a:lnTo>
                  <a:lnTo>
                    <a:pt x="1582420" y="548718"/>
                  </a:lnTo>
                  <a:lnTo>
                    <a:pt x="1607538" y="542183"/>
                  </a:lnTo>
                  <a:lnTo>
                    <a:pt x="1632656" y="535295"/>
                  </a:lnTo>
                  <a:lnTo>
                    <a:pt x="1657774" y="528076"/>
                  </a:lnTo>
                  <a:lnTo>
                    <a:pt x="1682891" y="520546"/>
                  </a:lnTo>
                  <a:lnTo>
                    <a:pt x="1708009" y="512725"/>
                  </a:lnTo>
                  <a:lnTo>
                    <a:pt x="1733127" y="504630"/>
                  </a:lnTo>
                  <a:lnTo>
                    <a:pt x="1758245" y="496281"/>
                  </a:lnTo>
                  <a:lnTo>
                    <a:pt x="1783363" y="487692"/>
                  </a:lnTo>
                  <a:lnTo>
                    <a:pt x="1808480" y="478878"/>
                  </a:lnTo>
                  <a:lnTo>
                    <a:pt x="1833598" y="469855"/>
                  </a:lnTo>
                  <a:lnTo>
                    <a:pt x="1858716" y="460635"/>
                  </a:lnTo>
                  <a:lnTo>
                    <a:pt x="1883834" y="451230"/>
                  </a:lnTo>
                  <a:lnTo>
                    <a:pt x="1908952" y="441653"/>
                  </a:lnTo>
                  <a:lnTo>
                    <a:pt x="1934069" y="431913"/>
                  </a:lnTo>
                  <a:lnTo>
                    <a:pt x="1959187" y="422021"/>
                  </a:lnTo>
                  <a:lnTo>
                    <a:pt x="1984305" y="411987"/>
                  </a:lnTo>
                  <a:lnTo>
                    <a:pt x="1984305" y="1648728"/>
                  </a:lnTo>
                  <a:lnTo>
                    <a:pt x="1959187" y="1633346"/>
                  </a:lnTo>
                  <a:lnTo>
                    <a:pt x="1934069" y="1618107"/>
                  </a:lnTo>
                  <a:lnTo>
                    <a:pt x="1908952" y="1603021"/>
                  </a:lnTo>
                  <a:lnTo>
                    <a:pt x="1883834" y="1588096"/>
                  </a:lnTo>
                  <a:lnTo>
                    <a:pt x="1858716" y="1573344"/>
                  </a:lnTo>
                  <a:lnTo>
                    <a:pt x="1833598" y="1558777"/>
                  </a:lnTo>
                  <a:lnTo>
                    <a:pt x="1808480" y="1544407"/>
                  </a:lnTo>
                  <a:lnTo>
                    <a:pt x="1783363" y="1530246"/>
                  </a:lnTo>
                  <a:lnTo>
                    <a:pt x="1758245" y="1516310"/>
                  </a:lnTo>
                  <a:lnTo>
                    <a:pt x="1733127" y="1502613"/>
                  </a:lnTo>
                  <a:lnTo>
                    <a:pt x="1708009" y="1489172"/>
                  </a:lnTo>
                  <a:lnTo>
                    <a:pt x="1682891" y="1476003"/>
                  </a:lnTo>
                  <a:lnTo>
                    <a:pt x="1657774" y="1463126"/>
                  </a:lnTo>
                  <a:lnTo>
                    <a:pt x="1632656" y="1450559"/>
                  </a:lnTo>
                  <a:lnTo>
                    <a:pt x="1607538" y="1438324"/>
                  </a:lnTo>
                  <a:lnTo>
                    <a:pt x="1582420" y="1426442"/>
                  </a:lnTo>
                  <a:lnTo>
                    <a:pt x="1557303" y="1414935"/>
                  </a:lnTo>
                  <a:lnTo>
                    <a:pt x="1532185" y="1403828"/>
                  </a:lnTo>
                  <a:lnTo>
                    <a:pt x="1507067" y="1393145"/>
                  </a:lnTo>
                  <a:lnTo>
                    <a:pt x="1481949" y="1382910"/>
                  </a:lnTo>
                  <a:lnTo>
                    <a:pt x="1456831" y="1373149"/>
                  </a:lnTo>
                  <a:lnTo>
                    <a:pt x="1431714" y="1363889"/>
                  </a:lnTo>
                  <a:lnTo>
                    <a:pt x="1406596" y="1355154"/>
                  </a:lnTo>
                  <a:lnTo>
                    <a:pt x="1381478" y="1346969"/>
                  </a:lnTo>
                  <a:lnTo>
                    <a:pt x="1356360" y="1339360"/>
                  </a:lnTo>
                  <a:lnTo>
                    <a:pt x="1331242" y="1332348"/>
                  </a:lnTo>
                  <a:lnTo>
                    <a:pt x="1306125" y="1325955"/>
                  </a:lnTo>
                  <a:lnTo>
                    <a:pt x="1281007" y="1320200"/>
                  </a:lnTo>
                  <a:lnTo>
                    <a:pt x="1255889" y="1315100"/>
                  </a:lnTo>
                  <a:lnTo>
                    <a:pt x="1230771" y="1310666"/>
                  </a:lnTo>
                  <a:lnTo>
                    <a:pt x="1205653" y="1306910"/>
                  </a:lnTo>
                  <a:lnTo>
                    <a:pt x="1180536" y="1303837"/>
                  </a:lnTo>
                  <a:lnTo>
                    <a:pt x="1155418" y="1301450"/>
                  </a:lnTo>
                  <a:lnTo>
                    <a:pt x="1130300" y="1299746"/>
                  </a:lnTo>
                  <a:lnTo>
                    <a:pt x="1105182" y="1298722"/>
                  </a:lnTo>
                  <a:lnTo>
                    <a:pt x="1080065" y="1298366"/>
                  </a:lnTo>
                  <a:lnTo>
                    <a:pt x="1054947" y="1298667"/>
                  </a:lnTo>
                  <a:lnTo>
                    <a:pt x="1029829" y="1299608"/>
                  </a:lnTo>
                  <a:lnTo>
                    <a:pt x="1004711" y="1301172"/>
                  </a:lnTo>
                  <a:lnTo>
                    <a:pt x="979593" y="1303337"/>
                  </a:lnTo>
                  <a:lnTo>
                    <a:pt x="954476" y="1306082"/>
                  </a:lnTo>
                  <a:lnTo>
                    <a:pt x="929358" y="1309380"/>
                  </a:lnTo>
                  <a:lnTo>
                    <a:pt x="904240" y="1313209"/>
                  </a:lnTo>
                  <a:lnTo>
                    <a:pt x="879122" y="1317542"/>
                  </a:lnTo>
                  <a:lnTo>
                    <a:pt x="854004" y="1322353"/>
                  </a:lnTo>
                  <a:lnTo>
                    <a:pt x="828887" y="1327617"/>
                  </a:lnTo>
                  <a:lnTo>
                    <a:pt x="803769" y="1333309"/>
                  </a:lnTo>
                  <a:lnTo>
                    <a:pt x="778651" y="1339404"/>
                  </a:lnTo>
                  <a:lnTo>
                    <a:pt x="753533" y="1345879"/>
                  </a:lnTo>
                  <a:lnTo>
                    <a:pt x="728415" y="1352710"/>
                  </a:lnTo>
                  <a:lnTo>
                    <a:pt x="703298" y="1359876"/>
                  </a:lnTo>
                  <a:lnTo>
                    <a:pt x="678180" y="1367356"/>
                  </a:lnTo>
                  <a:lnTo>
                    <a:pt x="653062" y="1375131"/>
                  </a:lnTo>
                  <a:lnTo>
                    <a:pt x="627944" y="1383181"/>
                  </a:lnTo>
                  <a:lnTo>
                    <a:pt x="602826" y="1391490"/>
                  </a:lnTo>
                  <a:lnTo>
                    <a:pt x="577709" y="1400041"/>
                  </a:lnTo>
                  <a:lnTo>
                    <a:pt x="552591" y="1408818"/>
                  </a:lnTo>
                  <a:lnTo>
                    <a:pt x="527473" y="1417808"/>
                  </a:lnTo>
                  <a:lnTo>
                    <a:pt x="502355" y="1426996"/>
                  </a:lnTo>
                  <a:lnTo>
                    <a:pt x="477238" y="1436371"/>
                  </a:lnTo>
                  <a:lnTo>
                    <a:pt x="452120" y="1445921"/>
                  </a:lnTo>
                  <a:lnTo>
                    <a:pt x="427002" y="1455634"/>
                  </a:lnTo>
                  <a:lnTo>
                    <a:pt x="401884" y="1465502"/>
                  </a:lnTo>
                  <a:lnTo>
                    <a:pt x="376766" y="1475513"/>
                  </a:lnTo>
                  <a:lnTo>
                    <a:pt x="351649" y="1485661"/>
                  </a:lnTo>
                  <a:lnTo>
                    <a:pt x="326531" y="1495936"/>
                  </a:lnTo>
                  <a:lnTo>
                    <a:pt x="301413" y="1506331"/>
                  </a:lnTo>
                  <a:lnTo>
                    <a:pt x="276295" y="1516839"/>
                  </a:lnTo>
                  <a:lnTo>
                    <a:pt x="251177" y="1527453"/>
                  </a:lnTo>
                  <a:lnTo>
                    <a:pt x="226060" y="1538168"/>
                  </a:lnTo>
                  <a:lnTo>
                    <a:pt x="200942" y="1548977"/>
                  </a:lnTo>
                  <a:lnTo>
                    <a:pt x="175824" y="1559876"/>
                  </a:lnTo>
                  <a:lnTo>
                    <a:pt x="150706" y="1570859"/>
                  </a:lnTo>
                  <a:lnTo>
                    <a:pt x="125588" y="1581922"/>
                  </a:lnTo>
                  <a:lnTo>
                    <a:pt x="100471" y="1593060"/>
                  </a:lnTo>
                  <a:lnTo>
                    <a:pt x="75353" y="1604269"/>
                  </a:lnTo>
                  <a:lnTo>
                    <a:pt x="50235" y="1615547"/>
                  </a:lnTo>
                  <a:lnTo>
                    <a:pt x="25117" y="1626888"/>
                  </a:lnTo>
                  <a:lnTo>
                    <a:pt x="0" y="163829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6265" y="6973904"/>
              <a:ext cx="1984305" cy="211212"/>
            </a:xfrm>
            <a:custGeom>
              <a:avLst/>
              <a:pathLst>
                <a:path w="1984305" h="211212">
                  <a:moveTo>
                    <a:pt x="0" y="0"/>
                  </a:moveTo>
                  <a:lnTo>
                    <a:pt x="25117" y="2673"/>
                  </a:lnTo>
                  <a:lnTo>
                    <a:pt x="50235" y="5347"/>
                  </a:lnTo>
                  <a:lnTo>
                    <a:pt x="75353" y="8020"/>
                  </a:lnTo>
                  <a:lnTo>
                    <a:pt x="100471" y="10694"/>
                  </a:lnTo>
                  <a:lnTo>
                    <a:pt x="125588" y="13367"/>
                  </a:lnTo>
                  <a:lnTo>
                    <a:pt x="150706" y="16041"/>
                  </a:lnTo>
                  <a:lnTo>
                    <a:pt x="175824" y="18715"/>
                  </a:lnTo>
                  <a:lnTo>
                    <a:pt x="200942" y="21388"/>
                  </a:lnTo>
                  <a:lnTo>
                    <a:pt x="226060" y="24062"/>
                  </a:lnTo>
                  <a:lnTo>
                    <a:pt x="251177" y="26735"/>
                  </a:lnTo>
                  <a:lnTo>
                    <a:pt x="276295" y="29409"/>
                  </a:lnTo>
                  <a:lnTo>
                    <a:pt x="301413" y="32082"/>
                  </a:lnTo>
                  <a:lnTo>
                    <a:pt x="326531" y="34756"/>
                  </a:lnTo>
                  <a:lnTo>
                    <a:pt x="351649" y="37430"/>
                  </a:lnTo>
                  <a:lnTo>
                    <a:pt x="376766" y="40103"/>
                  </a:lnTo>
                  <a:lnTo>
                    <a:pt x="401884" y="42777"/>
                  </a:lnTo>
                  <a:lnTo>
                    <a:pt x="427002" y="45450"/>
                  </a:lnTo>
                  <a:lnTo>
                    <a:pt x="452120" y="48124"/>
                  </a:lnTo>
                  <a:lnTo>
                    <a:pt x="477238" y="50797"/>
                  </a:lnTo>
                  <a:lnTo>
                    <a:pt x="502355" y="53471"/>
                  </a:lnTo>
                  <a:lnTo>
                    <a:pt x="527473" y="56145"/>
                  </a:lnTo>
                  <a:lnTo>
                    <a:pt x="552591" y="58818"/>
                  </a:lnTo>
                  <a:lnTo>
                    <a:pt x="577709" y="61492"/>
                  </a:lnTo>
                  <a:lnTo>
                    <a:pt x="602826" y="64165"/>
                  </a:lnTo>
                  <a:lnTo>
                    <a:pt x="627944" y="66839"/>
                  </a:lnTo>
                  <a:lnTo>
                    <a:pt x="653062" y="69513"/>
                  </a:lnTo>
                  <a:lnTo>
                    <a:pt x="678180" y="72186"/>
                  </a:lnTo>
                  <a:lnTo>
                    <a:pt x="703298" y="74860"/>
                  </a:lnTo>
                  <a:lnTo>
                    <a:pt x="728415" y="77533"/>
                  </a:lnTo>
                  <a:lnTo>
                    <a:pt x="753533" y="80207"/>
                  </a:lnTo>
                  <a:lnTo>
                    <a:pt x="778651" y="82880"/>
                  </a:lnTo>
                  <a:lnTo>
                    <a:pt x="803769" y="85554"/>
                  </a:lnTo>
                  <a:lnTo>
                    <a:pt x="828887" y="88228"/>
                  </a:lnTo>
                  <a:lnTo>
                    <a:pt x="854004" y="90901"/>
                  </a:lnTo>
                  <a:lnTo>
                    <a:pt x="879122" y="93575"/>
                  </a:lnTo>
                  <a:lnTo>
                    <a:pt x="904240" y="96248"/>
                  </a:lnTo>
                  <a:lnTo>
                    <a:pt x="929358" y="98922"/>
                  </a:lnTo>
                  <a:lnTo>
                    <a:pt x="954476" y="101595"/>
                  </a:lnTo>
                  <a:lnTo>
                    <a:pt x="979593" y="104269"/>
                  </a:lnTo>
                  <a:lnTo>
                    <a:pt x="1004711" y="106943"/>
                  </a:lnTo>
                  <a:lnTo>
                    <a:pt x="1029829" y="109616"/>
                  </a:lnTo>
                  <a:lnTo>
                    <a:pt x="1054947" y="112290"/>
                  </a:lnTo>
                  <a:lnTo>
                    <a:pt x="1080065" y="114963"/>
                  </a:lnTo>
                  <a:lnTo>
                    <a:pt x="1105182" y="117637"/>
                  </a:lnTo>
                  <a:lnTo>
                    <a:pt x="1130300" y="120310"/>
                  </a:lnTo>
                  <a:lnTo>
                    <a:pt x="1155418" y="122984"/>
                  </a:lnTo>
                  <a:lnTo>
                    <a:pt x="1180536" y="125658"/>
                  </a:lnTo>
                  <a:lnTo>
                    <a:pt x="1205653" y="128331"/>
                  </a:lnTo>
                  <a:lnTo>
                    <a:pt x="1230771" y="131005"/>
                  </a:lnTo>
                  <a:lnTo>
                    <a:pt x="1255889" y="133678"/>
                  </a:lnTo>
                  <a:lnTo>
                    <a:pt x="1281007" y="136352"/>
                  </a:lnTo>
                  <a:lnTo>
                    <a:pt x="1306125" y="139026"/>
                  </a:lnTo>
                  <a:lnTo>
                    <a:pt x="1331242" y="141699"/>
                  </a:lnTo>
                  <a:lnTo>
                    <a:pt x="1356360" y="144373"/>
                  </a:lnTo>
                  <a:lnTo>
                    <a:pt x="1381478" y="147046"/>
                  </a:lnTo>
                  <a:lnTo>
                    <a:pt x="1406596" y="149720"/>
                  </a:lnTo>
                  <a:lnTo>
                    <a:pt x="1431714" y="152393"/>
                  </a:lnTo>
                  <a:lnTo>
                    <a:pt x="1456831" y="155067"/>
                  </a:lnTo>
                  <a:lnTo>
                    <a:pt x="1481949" y="157741"/>
                  </a:lnTo>
                  <a:lnTo>
                    <a:pt x="1507067" y="160414"/>
                  </a:lnTo>
                  <a:lnTo>
                    <a:pt x="1532185" y="163088"/>
                  </a:lnTo>
                  <a:lnTo>
                    <a:pt x="1557303" y="165761"/>
                  </a:lnTo>
                  <a:lnTo>
                    <a:pt x="1582420" y="168435"/>
                  </a:lnTo>
                  <a:lnTo>
                    <a:pt x="1607538" y="171108"/>
                  </a:lnTo>
                  <a:lnTo>
                    <a:pt x="1632656" y="173782"/>
                  </a:lnTo>
                  <a:lnTo>
                    <a:pt x="1657774" y="176456"/>
                  </a:lnTo>
                  <a:lnTo>
                    <a:pt x="1682891" y="179129"/>
                  </a:lnTo>
                  <a:lnTo>
                    <a:pt x="1708009" y="181803"/>
                  </a:lnTo>
                  <a:lnTo>
                    <a:pt x="1733127" y="184476"/>
                  </a:lnTo>
                  <a:lnTo>
                    <a:pt x="1758245" y="187150"/>
                  </a:lnTo>
                  <a:lnTo>
                    <a:pt x="1783363" y="189823"/>
                  </a:lnTo>
                  <a:lnTo>
                    <a:pt x="1808480" y="192497"/>
                  </a:lnTo>
                  <a:lnTo>
                    <a:pt x="1833598" y="195171"/>
                  </a:lnTo>
                  <a:lnTo>
                    <a:pt x="1858716" y="197844"/>
                  </a:lnTo>
                  <a:lnTo>
                    <a:pt x="1883834" y="200518"/>
                  </a:lnTo>
                  <a:lnTo>
                    <a:pt x="1908952" y="203191"/>
                  </a:lnTo>
                  <a:lnTo>
                    <a:pt x="1934069" y="205865"/>
                  </a:lnTo>
                  <a:lnTo>
                    <a:pt x="1959187" y="208539"/>
                  </a:lnTo>
                  <a:lnTo>
                    <a:pt x="1984305" y="21121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52679" y="669416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48479" y="40194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69214" y="776405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84284" y="46930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47295" y="58170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04154" y="67526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40705" y="537537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0144" y="480541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09714" y="40248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06277" y="807192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298177" y="613650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51825" y="42846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8123" y="372572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30401" y="544186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36035" y="80732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71894" y="48359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81678" y="392424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34718" y="722055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75408" y="395917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04464" y="34149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0647" y="75505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69384" y="52197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05750" y="781367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46746" y="750627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11230" y="852221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20942" y="844492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61708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7001" y="677842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84094" y="804845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45527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47199" y="836518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32542" y="77390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2514" y="75818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70944" y="825891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4809" y="798872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89089" y="78151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41037" y="836572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87413" y="852631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31706" y="811650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2313" y="703493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5045" y="667490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03425" y="828084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32270" y="820832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04377" y="855059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83671" y="80965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7527" y="764434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46162" y="750035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20407" y="766751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94236" y="81125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18324" y="763355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17403" y="791316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54645" y="848508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98410" y="803456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37941" y="754709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73265" y="765674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03124" y="756989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6743" y="855497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62077" y="730012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30397" y="812913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75299" y="815449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25568" y="824902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81189" y="719883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13728" y="80186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04155" y="754651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3684" y="732516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29985" y="695481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58338" y="786518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00778" y="783997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69012" y="745331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21234" y="806900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44897" y="789546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91065" y="737707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12428" y="740780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91286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2745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6362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9978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67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80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39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75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7358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234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511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387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0409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9165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0068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8824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63734" y="6302378"/>
              <a:ext cx="1922410" cy="2281031"/>
            </a:xfrm>
            <a:custGeom>
              <a:avLst/>
              <a:pathLst>
                <a:path w="1922410" h="2281031">
                  <a:moveTo>
                    <a:pt x="0" y="0"/>
                  </a:moveTo>
                  <a:lnTo>
                    <a:pt x="24334" y="24356"/>
                  </a:lnTo>
                  <a:lnTo>
                    <a:pt x="48668" y="48565"/>
                  </a:lnTo>
                  <a:lnTo>
                    <a:pt x="73002" y="72619"/>
                  </a:lnTo>
                  <a:lnTo>
                    <a:pt x="97337" y="96506"/>
                  </a:lnTo>
                  <a:lnTo>
                    <a:pt x="121671" y="120217"/>
                  </a:lnTo>
                  <a:lnTo>
                    <a:pt x="146005" y="143739"/>
                  </a:lnTo>
                  <a:lnTo>
                    <a:pt x="170340" y="167061"/>
                  </a:lnTo>
                  <a:lnTo>
                    <a:pt x="194674" y="190171"/>
                  </a:lnTo>
                  <a:lnTo>
                    <a:pt x="219008" y="213055"/>
                  </a:lnTo>
                  <a:lnTo>
                    <a:pt x="243343" y="235700"/>
                  </a:lnTo>
                  <a:lnTo>
                    <a:pt x="267677" y="258092"/>
                  </a:lnTo>
                  <a:lnTo>
                    <a:pt x="292011" y="280217"/>
                  </a:lnTo>
                  <a:lnTo>
                    <a:pt x="316346" y="302061"/>
                  </a:lnTo>
                  <a:lnTo>
                    <a:pt x="340680" y="323610"/>
                  </a:lnTo>
                  <a:lnTo>
                    <a:pt x="365014" y="344849"/>
                  </a:lnTo>
                  <a:lnTo>
                    <a:pt x="389348" y="365765"/>
                  </a:lnTo>
                  <a:lnTo>
                    <a:pt x="413683" y="386344"/>
                  </a:lnTo>
                  <a:lnTo>
                    <a:pt x="438017" y="406574"/>
                  </a:lnTo>
                  <a:lnTo>
                    <a:pt x="462351" y="426444"/>
                  </a:lnTo>
                  <a:lnTo>
                    <a:pt x="486686" y="445944"/>
                  </a:lnTo>
                  <a:lnTo>
                    <a:pt x="511020" y="465064"/>
                  </a:lnTo>
                  <a:lnTo>
                    <a:pt x="535354" y="483799"/>
                  </a:lnTo>
                  <a:lnTo>
                    <a:pt x="559689" y="502142"/>
                  </a:lnTo>
                  <a:lnTo>
                    <a:pt x="584023" y="520091"/>
                  </a:lnTo>
                  <a:lnTo>
                    <a:pt x="608357" y="537645"/>
                  </a:lnTo>
                  <a:lnTo>
                    <a:pt x="632692" y="554805"/>
                  </a:lnTo>
                  <a:lnTo>
                    <a:pt x="657026" y="571574"/>
                  </a:lnTo>
                  <a:lnTo>
                    <a:pt x="681360" y="587957"/>
                  </a:lnTo>
                  <a:lnTo>
                    <a:pt x="705694" y="603961"/>
                  </a:lnTo>
                  <a:lnTo>
                    <a:pt x="730029" y="619595"/>
                  </a:lnTo>
                  <a:lnTo>
                    <a:pt x="754363" y="634870"/>
                  </a:lnTo>
                  <a:lnTo>
                    <a:pt x="778697" y="649796"/>
                  </a:lnTo>
                  <a:lnTo>
                    <a:pt x="803032" y="664386"/>
                  </a:lnTo>
                  <a:lnTo>
                    <a:pt x="827366" y="678653"/>
                  </a:lnTo>
                  <a:lnTo>
                    <a:pt x="851700" y="692611"/>
                  </a:lnTo>
                  <a:lnTo>
                    <a:pt x="876035" y="706275"/>
                  </a:lnTo>
                  <a:lnTo>
                    <a:pt x="900369" y="719657"/>
                  </a:lnTo>
                  <a:lnTo>
                    <a:pt x="924703" y="732774"/>
                  </a:lnTo>
                  <a:lnTo>
                    <a:pt x="949038" y="745638"/>
                  </a:lnTo>
                  <a:lnTo>
                    <a:pt x="973372" y="758264"/>
                  </a:lnTo>
                  <a:lnTo>
                    <a:pt x="997706" y="770665"/>
                  </a:lnTo>
                  <a:lnTo>
                    <a:pt x="1022040" y="782854"/>
                  </a:lnTo>
                  <a:lnTo>
                    <a:pt x="1046375" y="794843"/>
                  </a:lnTo>
                  <a:lnTo>
                    <a:pt x="1070709" y="806645"/>
                  </a:lnTo>
                  <a:lnTo>
                    <a:pt x="1095043" y="818270"/>
                  </a:lnTo>
                  <a:lnTo>
                    <a:pt x="1119378" y="829729"/>
                  </a:lnTo>
                  <a:lnTo>
                    <a:pt x="1143712" y="841033"/>
                  </a:lnTo>
                  <a:lnTo>
                    <a:pt x="1168046" y="852190"/>
                  </a:lnTo>
                  <a:lnTo>
                    <a:pt x="1192381" y="863211"/>
                  </a:lnTo>
                  <a:lnTo>
                    <a:pt x="1216715" y="874102"/>
                  </a:lnTo>
                  <a:lnTo>
                    <a:pt x="1241049" y="884873"/>
                  </a:lnTo>
                  <a:lnTo>
                    <a:pt x="1265384" y="895531"/>
                  </a:lnTo>
                  <a:lnTo>
                    <a:pt x="1289718" y="906081"/>
                  </a:lnTo>
                  <a:lnTo>
                    <a:pt x="1314052" y="916532"/>
                  </a:lnTo>
                  <a:lnTo>
                    <a:pt x="1338387" y="926888"/>
                  </a:lnTo>
                  <a:lnTo>
                    <a:pt x="1362721" y="937155"/>
                  </a:lnTo>
                  <a:lnTo>
                    <a:pt x="1387055" y="947340"/>
                  </a:lnTo>
                  <a:lnTo>
                    <a:pt x="1411389" y="957445"/>
                  </a:lnTo>
                  <a:lnTo>
                    <a:pt x="1435724" y="967477"/>
                  </a:lnTo>
                  <a:lnTo>
                    <a:pt x="1460058" y="977439"/>
                  </a:lnTo>
                  <a:lnTo>
                    <a:pt x="1484392" y="987336"/>
                  </a:lnTo>
                  <a:lnTo>
                    <a:pt x="1508727" y="997170"/>
                  </a:lnTo>
                  <a:lnTo>
                    <a:pt x="1533061" y="1006945"/>
                  </a:lnTo>
                  <a:lnTo>
                    <a:pt x="1557395" y="1016666"/>
                  </a:lnTo>
                  <a:lnTo>
                    <a:pt x="1581730" y="1026333"/>
                  </a:lnTo>
                  <a:lnTo>
                    <a:pt x="1606064" y="1035951"/>
                  </a:lnTo>
                  <a:lnTo>
                    <a:pt x="1630398" y="1045523"/>
                  </a:lnTo>
                  <a:lnTo>
                    <a:pt x="1654733" y="1055049"/>
                  </a:lnTo>
                  <a:lnTo>
                    <a:pt x="1679067" y="1064534"/>
                  </a:lnTo>
                  <a:lnTo>
                    <a:pt x="1703401" y="1073978"/>
                  </a:lnTo>
                  <a:lnTo>
                    <a:pt x="1727735" y="1083385"/>
                  </a:lnTo>
                  <a:lnTo>
                    <a:pt x="1752070" y="1092755"/>
                  </a:lnTo>
                  <a:lnTo>
                    <a:pt x="1776404" y="1102091"/>
                  </a:lnTo>
                  <a:lnTo>
                    <a:pt x="1800738" y="1111395"/>
                  </a:lnTo>
                  <a:lnTo>
                    <a:pt x="1825073" y="1120667"/>
                  </a:lnTo>
                  <a:lnTo>
                    <a:pt x="1849407" y="1129910"/>
                  </a:lnTo>
                  <a:lnTo>
                    <a:pt x="1873741" y="1139124"/>
                  </a:lnTo>
                  <a:lnTo>
                    <a:pt x="1898076" y="1148312"/>
                  </a:lnTo>
                  <a:lnTo>
                    <a:pt x="1922410" y="1157473"/>
                  </a:lnTo>
                  <a:lnTo>
                    <a:pt x="1922410" y="2281031"/>
                  </a:lnTo>
                  <a:lnTo>
                    <a:pt x="1898076" y="2254673"/>
                  </a:lnTo>
                  <a:lnTo>
                    <a:pt x="1873741" y="2228341"/>
                  </a:lnTo>
                  <a:lnTo>
                    <a:pt x="1849407" y="2202036"/>
                  </a:lnTo>
                  <a:lnTo>
                    <a:pt x="1825073" y="2175759"/>
                  </a:lnTo>
                  <a:lnTo>
                    <a:pt x="1800738" y="2149511"/>
                  </a:lnTo>
                  <a:lnTo>
                    <a:pt x="1776404" y="2123295"/>
                  </a:lnTo>
                  <a:lnTo>
                    <a:pt x="1752070" y="2097111"/>
                  </a:lnTo>
                  <a:lnTo>
                    <a:pt x="1727735" y="2070962"/>
                  </a:lnTo>
                  <a:lnTo>
                    <a:pt x="1703401" y="2044849"/>
                  </a:lnTo>
                  <a:lnTo>
                    <a:pt x="1679067" y="2018774"/>
                  </a:lnTo>
                  <a:lnTo>
                    <a:pt x="1654733" y="1992738"/>
                  </a:lnTo>
                  <a:lnTo>
                    <a:pt x="1630398" y="1966746"/>
                  </a:lnTo>
                  <a:lnTo>
                    <a:pt x="1606064" y="1940797"/>
                  </a:lnTo>
                  <a:lnTo>
                    <a:pt x="1581730" y="1914896"/>
                  </a:lnTo>
                  <a:lnTo>
                    <a:pt x="1557395" y="1889044"/>
                  </a:lnTo>
                  <a:lnTo>
                    <a:pt x="1533061" y="1863244"/>
                  </a:lnTo>
                  <a:lnTo>
                    <a:pt x="1508727" y="1837500"/>
                  </a:lnTo>
                  <a:lnTo>
                    <a:pt x="1484392" y="1811814"/>
                  </a:lnTo>
                  <a:lnTo>
                    <a:pt x="1460058" y="1786191"/>
                  </a:lnTo>
                  <a:lnTo>
                    <a:pt x="1435724" y="1760633"/>
                  </a:lnTo>
                  <a:lnTo>
                    <a:pt x="1411389" y="1735145"/>
                  </a:lnTo>
                  <a:lnTo>
                    <a:pt x="1387055" y="1709731"/>
                  </a:lnTo>
                  <a:lnTo>
                    <a:pt x="1362721" y="1684396"/>
                  </a:lnTo>
                  <a:lnTo>
                    <a:pt x="1338387" y="1659144"/>
                  </a:lnTo>
                  <a:lnTo>
                    <a:pt x="1314052" y="1633980"/>
                  </a:lnTo>
                  <a:lnTo>
                    <a:pt x="1289718" y="1608911"/>
                  </a:lnTo>
                  <a:lnTo>
                    <a:pt x="1265384" y="1583942"/>
                  </a:lnTo>
                  <a:lnTo>
                    <a:pt x="1241049" y="1559080"/>
                  </a:lnTo>
                  <a:lnTo>
                    <a:pt x="1216715" y="1534331"/>
                  </a:lnTo>
                  <a:lnTo>
                    <a:pt x="1192381" y="1509703"/>
                  </a:lnTo>
                  <a:lnTo>
                    <a:pt x="1168046" y="1485204"/>
                  </a:lnTo>
                  <a:lnTo>
                    <a:pt x="1143712" y="1460841"/>
                  </a:lnTo>
                  <a:lnTo>
                    <a:pt x="1119378" y="1436625"/>
                  </a:lnTo>
                  <a:lnTo>
                    <a:pt x="1095043" y="1412565"/>
                  </a:lnTo>
                  <a:lnTo>
                    <a:pt x="1070709" y="1388671"/>
                  </a:lnTo>
                  <a:lnTo>
                    <a:pt x="1046375" y="1364952"/>
                  </a:lnTo>
                  <a:lnTo>
                    <a:pt x="1022040" y="1341422"/>
                  </a:lnTo>
                  <a:lnTo>
                    <a:pt x="997706" y="1318091"/>
                  </a:lnTo>
                  <a:lnTo>
                    <a:pt x="973372" y="1294972"/>
                  </a:lnTo>
                  <a:lnTo>
                    <a:pt x="949038" y="1272078"/>
                  </a:lnTo>
                  <a:lnTo>
                    <a:pt x="924703" y="1249423"/>
                  </a:lnTo>
                  <a:lnTo>
                    <a:pt x="900369" y="1227020"/>
                  </a:lnTo>
                  <a:lnTo>
                    <a:pt x="876035" y="1204883"/>
                  </a:lnTo>
                  <a:lnTo>
                    <a:pt x="851700" y="1183027"/>
                  </a:lnTo>
                  <a:lnTo>
                    <a:pt x="827366" y="1161465"/>
                  </a:lnTo>
                  <a:lnTo>
                    <a:pt x="803032" y="1140213"/>
                  </a:lnTo>
                  <a:lnTo>
                    <a:pt x="778697" y="1119283"/>
                  </a:lnTo>
                  <a:lnTo>
                    <a:pt x="754363" y="1098689"/>
                  </a:lnTo>
                  <a:lnTo>
                    <a:pt x="730029" y="1078444"/>
                  </a:lnTo>
                  <a:lnTo>
                    <a:pt x="705694" y="1058558"/>
                  </a:lnTo>
                  <a:lnTo>
                    <a:pt x="681360" y="1039043"/>
                  </a:lnTo>
                  <a:lnTo>
                    <a:pt x="657026" y="1019906"/>
                  </a:lnTo>
                  <a:lnTo>
                    <a:pt x="632692" y="1001156"/>
                  </a:lnTo>
                  <a:lnTo>
                    <a:pt x="608357" y="982796"/>
                  </a:lnTo>
                  <a:lnTo>
                    <a:pt x="584023" y="964830"/>
                  </a:lnTo>
                  <a:lnTo>
                    <a:pt x="559689" y="947259"/>
                  </a:lnTo>
                  <a:lnTo>
                    <a:pt x="535354" y="930083"/>
                  </a:lnTo>
                  <a:lnTo>
                    <a:pt x="511020" y="913298"/>
                  </a:lnTo>
                  <a:lnTo>
                    <a:pt x="486686" y="896898"/>
                  </a:lnTo>
                  <a:lnTo>
                    <a:pt x="462351" y="880878"/>
                  </a:lnTo>
                  <a:lnTo>
                    <a:pt x="438017" y="865228"/>
                  </a:lnTo>
                  <a:lnTo>
                    <a:pt x="413683" y="849939"/>
                  </a:lnTo>
                  <a:lnTo>
                    <a:pt x="389348" y="834998"/>
                  </a:lnTo>
                  <a:lnTo>
                    <a:pt x="365014" y="820395"/>
                  </a:lnTo>
                  <a:lnTo>
                    <a:pt x="340680" y="806114"/>
                  </a:lnTo>
                  <a:lnTo>
                    <a:pt x="316346" y="792143"/>
                  </a:lnTo>
                  <a:lnTo>
                    <a:pt x="292011" y="778467"/>
                  </a:lnTo>
                  <a:lnTo>
                    <a:pt x="267677" y="765073"/>
                  </a:lnTo>
                  <a:lnTo>
                    <a:pt x="243343" y="751946"/>
                  </a:lnTo>
                  <a:lnTo>
                    <a:pt x="219008" y="739071"/>
                  </a:lnTo>
                  <a:lnTo>
                    <a:pt x="194674" y="726435"/>
                  </a:lnTo>
                  <a:lnTo>
                    <a:pt x="170340" y="714025"/>
                  </a:lnTo>
                  <a:lnTo>
                    <a:pt x="146005" y="701827"/>
                  </a:lnTo>
                  <a:lnTo>
                    <a:pt x="121671" y="689830"/>
                  </a:lnTo>
                  <a:lnTo>
                    <a:pt x="97337" y="678021"/>
                  </a:lnTo>
                  <a:lnTo>
                    <a:pt x="73002" y="666388"/>
                  </a:lnTo>
                  <a:lnTo>
                    <a:pt x="48668" y="654922"/>
                  </a:lnTo>
                  <a:lnTo>
                    <a:pt x="24334" y="643612"/>
                  </a:lnTo>
                  <a:lnTo>
                    <a:pt x="0" y="63244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63734" y="6618602"/>
              <a:ext cx="1922410" cy="1403028"/>
            </a:xfrm>
            <a:custGeom>
              <a:avLst/>
              <a:pathLst>
                <a:path w="1922410" h="1403028">
                  <a:moveTo>
                    <a:pt x="0" y="0"/>
                  </a:moveTo>
                  <a:lnTo>
                    <a:pt x="24334" y="17759"/>
                  </a:lnTo>
                  <a:lnTo>
                    <a:pt x="48668" y="35519"/>
                  </a:lnTo>
                  <a:lnTo>
                    <a:pt x="73002" y="53279"/>
                  </a:lnTo>
                  <a:lnTo>
                    <a:pt x="97337" y="71039"/>
                  </a:lnTo>
                  <a:lnTo>
                    <a:pt x="121671" y="88799"/>
                  </a:lnTo>
                  <a:lnTo>
                    <a:pt x="146005" y="106559"/>
                  </a:lnTo>
                  <a:lnTo>
                    <a:pt x="170340" y="124318"/>
                  </a:lnTo>
                  <a:lnTo>
                    <a:pt x="194674" y="142078"/>
                  </a:lnTo>
                  <a:lnTo>
                    <a:pt x="219008" y="159838"/>
                  </a:lnTo>
                  <a:lnTo>
                    <a:pt x="243343" y="177598"/>
                  </a:lnTo>
                  <a:lnTo>
                    <a:pt x="267677" y="195358"/>
                  </a:lnTo>
                  <a:lnTo>
                    <a:pt x="292011" y="213118"/>
                  </a:lnTo>
                  <a:lnTo>
                    <a:pt x="316346" y="230878"/>
                  </a:lnTo>
                  <a:lnTo>
                    <a:pt x="340680" y="248637"/>
                  </a:lnTo>
                  <a:lnTo>
                    <a:pt x="365014" y="266397"/>
                  </a:lnTo>
                  <a:lnTo>
                    <a:pt x="389348" y="284157"/>
                  </a:lnTo>
                  <a:lnTo>
                    <a:pt x="413683" y="301917"/>
                  </a:lnTo>
                  <a:lnTo>
                    <a:pt x="438017" y="319677"/>
                  </a:lnTo>
                  <a:lnTo>
                    <a:pt x="462351" y="337437"/>
                  </a:lnTo>
                  <a:lnTo>
                    <a:pt x="486686" y="355197"/>
                  </a:lnTo>
                  <a:lnTo>
                    <a:pt x="511020" y="372956"/>
                  </a:lnTo>
                  <a:lnTo>
                    <a:pt x="535354" y="390716"/>
                  </a:lnTo>
                  <a:lnTo>
                    <a:pt x="559689" y="408476"/>
                  </a:lnTo>
                  <a:lnTo>
                    <a:pt x="584023" y="426236"/>
                  </a:lnTo>
                  <a:lnTo>
                    <a:pt x="608357" y="443996"/>
                  </a:lnTo>
                  <a:lnTo>
                    <a:pt x="632692" y="461756"/>
                  </a:lnTo>
                  <a:lnTo>
                    <a:pt x="657026" y="479515"/>
                  </a:lnTo>
                  <a:lnTo>
                    <a:pt x="681360" y="497275"/>
                  </a:lnTo>
                  <a:lnTo>
                    <a:pt x="705694" y="515035"/>
                  </a:lnTo>
                  <a:lnTo>
                    <a:pt x="730029" y="532795"/>
                  </a:lnTo>
                  <a:lnTo>
                    <a:pt x="754363" y="550555"/>
                  </a:lnTo>
                  <a:lnTo>
                    <a:pt x="778697" y="568315"/>
                  </a:lnTo>
                  <a:lnTo>
                    <a:pt x="803032" y="586075"/>
                  </a:lnTo>
                  <a:lnTo>
                    <a:pt x="827366" y="603834"/>
                  </a:lnTo>
                  <a:lnTo>
                    <a:pt x="851700" y="621594"/>
                  </a:lnTo>
                  <a:lnTo>
                    <a:pt x="876035" y="639354"/>
                  </a:lnTo>
                  <a:lnTo>
                    <a:pt x="900369" y="657114"/>
                  </a:lnTo>
                  <a:lnTo>
                    <a:pt x="924703" y="674874"/>
                  </a:lnTo>
                  <a:lnTo>
                    <a:pt x="949038" y="692634"/>
                  </a:lnTo>
                  <a:lnTo>
                    <a:pt x="973372" y="710394"/>
                  </a:lnTo>
                  <a:lnTo>
                    <a:pt x="997706" y="728153"/>
                  </a:lnTo>
                  <a:lnTo>
                    <a:pt x="1022040" y="745913"/>
                  </a:lnTo>
                  <a:lnTo>
                    <a:pt x="1046375" y="763673"/>
                  </a:lnTo>
                  <a:lnTo>
                    <a:pt x="1070709" y="781433"/>
                  </a:lnTo>
                  <a:lnTo>
                    <a:pt x="1095043" y="799193"/>
                  </a:lnTo>
                  <a:lnTo>
                    <a:pt x="1119378" y="816953"/>
                  </a:lnTo>
                  <a:lnTo>
                    <a:pt x="1143712" y="834713"/>
                  </a:lnTo>
                  <a:lnTo>
                    <a:pt x="1168046" y="852472"/>
                  </a:lnTo>
                  <a:lnTo>
                    <a:pt x="1192381" y="870232"/>
                  </a:lnTo>
                  <a:lnTo>
                    <a:pt x="1216715" y="887992"/>
                  </a:lnTo>
                  <a:lnTo>
                    <a:pt x="1241049" y="905752"/>
                  </a:lnTo>
                  <a:lnTo>
                    <a:pt x="1265384" y="923512"/>
                  </a:lnTo>
                  <a:lnTo>
                    <a:pt x="1289718" y="941272"/>
                  </a:lnTo>
                  <a:lnTo>
                    <a:pt x="1314052" y="959031"/>
                  </a:lnTo>
                  <a:lnTo>
                    <a:pt x="1338387" y="976791"/>
                  </a:lnTo>
                  <a:lnTo>
                    <a:pt x="1362721" y="994551"/>
                  </a:lnTo>
                  <a:lnTo>
                    <a:pt x="1387055" y="1012311"/>
                  </a:lnTo>
                  <a:lnTo>
                    <a:pt x="1411389" y="1030071"/>
                  </a:lnTo>
                  <a:lnTo>
                    <a:pt x="1435724" y="1047831"/>
                  </a:lnTo>
                  <a:lnTo>
                    <a:pt x="1460058" y="1065591"/>
                  </a:lnTo>
                  <a:lnTo>
                    <a:pt x="1484392" y="1083350"/>
                  </a:lnTo>
                  <a:lnTo>
                    <a:pt x="1508727" y="1101110"/>
                  </a:lnTo>
                  <a:lnTo>
                    <a:pt x="1533061" y="1118870"/>
                  </a:lnTo>
                  <a:lnTo>
                    <a:pt x="1557395" y="1136630"/>
                  </a:lnTo>
                  <a:lnTo>
                    <a:pt x="1581730" y="1154390"/>
                  </a:lnTo>
                  <a:lnTo>
                    <a:pt x="1606064" y="1172150"/>
                  </a:lnTo>
                  <a:lnTo>
                    <a:pt x="1630398" y="1189910"/>
                  </a:lnTo>
                  <a:lnTo>
                    <a:pt x="1654733" y="1207669"/>
                  </a:lnTo>
                  <a:lnTo>
                    <a:pt x="1679067" y="1225429"/>
                  </a:lnTo>
                  <a:lnTo>
                    <a:pt x="1703401" y="1243189"/>
                  </a:lnTo>
                  <a:lnTo>
                    <a:pt x="1727735" y="1260949"/>
                  </a:lnTo>
                  <a:lnTo>
                    <a:pt x="1752070" y="1278709"/>
                  </a:lnTo>
                  <a:lnTo>
                    <a:pt x="1776404" y="1296469"/>
                  </a:lnTo>
                  <a:lnTo>
                    <a:pt x="1800738" y="1314228"/>
                  </a:lnTo>
                  <a:lnTo>
                    <a:pt x="1825073" y="1331988"/>
                  </a:lnTo>
                  <a:lnTo>
                    <a:pt x="1849407" y="1349748"/>
                  </a:lnTo>
                  <a:lnTo>
                    <a:pt x="1873741" y="1367508"/>
                  </a:lnTo>
                  <a:lnTo>
                    <a:pt x="1898076" y="1385268"/>
                  </a:lnTo>
                  <a:lnTo>
                    <a:pt x="1922410" y="1403028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17217" y="609029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47499" y="73219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39702" y="74538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31495" y="74501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26952" y="74592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13739" y="21091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61782" y="70091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53008" y="729126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59555" y="59021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23145" y="76824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42915" y="764026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34034" y="79416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16505" y="638458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18201" y="21693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95057" y="689721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88754" y="784790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46769" y="774695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69812" y="451568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67095" y="674087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88257" y="634946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89055" y="67173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75571" y="775645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83295" y="725633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68040" y="689485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45693" y="773675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11061" y="732754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47341" y="68862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46529" y="657903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45322" y="607793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25151" y="740371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52787" y="542423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24592" y="634842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27646" y="352433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29839" y="687670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53144" y="737383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13681" y="767333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14036" y="746634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49556" y="624234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40487" y="526096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22256" y="758512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52233" y="588775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22411" y="688837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20780" y="64982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41557" y="667097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09223" y="512068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35423" y="741950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28429" y="698581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23547" y="745340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49160" y="742087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53624" y="286896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33173" y="596267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05639" y="736926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23980" y="735823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24625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40915" y="634468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24770" y="747103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39588" y="75240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02113" y="750293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41178" y="761103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78640" y="693707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35039" y="751469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41469" y="453436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75777" y="749008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72628" y="736609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40796" y="772804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381356" y="715310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81505" y="640869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412920" y="737493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420315" y="686633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421191" y="7330278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86954" y="79450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58392" y="76402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1151" y="783125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90690" y="793316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58381" y="795927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91523" y="775086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64951" y="79570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91870" y="77947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54735" y="793990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62587" y="757024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86089" y="778234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48841" y="790187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48047" y="79545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62540" y="790113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52290" y="797008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71200" y="74822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72966" y="72170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78401" y="760971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42211" y="750680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84982" y="795724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2891" y="782781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56738" y="789139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45445" y="796784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16734" y="796571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30207" y="794778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99810" y="795009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34323" y="739879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35997" y="791481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85643" y="795491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38139" y="71866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55118" y="684917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38734" y="77307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36778" y="666785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66512" y="761022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61725" y="779258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45405" y="772777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64795" y="779643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37001" y="795218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33920" y="795341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000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4362" y="7899454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51352" y="656435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51352" y="522926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51352" y="3896546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8342" y="2559068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5208" y="7975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5208" y="6640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5208" y="5305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5208" y="3970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5208" y="2634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40002" y="8916550"/>
              <a:ext cx="2168367" cy="0"/>
            </a:xfrm>
            <a:custGeom>
              <a:avLst/>
              <a:pathLst>
                <a:path w="2168367" h="0">
                  <a:moveTo>
                    <a:pt x="0" y="0"/>
                  </a:moveTo>
                  <a:lnTo>
                    <a:pt x="21683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890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5023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0639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6031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23852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7911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35282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38298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35261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4000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65132" y="6143005"/>
              <a:ext cx="1977471" cy="1656691"/>
            </a:xfrm>
            <a:custGeom>
              <a:avLst/>
              <a:pathLst>
                <a:path w="1977471" h="1656691">
                  <a:moveTo>
                    <a:pt x="0" y="0"/>
                  </a:moveTo>
                  <a:lnTo>
                    <a:pt x="25031" y="16830"/>
                  </a:lnTo>
                  <a:lnTo>
                    <a:pt x="50062" y="33599"/>
                  </a:lnTo>
                  <a:lnTo>
                    <a:pt x="75093" y="50304"/>
                  </a:lnTo>
                  <a:lnTo>
                    <a:pt x="100125" y="66940"/>
                  </a:lnTo>
                  <a:lnTo>
                    <a:pt x="125156" y="83505"/>
                  </a:lnTo>
                  <a:lnTo>
                    <a:pt x="150187" y="99994"/>
                  </a:lnTo>
                  <a:lnTo>
                    <a:pt x="175219" y="116403"/>
                  </a:lnTo>
                  <a:lnTo>
                    <a:pt x="200250" y="132728"/>
                  </a:lnTo>
                  <a:lnTo>
                    <a:pt x="225281" y="148962"/>
                  </a:lnTo>
                  <a:lnTo>
                    <a:pt x="250312" y="165101"/>
                  </a:lnTo>
                  <a:lnTo>
                    <a:pt x="275344" y="181140"/>
                  </a:lnTo>
                  <a:lnTo>
                    <a:pt x="300375" y="197072"/>
                  </a:lnTo>
                  <a:lnTo>
                    <a:pt x="325406" y="212890"/>
                  </a:lnTo>
                  <a:lnTo>
                    <a:pt x="350438" y="228588"/>
                  </a:lnTo>
                  <a:lnTo>
                    <a:pt x="375469" y="244157"/>
                  </a:lnTo>
                  <a:lnTo>
                    <a:pt x="400500" y="259590"/>
                  </a:lnTo>
                  <a:lnTo>
                    <a:pt x="425531" y="274878"/>
                  </a:lnTo>
                  <a:lnTo>
                    <a:pt x="450563" y="290012"/>
                  </a:lnTo>
                  <a:lnTo>
                    <a:pt x="475594" y="304980"/>
                  </a:lnTo>
                  <a:lnTo>
                    <a:pt x="500625" y="319774"/>
                  </a:lnTo>
                  <a:lnTo>
                    <a:pt x="525657" y="334379"/>
                  </a:lnTo>
                  <a:lnTo>
                    <a:pt x="550688" y="348785"/>
                  </a:lnTo>
                  <a:lnTo>
                    <a:pt x="575719" y="362978"/>
                  </a:lnTo>
                  <a:lnTo>
                    <a:pt x="600750" y="376943"/>
                  </a:lnTo>
                  <a:lnTo>
                    <a:pt x="625782" y="390665"/>
                  </a:lnTo>
                  <a:lnTo>
                    <a:pt x="650813" y="404127"/>
                  </a:lnTo>
                  <a:lnTo>
                    <a:pt x="675844" y="417312"/>
                  </a:lnTo>
                  <a:lnTo>
                    <a:pt x="700876" y="430202"/>
                  </a:lnTo>
                  <a:lnTo>
                    <a:pt x="725907" y="442775"/>
                  </a:lnTo>
                  <a:lnTo>
                    <a:pt x="750938" y="455013"/>
                  </a:lnTo>
                  <a:lnTo>
                    <a:pt x="775969" y="466892"/>
                  </a:lnTo>
                  <a:lnTo>
                    <a:pt x="801001" y="478389"/>
                  </a:lnTo>
                  <a:lnTo>
                    <a:pt x="826032" y="489482"/>
                  </a:lnTo>
                  <a:lnTo>
                    <a:pt x="851063" y="500144"/>
                  </a:lnTo>
                  <a:lnTo>
                    <a:pt x="876095" y="510352"/>
                  </a:lnTo>
                  <a:lnTo>
                    <a:pt x="901126" y="520078"/>
                  </a:lnTo>
                  <a:lnTo>
                    <a:pt x="926157" y="529298"/>
                  </a:lnTo>
                  <a:lnTo>
                    <a:pt x="951189" y="537986"/>
                  </a:lnTo>
                  <a:lnTo>
                    <a:pt x="976220" y="546116"/>
                  </a:lnTo>
                  <a:lnTo>
                    <a:pt x="1001251" y="553665"/>
                  </a:lnTo>
                  <a:lnTo>
                    <a:pt x="1026282" y="560609"/>
                  </a:lnTo>
                  <a:lnTo>
                    <a:pt x="1051314" y="566928"/>
                  </a:lnTo>
                  <a:lnTo>
                    <a:pt x="1076345" y="572604"/>
                  </a:lnTo>
                  <a:lnTo>
                    <a:pt x="1101376" y="577619"/>
                  </a:lnTo>
                  <a:lnTo>
                    <a:pt x="1126408" y="581962"/>
                  </a:lnTo>
                  <a:lnTo>
                    <a:pt x="1151439" y="585624"/>
                  </a:lnTo>
                  <a:lnTo>
                    <a:pt x="1176470" y="588598"/>
                  </a:lnTo>
                  <a:lnTo>
                    <a:pt x="1201501" y="590883"/>
                  </a:lnTo>
                  <a:lnTo>
                    <a:pt x="1226533" y="592482"/>
                  </a:lnTo>
                  <a:lnTo>
                    <a:pt x="1251564" y="593400"/>
                  </a:lnTo>
                  <a:lnTo>
                    <a:pt x="1276595" y="593648"/>
                  </a:lnTo>
                  <a:lnTo>
                    <a:pt x="1301627" y="593238"/>
                  </a:lnTo>
                  <a:lnTo>
                    <a:pt x="1326658" y="592187"/>
                  </a:lnTo>
                  <a:lnTo>
                    <a:pt x="1351689" y="590515"/>
                  </a:lnTo>
                  <a:lnTo>
                    <a:pt x="1376720" y="588241"/>
                  </a:lnTo>
                  <a:lnTo>
                    <a:pt x="1401752" y="585391"/>
                  </a:lnTo>
                  <a:lnTo>
                    <a:pt x="1426783" y="581986"/>
                  </a:lnTo>
                  <a:lnTo>
                    <a:pt x="1451814" y="578054"/>
                  </a:lnTo>
                  <a:lnTo>
                    <a:pt x="1476846" y="573619"/>
                  </a:lnTo>
                  <a:lnTo>
                    <a:pt x="1501877" y="568708"/>
                  </a:lnTo>
                  <a:lnTo>
                    <a:pt x="1526908" y="563346"/>
                  </a:lnTo>
                  <a:lnTo>
                    <a:pt x="1551939" y="557558"/>
                  </a:lnTo>
                  <a:lnTo>
                    <a:pt x="1576971" y="551369"/>
                  </a:lnTo>
                  <a:lnTo>
                    <a:pt x="1602002" y="544802"/>
                  </a:lnTo>
                  <a:lnTo>
                    <a:pt x="1627033" y="537881"/>
                  </a:lnTo>
                  <a:lnTo>
                    <a:pt x="1652065" y="530627"/>
                  </a:lnTo>
                  <a:lnTo>
                    <a:pt x="1677096" y="523060"/>
                  </a:lnTo>
                  <a:lnTo>
                    <a:pt x="1702127" y="515201"/>
                  </a:lnTo>
                  <a:lnTo>
                    <a:pt x="1727158" y="507068"/>
                  </a:lnTo>
                  <a:lnTo>
                    <a:pt x="1752190" y="498678"/>
                  </a:lnTo>
                  <a:lnTo>
                    <a:pt x="1777221" y="490047"/>
                  </a:lnTo>
                  <a:lnTo>
                    <a:pt x="1802252" y="481191"/>
                  </a:lnTo>
                  <a:lnTo>
                    <a:pt x="1827284" y="472124"/>
                  </a:lnTo>
                  <a:lnTo>
                    <a:pt x="1852315" y="462860"/>
                  </a:lnTo>
                  <a:lnTo>
                    <a:pt x="1877346" y="453410"/>
                  </a:lnTo>
                  <a:lnTo>
                    <a:pt x="1902378" y="443786"/>
                  </a:lnTo>
                  <a:lnTo>
                    <a:pt x="1927409" y="433999"/>
                  </a:lnTo>
                  <a:lnTo>
                    <a:pt x="1952440" y="424060"/>
                  </a:lnTo>
                  <a:lnTo>
                    <a:pt x="1977471" y="413977"/>
                  </a:lnTo>
                  <a:lnTo>
                    <a:pt x="1977471" y="1656691"/>
                  </a:lnTo>
                  <a:lnTo>
                    <a:pt x="1952440" y="1641235"/>
                  </a:lnTo>
                  <a:lnTo>
                    <a:pt x="1927409" y="1625923"/>
                  </a:lnTo>
                  <a:lnTo>
                    <a:pt x="1902378" y="1610763"/>
                  </a:lnTo>
                  <a:lnTo>
                    <a:pt x="1877346" y="1595766"/>
                  </a:lnTo>
                  <a:lnTo>
                    <a:pt x="1852315" y="1580943"/>
                  </a:lnTo>
                  <a:lnTo>
                    <a:pt x="1827284" y="1566306"/>
                  </a:lnTo>
                  <a:lnTo>
                    <a:pt x="1802252" y="1551866"/>
                  </a:lnTo>
                  <a:lnTo>
                    <a:pt x="1777221" y="1537637"/>
                  </a:lnTo>
                  <a:lnTo>
                    <a:pt x="1752190" y="1523633"/>
                  </a:lnTo>
                  <a:lnTo>
                    <a:pt x="1727158" y="1509870"/>
                  </a:lnTo>
                  <a:lnTo>
                    <a:pt x="1702127" y="1496364"/>
                  </a:lnTo>
                  <a:lnTo>
                    <a:pt x="1677096" y="1483132"/>
                  </a:lnTo>
                  <a:lnTo>
                    <a:pt x="1652065" y="1470193"/>
                  </a:lnTo>
                  <a:lnTo>
                    <a:pt x="1627033" y="1457565"/>
                  </a:lnTo>
                  <a:lnTo>
                    <a:pt x="1602002" y="1445271"/>
                  </a:lnTo>
                  <a:lnTo>
                    <a:pt x="1576971" y="1433332"/>
                  </a:lnTo>
                  <a:lnTo>
                    <a:pt x="1551939" y="1421769"/>
                  </a:lnTo>
                  <a:lnTo>
                    <a:pt x="1526908" y="1410608"/>
                  </a:lnTo>
                  <a:lnTo>
                    <a:pt x="1501877" y="1399873"/>
                  </a:lnTo>
                  <a:lnTo>
                    <a:pt x="1476846" y="1389589"/>
                  </a:lnTo>
                  <a:lnTo>
                    <a:pt x="1451814" y="1379781"/>
                  </a:lnTo>
                  <a:lnTo>
                    <a:pt x="1426783" y="1370476"/>
                  </a:lnTo>
                  <a:lnTo>
                    <a:pt x="1401752" y="1361699"/>
                  </a:lnTo>
                  <a:lnTo>
                    <a:pt x="1376720" y="1353475"/>
                  </a:lnTo>
                  <a:lnTo>
                    <a:pt x="1351689" y="1345829"/>
                  </a:lnTo>
                  <a:lnTo>
                    <a:pt x="1326658" y="1338783"/>
                  </a:lnTo>
                  <a:lnTo>
                    <a:pt x="1301627" y="1332359"/>
                  </a:lnTo>
                  <a:lnTo>
                    <a:pt x="1276595" y="1326577"/>
                  </a:lnTo>
                  <a:lnTo>
                    <a:pt x="1251564" y="1321451"/>
                  </a:lnTo>
                  <a:lnTo>
                    <a:pt x="1226533" y="1316996"/>
                  </a:lnTo>
                  <a:lnTo>
                    <a:pt x="1201501" y="1313222"/>
                  </a:lnTo>
                  <a:lnTo>
                    <a:pt x="1176470" y="1310134"/>
                  </a:lnTo>
                  <a:lnTo>
                    <a:pt x="1151439" y="1307736"/>
                  </a:lnTo>
                  <a:lnTo>
                    <a:pt x="1126408" y="1306024"/>
                  </a:lnTo>
                  <a:lnTo>
                    <a:pt x="1101376" y="1304994"/>
                  </a:lnTo>
                  <a:lnTo>
                    <a:pt x="1076345" y="1304637"/>
                  </a:lnTo>
                  <a:lnTo>
                    <a:pt x="1051314" y="1304939"/>
                  </a:lnTo>
                  <a:lnTo>
                    <a:pt x="1026282" y="1305885"/>
                  </a:lnTo>
                  <a:lnTo>
                    <a:pt x="1001251" y="1307457"/>
                  </a:lnTo>
                  <a:lnTo>
                    <a:pt x="976220" y="1309632"/>
                  </a:lnTo>
                  <a:lnTo>
                    <a:pt x="951189" y="1312390"/>
                  </a:lnTo>
                  <a:lnTo>
                    <a:pt x="926157" y="1315704"/>
                  </a:lnTo>
                  <a:lnTo>
                    <a:pt x="901126" y="1319551"/>
                  </a:lnTo>
                  <a:lnTo>
                    <a:pt x="876095" y="1323905"/>
                  </a:lnTo>
                  <a:lnTo>
                    <a:pt x="851063" y="1328739"/>
                  </a:lnTo>
                  <a:lnTo>
                    <a:pt x="826032" y="1334029"/>
                  </a:lnTo>
                  <a:lnTo>
                    <a:pt x="801001" y="1339749"/>
                  </a:lnTo>
                  <a:lnTo>
                    <a:pt x="775969" y="1345873"/>
                  </a:lnTo>
                  <a:lnTo>
                    <a:pt x="750938" y="1352379"/>
                  </a:lnTo>
                  <a:lnTo>
                    <a:pt x="725907" y="1359243"/>
                  </a:lnTo>
                  <a:lnTo>
                    <a:pt x="700876" y="1366444"/>
                  </a:lnTo>
                  <a:lnTo>
                    <a:pt x="675844" y="1373960"/>
                  </a:lnTo>
                  <a:lnTo>
                    <a:pt x="650813" y="1381772"/>
                  </a:lnTo>
                  <a:lnTo>
                    <a:pt x="625782" y="1389862"/>
                  </a:lnTo>
                  <a:lnTo>
                    <a:pt x="600750" y="1398211"/>
                  </a:lnTo>
                  <a:lnTo>
                    <a:pt x="575719" y="1406803"/>
                  </a:lnTo>
                  <a:lnTo>
                    <a:pt x="550688" y="1415622"/>
                  </a:lnTo>
                  <a:lnTo>
                    <a:pt x="525657" y="1424655"/>
                  </a:lnTo>
                  <a:lnTo>
                    <a:pt x="500625" y="1433888"/>
                  </a:lnTo>
                  <a:lnTo>
                    <a:pt x="475594" y="1443309"/>
                  </a:lnTo>
                  <a:lnTo>
                    <a:pt x="450563" y="1452904"/>
                  </a:lnTo>
                  <a:lnTo>
                    <a:pt x="425531" y="1462665"/>
                  </a:lnTo>
                  <a:lnTo>
                    <a:pt x="400500" y="1472580"/>
                  </a:lnTo>
                  <a:lnTo>
                    <a:pt x="375469" y="1482640"/>
                  </a:lnTo>
                  <a:lnTo>
                    <a:pt x="350438" y="1492836"/>
                  </a:lnTo>
                  <a:lnTo>
                    <a:pt x="325406" y="1503161"/>
                  </a:lnTo>
                  <a:lnTo>
                    <a:pt x="300375" y="1513606"/>
                  </a:lnTo>
                  <a:lnTo>
                    <a:pt x="275344" y="1524165"/>
                  </a:lnTo>
                  <a:lnTo>
                    <a:pt x="250312" y="1534831"/>
                  </a:lnTo>
                  <a:lnTo>
                    <a:pt x="225281" y="1545597"/>
                  </a:lnTo>
                  <a:lnTo>
                    <a:pt x="200250" y="1556459"/>
                  </a:lnTo>
                  <a:lnTo>
                    <a:pt x="175219" y="1567410"/>
                  </a:lnTo>
                  <a:lnTo>
                    <a:pt x="150187" y="1578446"/>
                  </a:lnTo>
                  <a:lnTo>
                    <a:pt x="125156" y="1589562"/>
                  </a:lnTo>
                  <a:lnTo>
                    <a:pt x="100125" y="1600754"/>
                  </a:lnTo>
                  <a:lnTo>
                    <a:pt x="75093" y="1612018"/>
                  </a:lnTo>
                  <a:lnTo>
                    <a:pt x="50062" y="1623349"/>
                  </a:lnTo>
                  <a:lnTo>
                    <a:pt x="25031" y="1634746"/>
                  </a:lnTo>
                  <a:lnTo>
                    <a:pt x="0" y="164620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65132" y="6966106"/>
              <a:ext cx="1977471" cy="212232"/>
            </a:xfrm>
            <a:custGeom>
              <a:avLst/>
              <a:pathLst>
                <a:path w="1977471" h="212232">
                  <a:moveTo>
                    <a:pt x="0" y="0"/>
                  </a:moveTo>
                  <a:lnTo>
                    <a:pt x="25031" y="2686"/>
                  </a:lnTo>
                  <a:lnTo>
                    <a:pt x="50062" y="5372"/>
                  </a:lnTo>
                  <a:lnTo>
                    <a:pt x="75093" y="8059"/>
                  </a:lnTo>
                  <a:lnTo>
                    <a:pt x="100125" y="10745"/>
                  </a:lnTo>
                  <a:lnTo>
                    <a:pt x="125156" y="13432"/>
                  </a:lnTo>
                  <a:lnTo>
                    <a:pt x="150187" y="16118"/>
                  </a:lnTo>
                  <a:lnTo>
                    <a:pt x="175219" y="18805"/>
                  </a:lnTo>
                  <a:lnTo>
                    <a:pt x="200250" y="21491"/>
                  </a:lnTo>
                  <a:lnTo>
                    <a:pt x="225281" y="24178"/>
                  </a:lnTo>
                  <a:lnTo>
                    <a:pt x="250312" y="26864"/>
                  </a:lnTo>
                  <a:lnTo>
                    <a:pt x="275344" y="29551"/>
                  </a:lnTo>
                  <a:lnTo>
                    <a:pt x="300375" y="32237"/>
                  </a:lnTo>
                  <a:lnTo>
                    <a:pt x="325406" y="34924"/>
                  </a:lnTo>
                  <a:lnTo>
                    <a:pt x="350438" y="37610"/>
                  </a:lnTo>
                  <a:lnTo>
                    <a:pt x="375469" y="40297"/>
                  </a:lnTo>
                  <a:lnTo>
                    <a:pt x="400500" y="42983"/>
                  </a:lnTo>
                  <a:lnTo>
                    <a:pt x="425531" y="45670"/>
                  </a:lnTo>
                  <a:lnTo>
                    <a:pt x="450563" y="48356"/>
                  </a:lnTo>
                  <a:lnTo>
                    <a:pt x="475594" y="51043"/>
                  </a:lnTo>
                  <a:lnTo>
                    <a:pt x="500625" y="53729"/>
                  </a:lnTo>
                  <a:lnTo>
                    <a:pt x="525657" y="56416"/>
                  </a:lnTo>
                  <a:lnTo>
                    <a:pt x="550688" y="59102"/>
                  </a:lnTo>
                  <a:lnTo>
                    <a:pt x="575719" y="61789"/>
                  </a:lnTo>
                  <a:lnTo>
                    <a:pt x="600750" y="64475"/>
                  </a:lnTo>
                  <a:lnTo>
                    <a:pt x="625782" y="67162"/>
                  </a:lnTo>
                  <a:lnTo>
                    <a:pt x="650813" y="69848"/>
                  </a:lnTo>
                  <a:lnTo>
                    <a:pt x="675844" y="72535"/>
                  </a:lnTo>
                  <a:lnTo>
                    <a:pt x="700876" y="75221"/>
                  </a:lnTo>
                  <a:lnTo>
                    <a:pt x="725907" y="77908"/>
                  </a:lnTo>
                  <a:lnTo>
                    <a:pt x="750938" y="80594"/>
                  </a:lnTo>
                  <a:lnTo>
                    <a:pt x="775969" y="83281"/>
                  </a:lnTo>
                  <a:lnTo>
                    <a:pt x="801001" y="85967"/>
                  </a:lnTo>
                  <a:lnTo>
                    <a:pt x="826032" y="88654"/>
                  </a:lnTo>
                  <a:lnTo>
                    <a:pt x="851063" y="91340"/>
                  </a:lnTo>
                  <a:lnTo>
                    <a:pt x="876095" y="94027"/>
                  </a:lnTo>
                  <a:lnTo>
                    <a:pt x="901126" y="96713"/>
                  </a:lnTo>
                  <a:lnTo>
                    <a:pt x="926157" y="99400"/>
                  </a:lnTo>
                  <a:lnTo>
                    <a:pt x="951189" y="102086"/>
                  </a:lnTo>
                  <a:lnTo>
                    <a:pt x="976220" y="104773"/>
                  </a:lnTo>
                  <a:lnTo>
                    <a:pt x="1001251" y="107459"/>
                  </a:lnTo>
                  <a:lnTo>
                    <a:pt x="1026282" y="110146"/>
                  </a:lnTo>
                  <a:lnTo>
                    <a:pt x="1051314" y="112832"/>
                  </a:lnTo>
                  <a:lnTo>
                    <a:pt x="1076345" y="115519"/>
                  </a:lnTo>
                  <a:lnTo>
                    <a:pt x="1101376" y="118205"/>
                  </a:lnTo>
                  <a:lnTo>
                    <a:pt x="1126408" y="120892"/>
                  </a:lnTo>
                  <a:lnTo>
                    <a:pt x="1151439" y="123578"/>
                  </a:lnTo>
                  <a:lnTo>
                    <a:pt x="1176470" y="126265"/>
                  </a:lnTo>
                  <a:lnTo>
                    <a:pt x="1201501" y="128951"/>
                  </a:lnTo>
                  <a:lnTo>
                    <a:pt x="1226533" y="131638"/>
                  </a:lnTo>
                  <a:lnTo>
                    <a:pt x="1251564" y="134324"/>
                  </a:lnTo>
                  <a:lnTo>
                    <a:pt x="1276595" y="137011"/>
                  </a:lnTo>
                  <a:lnTo>
                    <a:pt x="1301627" y="139697"/>
                  </a:lnTo>
                  <a:lnTo>
                    <a:pt x="1326658" y="142383"/>
                  </a:lnTo>
                  <a:lnTo>
                    <a:pt x="1351689" y="145070"/>
                  </a:lnTo>
                  <a:lnTo>
                    <a:pt x="1376720" y="147756"/>
                  </a:lnTo>
                  <a:lnTo>
                    <a:pt x="1401752" y="150443"/>
                  </a:lnTo>
                  <a:lnTo>
                    <a:pt x="1426783" y="153129"/>
                  </a:lnTo>
                  <a:lnTo>
                    <a:pt x="1451814" y="155816"/>
                  </a:lnTo>
                  <a:lnTo>
                    <a:pt x="1476846" y="158502"/>
                  </a:lnTo>
                  <a:lnTo>
                    <a:pt x="1501877" y="161189"/>
                  </a:lnTo>
                  <a:lnTo>
                    <a:pt x="1526908" y="163875"/>
                  </a:lnTo>
                  <a:lnTo>
                    <a:pt x="1551939" y="166562"/>
                  </a:lnTo>
                  <a:lnTo>
                    <a:pt x="1576971" y="169248"/>
                  </a:lnTo>
                  <a:lnTo>
                    <a:pt x="1602002" y="171935"/>
                  </a:lnTo>
                  <a:lnTo>
                    <a:pt x="1627033" y="174621"/>
                  </a:lnTo>
                  <a:lnTo>
                    <a:pt x="1652065" y="177308"/>
                  </a:lnTo>
                  <a:lnTo>
                    <a:pt x="1677096" y="179994"/>
                  </a:lnTo>
                  <a:lnTo>
                    <a:pt x="1702127" y="182681"/>
                  </a:lnTo>
                  <a:lnTo>
                    <a:pt x="1727158" y="185367"/>
                  </a:lnTo>
                  <a:lnTo>
                    <a:pt x="1752190" y="188054"/>
                  </a:lnTo>
                  <a:lnTo>
                    <a:pt x="1777221" y="190740"/>
                  </a:lnTo>
                  <a:lnTo>
                    <a:pt x="1802252" y="193427"/>
                  </a:lnTo>
                  <a:lnTo>
                    <a:pt x="1827284" y="196113"/>
                  </a:lnTo>
                  <a:lnTo>
                    <a:pt x="1852315" y="198800"/>
                  </a:lnTo>
                  <a:lnTo>
                    <a:pt x="1877346" y="201486"/>
                  </a:lnTo>
                  <a:lnTo>
                    <a:pt x="1902378" y="204173"/>
                  </a:lnTo>
                  <a:lnTo>
                    <a:pt x="1927409" y="206859"/>
                  </a:lnTo>
                  <a:lnTo>
                    <a:pt x="1952440" y="209546"/>
                  </a:lnTo>
                  <a:lnTo>
                    <a:pt x="1977471" y="21223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62210" y="67024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0778" y="40166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56030" y="77171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27790" y="46512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288402" y="57909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3300" y="678248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83162" y="53845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28266" y="48518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42209" y="39971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10615" y="811679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10187" y="61326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39567" y="432054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20745" y="37016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38460" y="54470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0839" y="811667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41432" y="485302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49768" y="39390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05772" y="72197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14982" y="39022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88742" y="34001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6731" y="75813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07964" y="51889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48705" y="782280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60779" y="749815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33092" y="855858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42344" y="8472430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48983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51226" y="675677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71468" y="803983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1264" y="854550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83696" y="836513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06635" y="777687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15124" y="758911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2581" y="82475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59511" y="802399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50179" y="784461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65045" y="83868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69988" y="850925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2552" y="808230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55583" y="703691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29149" y="670465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2324" y="828998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48207" y="81771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9260" y="853619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51416" y="809322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94021" y="762918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59026" y="74844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80493" y="768459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78048" y="809113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3895" y="768198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49680" y="79160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69346" y="84681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19148" y="801219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67385" y="754616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92490" y="768305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65181" y="758555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97853" y="851221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38614" y="728865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79363" y="806879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68899" y="817230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55959" y="827145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19306" y="719603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59319" y="799967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05341" y="760027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27779" y="732493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39197" y="693137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56428" y="78633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45130" y="781946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06309" y="744389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52980" y="806456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68265" y="791548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39549" y="742329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1065" y="741066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91183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1883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46481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7413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67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94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22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50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8273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950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985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661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9561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26324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480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1569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49504" y="6293276"/>
              <a:ext cx="2039667" cy="2290133"/>
            </a:xfrm>
            <a:custGeom>
              <a:avLst/>
              <a:pathLst>
                <a:path w="2039667" h="2290133">
                  <a:moveTo>
                    <a:pt x="0" y="0"/>
                  </a:moveTo>
                  <a:lnTo>
                    <a:pt x="25818" y="24453"/>
                  </a:lnTo>
                  <a:lnTo>
                    <a:pt x="51637" y="48759"/>
                  </a:lnTo>
                  <a:lnTo>
                    <a:pt x="77455" y="72909"/>
                  </a:lnTo>
                  <a:lnTo>
                    <a:pt x="103274" y="96891"/>
                  </a:lnTo>
                  <a:lnTo>
                    <a:pt x="129092" y="120696"/>
                  </a:lnTo>
                  <a:lnTo>
                    <a:pt x="154911" y="144312"/>
                  </a:lnTo>
                  <a:lnTo>
                    <a:pt x="180730" y="167728"/>
                  </a:lnTo>
                  <a:lnTo>
                    <a:pt x="206548" y="190929"/>
                  </a:lnTo>
                  <a:lnTo>
                    <a:pt x="232367" y="213905"/>
                  </a:lnTo>
                  <a:lnTo>
                    <a:pt x="258185" y="236640"/>
                  </a:lnTo>
                  <a:lnTo>
                    <a:pt x="284004" y="259122"/>
                  </a:lnTo>
                  <a:lnTo>
                    <a:pt x="309822" y="281335"/>
                  </a:lnTo>
                  <a:lnTo>
                    <a:pt x="335641" y="303267"/>
                  </a:lnTo>
                  <a:lnTo>
                    <a:pt x="361460" y="324901"/>
                  </a:lnTo>
                  <a:lnTo>
                    <a:pt x="387278" y="346225"/>
                  </a:lnTo>
                  <a:lnTo>
                    <a:pt x="413097" y="367224"/>
                  </a:lnTo>
                  <a:lnTo>
                    <a:pt x="438915" y="387886"/>
                  </a:lnTo>
                  <a:lnTo>
                    <a:pt x="464734" y="408197"/>
                  </a:lnTo>
                  <a:lnTo>
                    <a:pt x="490552" y="428146"/>
                  </a:lnTo>
                  <a:lnTo>
                    <a:pt x="516371" y="447723"/>
                  </a:lnTo>
                  <a:lnTo>
                    <a:pt x="542190" y="466920"/>
                  </a:lnTo>
                  <a:lnTo>
                    <a:pt x="568008" y="485729"/>
                  </a:lnTo>
                  <a:lnTo>
                    <a:pt x="593827" y="504145"/>
                  </a:lnTo>
                  <a:lnTo>
                    <a:pt x="619645" y="522166"/>
                  </a:lnTo>
                  <a:lnTo>
                    <a:pt x="645464" y="539790"/>
                  </a:lnTo>
                  <a:lnTo>
                    <a:pt x="671282" y="557018"/>
                  </a:lnTo>
                  <a:lnTo>
                    <a:pt x="697101" y="573854"/>
                  </a:lnTo>
                  <a:lnTo>
                    <a:pt x="722920" y="590303"/>
                  </a:lnTo>
                  <a:lnTo>
                    <a:pt x="748738" y="606371"/>
                  </a:lnTo>
                  <a:lnTo>
                    <a:pt x="774557" y="622068"/>
                  </a:lnTo>
                  <a:lnTo>
                    <a:pt x="800375" y="637403"/>
                  </a:lnTo>
                  <a:lnTo>
                    <a:pt x="826194" y="652389"/>
                  </a:lnTo>
                  <a:lnTo>
                    <a:pt x="852012" y="667037"/>
                  </a:lnTo>
                  <a:lnTo>
                    <a:pt x="877831" y="681361"/>
                  </a:lnTo>
                  <a:lnTo>
                    <a:pt x="903650" y="695375"/>
                  </a:lnTo>
                  <a:lnTo>
                    <a:pt x="929468" y="709093"/>
                  </a:lnTo>
                  <a:lnTo>
                    <a:pt x="955287" y="722529"/>
                  </a:lnTo>
                  <a:lnTo>
                    <a:pt x="981105" y="735698"/>
                  </a:lnTo>
                  <a:lnTo>
                    <a:pt x="1006924" y="748613"/>
                  </a:lnTo>
                  <a:lnTo>
                    <a:pt x="1032742" y="761290"/>
                  </a:lnTo>
                  <a:lnTo>
                    <a:pt x="1058561" y="773740"/>
                  </a:lnTo>
                  <a:lnTo>
                    <a:pt x="1084380" y="785977"/>
                  </a:lnTo>
                  <a:lnTo>
                    <a:pt x="1110198" y="798015"/>
                  </a:lnTo>
                  <a:lnTo>
                    <a:pt x="1136017" y="809863"/>
                  </a:lnTo>
                  <a:lnTo>
                    <a:pt x="1161835" y="821535"/>
                  </a:lnTo>
                  <a:lnTo>
                    <a:pt x="1187654" y="833040"/>
                  </a:lnTo>
                  <a:lnTo>
                    <a:pt x="1213473" y="844388"/>
                  </a:lnTo>
                  <a:lnTo>
                    <a:pt x="1239291" y="855591"/>
                  </a:lnTo>
                  <a:lnTo>
                    <a:pt x="1265110" y="866655"/>
                  </a:lnTo>
                  <a:lnTo>
                    <a:pt x="1290928" y="877590"/>
                  </a:lnTo>
                  <a:lnTo>
                    <a:pt x="1316747" y="888404"/>
                  </a:lnTo>
                  <a:lnTo>
                    <a:pt x="1342565" y="899104"/>
                  </a:lnTo>
                  <a:lnTo>
                    <a:pt x="1368384" y="909696"/>
                  </a:lnTo>
                  <a:lnTo>
                    <a:pt x="1394203" y="920189"/>
                  </a:lnTo>
                  <a:lnTo>
                    <a:pt x="1420021" y="930586"/>
                  </a:lnTo>
                  <a:lnTo>
                    <a:pt x="1445840" y="940895"/>
                  </a:lnTo>
                  <a:lnTo>
                    <a:pt x="1471658" y="951120"/>
                  </a:lnTo>
                  <a:lnTo>
                    <a:pt x="1497477" y="961266"/>
                  </a:lnTo>
                  <a:lnTo>
                    <a:pt x="1523295" y="971338"/>
                  </a:lnTo>
                  <a:lnTo>
                    <a:pt x="1549114" y="981339"/>
                  </a:lnTo>
                  <a:lnTo>
                    <a:pt x="1574933" y="991275"/>
                  </a:lnTo>
                  <a:lnTo>
                    <a:pt x="1600751" y="1001149"/>
                  </a:lnTo>
                  <a:lnTo>
                    <a:pt x="1626570" y="1010963"/>
                  </a:lnTo>
                  <a:lnTo>
                    <a:pt x="1652388" y="1020722"/>
                  </a:lnTo>
                  <a:lnTo>
                    <a:pt x="1678207" y="1030428"/>
                  </a:lnTo>
                  <a:lnTo>
                    <a:pt x="1704025" y="1040085"/>
                  </a:lnTo>
                  <a:lnTo>
                    <a:pt x="1729844" y="1049694"/>
                  </a:lnTo>
                  <a:lnTo>
                    <a:pt x="1755663" y="1059259"/>
                  </a:lnTo>
                  <a:lnTo>
                    <a:pt x="1781481" y="1068782"/>
                  </a:lnTo>
                  <a:lnTo>
                    <a:pt x="1807300" y="1078264"/>
                  </a:lnTo>
                  <a:lnTo>
                    <a:pt x="1833118" y="1087708"/>
                  </a:lnTo>
                  <a:lnTo>
                    <a:pt x="1858937" y="1097116"/>
                  </a:lnTo>
                  <a:lnTo>
                    <a:pt x="1884755" y="1106489"/>
                  </a:lnTo>
                  <a:lnTo>
                    <a:pt x="1910574" y="1115829"/>
                  </a:lnTo>
                  <a:lnTo>
                    <a:pt x="1936393" y="1125139"/>
                  </a:lnTo>
                  <a:lnTo>
                    <a:pt x="1962211" y="1134418"/>
                  </a:lnTo>
                  <a:lnTo>
                    <a:pt x="1988030" y="1143669"/>
                  </a:lnTo>
                  <a:lnTo>
                    <a:pt x="2013848" y="1152893"/>
                  </a:lnTo>
                  <a:lnTo>
                    <a:pt x="2039667" y="1162092"/>
                  </a:lnTo>
                  <a:lnTo>
                    <a:pt x="2039667" y="2290133"/>
                  </a:lnTo>
                  <a:lnTo>
                    <a:pt x="2013848" y="2263670"/>
                  </a:lnTo>
                  <a:lnTo>
                    <a:pt x="1988030" y="2237232"/>
                  </a:lnTo>
                  <a:lnTo>
                    <a:pt x="1962211" y="2210822"/>
                  </a:lnTo>
                  <a:lnTo>
                    <a:pt x="1936393" y="2184440"/>
                  </a:lnTo>
                  <a:lnTo>
                    <a:pt x="1910574" y="2158088"/>
                  </a:lnTo>
                  <a:lnTo>
                    <a:pt x="1884755" y="2131767"/>
                  </a:lnTo>
                  <a:lnTo>
                    <a:pt x="1858937" y="2105479"/>
                  </a:lnTo>
                  <a:lnTo>
                    <a:pt x="1833118" y="2079225"/>
                  </a:lnTo>
                  <a:lnTo>
                    <a:pt x="1807300" y="2053008"/>
                  </a:lnTo>
                  <a:lnTo>
                    <a:pt x="1781481" y="2026829"/>
                  </a:lnTo>
                  <a:lnTo>
                    <a:pt x="1755663" y="2000690"/>
                  </a:lnTo>
                  <a:lnTo>
                    <a:pt x="1729844" y="1974593"/>
                  </a:lnTo>
                  <a:lnTo>
                    <a:pt x="1704025" y="1948541"/>
                  </a:lnTo>
                  <a:lnTo>
                    <a:pt x="1678207" y="1922536"/>
                  </a:lnTo>
                  <a:lnTo>
                    <a:pt x="1652388" y="1896581"/>
                  </a:lnTo>
                  <a:lnTo>
                    <a:pt x="1626570" y="1870679"/>
                  </a:lnTo>
                  <a:lnTo>
                    <a:pt x="1600751" y="1844832"/>
                  </a:lnTo>
                  <a:lnTo>
                    <a:pt x="1574933" y="1819044"/>
                  </a:lnTo>
                  <a:lnTo>
                    <a:pt x="1549114" y="1793318"/>
                  </a:lnTo>
                  <a:lnTo>
                    <a:pt x="1523295" y="1767658"/>
                  </a:lnTo>
                  <a:lnTo>
                    <a:pt x="1497477" y="1742069"/>
                  </a:lnTo>
                  <a:lnTo>
                    <a:pt x="1471658" y="1716553"/>
                  </a:lnTo>
                  <a:lnTo>
                    <a:pt x="1445840" y="1691117"/>
                  </a:lnTo>
                  <a:lnTo>
                    <a:pt x="1420021" y="1665764"/>
                  </a:lnTo>
                  <a:lnTo>
                    <a:pt x="1394203" y="1640500"/>
                  </a:lnTo>
                  <a:lnTo>
                    <a:pt x="1368384" y="1615331"/>
                  </a:lnTo>
                  <a:lnTo>
                    <a:pt x="1342565" y="1590262"/>
                  </a:lnTo>
                  <a:lnTo>
                    <a:pt x="1316747" y="1565301"/>
                  </a:lnTo>
                  <a:lnTo>
                    <a:pt x="1290928" y="1540453"/>
                  </a:lnTo>
                  <a:lnTo>
                    <a:pt x="1265110" y="1515727"/>
                  </a:lnTo>
                  <a:lnTo>
                    <a:pt x="1239291" y="1491130"/>
                  </a:lnTo>
                  <a:lnTo>
                    <a:pt x="1213473" y="1466670"/>
                  </a:lnTo>
                  <a:lnTo>
                    <a:pt x="1187654" y="1442358"/>
                  </a:lnTo>
                  <a:lnTo>
                    <a:pt x="1161835" y="1418201"/>
                  </a:lnTo>
                  <a:lnTo>
                    <a:pt x="1136017" y="1394211"/>
                  </a:lnTo>
                  <a:lnTo>
                    <a:pt x="1110198" y="1370399"/>
                  </a:lnTo>
                  <a:lnTo>
                    <a:pt x="1084380" y="1346774"/>
                  </a:lnTo>
                  <a:lnTo>
                    <a:pt x="1058561" y="1323350"/>
                  </a:lnTo>
                  <a:lnTo>
                    <a:pt x="1032742" y="1300139"/>
                  </a:lnTo>
                  <a:lnTo>
                    <a:pt x="1006924" y="1277154"/>
                  </a:lnTo>
                  <a:lnTo>
                    <a:pt x="981105" y="1254408"/>
                  </a:lnTo>
                  <a:lnTo>
                    <a:pt x="955287" y="1231916"/>
                  </a:lnTo>
                  <a:lnTo>
                    <a:pt x="929468" y="1209690"/>
                  </a:lnTo>
                  <a:lnTo>
                    <a:pt x="903650" y="1187747"/>
                  </a:lnTo>
                  <a:lnTo>
                    <a:pt x="877831" y="1166099"/>
                  </a:lnTo>
                  <a:lnTo>
                    <a:pt x="852012" y="1144762"/>
                  </a:lnTo>
                  <a:lnTo>
                    <a:pt x="826194" y="1123749"/>
                  </a:lnTo>
                  <a:lnTo>
                    <a:pt x="800375" y="1103073"/>
                  </a:lnTo>
                  <a:lnTo>
                    <a:pt x="774557" y="1082747"/>
                  </a:lnTo>
                  <a:lnTo>
                    <a:pt x="748738" y="1062782"/>
                  </a:lnTo>
                  <a:lnTo>
                    <a:pt x="722920" y="1043189"/>
                  </a:lnTo>
                  <a:lnTo>
                    <a:pt x="697101" y="1023976"/>
                  </a:lnTo>
                  <a:lnTo>
                    <a:pt x="671282" y="1005150"/>
                  </a:lnTo>
                  <a:lnTo>
                    <a:pt x="645464" y="986717"/>
                  </a:lnTo>
                  <a:lnTo>
                    <a:pt x="619645" y="968680"/>
                  </a:lnTo>
                  <a:lnTo>
                    <a:pt x="593827" y="951039"/>
                  </a:lnTo>
                  <a:lnTo>
                    <a:pt x="568008" y="933794"/>
                  </a:lnTo>
                  <a:lnTo>
                    <a:pt x="542190" y="916942"/>
                  </a:lnTo>
                  <a:lnTo>
                    <a:pt x="516371" y="900477"/>
                  </a:lnTo>
                  <a:lnTo>
                    <a:pt x="490552" y="884393"/>
                  </a:lnTo>
                  <a:lnTo>
                    <a:pt x="464734" y="868681"/>
                  </a:lnTo>
                  <a:lnTo>
                    <a:pt x="438915" y="853330"/>
                  </a:lnTo>
                  <a:lnTo>
                    <a:pt x="413097" y="838330"/>
                  </a:lnTo>
                  <a:lnTo>
                    <a:pt x="387278" y="823668"/>
                  </a:lnTo>
                  <a:lnTo>
                    <a:pt x="361460" y="809330"/>
                  </a:lnTo>
                  <a:lnTo>
                    <a:pt x="335641" y="795304"/>
                  </a:lnTo>
                  <a:lnTo>
                    <a:pt x="309822" y="781574"/>
                  </a:lnTo>
                  <a:lnTo>
                    <a:pt x="284004" y="768126"/>
                  </a:lnTo>
                  <a:lnTo>
                    <a:pt x="258185" y="754946"/>
                  </a:lnTo>
                  <a:lnTo>
                    <a:pt x="232367" y="742020"/>
                  </a:lnTo>
                  <a:lnTo>
                    <a:pt x="206548" y="729334"/>
                  </a:lnTo>
                  <a:lnTo>
                    <a:pt x="180730" y="716874"/>
                  </a:lnTo>
                  <a:lnTo>
                    <a:pt x="154911" y="704628"/>
                  </a:lnTo>
                  <a:lnTo>
                    <a:pt x="129092" y="692582"/>
                  </a:lnTo>
                  <a:lnTo>
                    <a:pt x="103274" y="680726"/>
                  </a:lnTo>
                  <a:lnTo>
                    <a:pt x="77455" y="669047"/>
                  </a:lnTo>
                  <a:lnTo>
                    <a:pt x="51637" y="657536"/>
                  </a:lnTo>
                  <a:lnTo>
                    <a:pt x="25818" y="646180"/>
                  </a:lnTo>
                  <a:lnTo>
                    <a:pt x="0" y="63497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9504" y="6610763"/>
              <a:ext cx="2039667" cy="1408626"/>
            </a:xfrm>
            <a:custGeom>
              <a:avLst/>
              <a:pathLst>
                <a:path w="2039667" h="1408626">
                  <a:moveTo>
                    <a:pt x="0" y="0"/>
                  </a:moveTo>
                  <a:lnTo>
                    <a:pt x="25818" y="17830"/>
                  </a:lnTo>
                  <a:lnTo>
                    <a:pt x="51637" y="35661"/>
                  </a:lnTo>
                  <a:lnTo>
                    <a:pt x="77455" y="53492"/>
                  </a:lnTo>
                  <a:lnTo>
                    <a:pt x="103274" y="71322"/>
                  </a:lnTo>
                  <a:lnTo>
                    <a:pt x="129092" y="89153"/>
                  </a:lnTo>
                  <a:lnTo>
                    <a:pt x="154911" y="106984"/>
                  </a:lnTo>
                  <a:lnTo>
                    <a:pt x="180730" y="124815"/>
                  </a:lnTo>
                  <a:lnTo>
                    <a:pt x="206548" y="142645"/>
                  </a:lnTo>
                  <a:lnTo>
                    <a:pt x="232367" y="160476"/>
                  </a:lnTo>
                  <a:lnTo>
                    <a:pt x="258185" y="178307"/>
                  </a:lnTo>
                  <a:lnTo>
                    <a:pt x="284004" y="196137"/>
                  </a:lnTo>
                  <a:lnTo>
                    <a:pt x="309822" y="213968"/>
                  </a:lnTo>
                  <a:lnTo>
                    <a:pt x="335641" y="231799"/>
                  </a:lnTo>
                  <a:lnTo>
                    <a:pt x="361460" y="249630"/>
                  </a:lnTo>
                  <a:lnTo>
                    <a:pt x="387278" y="267460"/>
                  </a:lnTo>
                  <a:lnTo>
                    <a:pt x="413097" y="285291"/>
                  </a:lnTo>
                  <a:lnTo>
                    <a:pt x="438915" y="303122"/>
                  </a:lnTo>
                  <a:lnTo>
                    <a:pt x="464734" y="320952"/>
                  </a:lnTo>
                  <a:lnTo>
                    <a:pt x="490552" y="338783"/>
                  </a:lnTo>
                  <a:lnTo>
                    <a:pt x="516371" y="356614"/>
                  </a:lnTo>
                  <a:lnTo>
                    <a:pt x="542190" y="374445"/>
                  </a:lnTo>
                  <a:lnTo>
                    <a:pt x="568008" y="392275"/>
                  </a:lnTo>
                  <a:lnTo>
                    <a:pt x="593827" y="410106"/>
                  </a:lnTo>
                  <a:lnTo>
                    <a:pt x="619645" y="427937"/>
                  </a:lnTo>
                  <a:lnTo>
                    <a:pt x="645464" y="445767"/>
                  </a:lnTo>
                  <a:lnTo>
                    <a:pt x="671282" y="463598"/>
                  </a:lnTo>
                  <a:lnTo>
                    <a:pt x="697101" y="481429"/>
                  </a:lnTo>
                  <a:lnTo>
                    <a:pt x="722920" y="499260"/>
                  </a:lnTo>
                  <a:lnTo>
                    <a:pt x="748738" y="517090"/>
                  </a:lnTo>
                  <a:lnTo>
                    <a:pt x="774557" y="534921"/>
                  </a:lnTo>
                  <a:lnTo>
                    <a:pt x="800375" y="552752"/>
                  </a:lnTo>
                  <a:lnTo>
                    <a:pt x="826194" y="570582"/>
                  </a:lnTo>
                  <a:lnTo>
                    <a:pt x="852012" y="588413"/>
                  </a:lnTo>
                  <a:lnTo>
                    <a:pt x="877831" y="606244"/>
                  </a:lnTo>
                  <a:lnTo>
                    <a:pt x="903650" y="624075"/>
                  </a:lnTo>
                  <a:lnTo>
                    <a:pt x="929468" y="641905"/>
                  </a:lnTo>
                  <a:lnTo>
                    <a:pt x="955287" y="659736"/>
                  </a:lnTo>
                  <a:lnTo>
                    <a:pt x="981105" y="677567"/>
                  </a:lnTo>
                  <a:lnTo>
                    <a:pt x="1006924" y="695397"/>
                  </a:lnTo>
                  <a:lnTo>
                    <a:pt x="1032742" y="713228"/>
                  </a:lnTo>
                  <a:lnTo>
                    <a:pt x="1058561" y="731059"/>
                  </a:lnTo>
                  <a:lnTo>
                    <a:pt x="1084380" y="748890"/>
                  </a:lnTo>
                  <a:lnTo>
                    <a:pt x="1110198" y="766720"/>
                  </a:lnTo>
                  <a:lnTo>
                    <a:pt x="1136017" y="784551"/>
                  </a:lnTo>
                  <a:lnTo>
                    <a:pt x="1161835" y="802382"/>
                  </a:lnTo>
                  <a:lnTo>
                    <a:pt x="1187654" y="820212"/>
                  </a:lnTo>
                  <a:lnTo>
                    <a:pt x="1213473" y="838043"/>
                  </a:lnTo>
                  <a:lnTo>
                    <a:pt x="1239291" y="855874"/>
                  </a:lnTo>
                  <a:lnTo>
                    <a:pt x="1265110" y="873705"/>
                  </a:lnTo>
                  <a:lnTo>
                    <a:pt x="1290928" y="891535"/>
                  </a:lnTo>
                  <a:lnTo>
                    <a:pt x="1316747" y="909366"/>
                  </a:lnTo>
                  <a:lnTo>
                    <a:pt x="1342565" y="927197"/>
                  </a:lnTo>
                  <a:lnTo>
                    <a:pt x="1368384" y="945027"/>
                  </a:lnTo>
                  <a:lnTo>
                    <a:pt x="1394203" y="962858"/>
                  </a:lnTo>
                  <a:lnTo>
                    <a:pt x="1420021" y="980689"/>
                  </a:lnTo>
                  <a:lnTo>
                    <a:pt x="1445840" y="998520"/>
                  </a:lnTo>
                  <a:lnTo>
                    <a:pt x="1471658" y="1016350"/>
                  </a:lnTo>
                  <a:lnTo>
                    <a:pt x="1497477" y="1034181"/>
                  </a:lnTo>
                  <a:lnTo>
                    <a:pt x="1523295" y="1052012"/>
                  </a:lnTo>
                  <a:lnTo>
                    <a:pt x="1549114" y="1069842"/>
                  </a:lnTo>
                  <a:lnTo>
                    <a:pt x="1574933" y="1087673"/>
                  </a:lnTo>
                  <a:lnTo>
                    <a:pt x="1600751" y="1105504"/>
                  </a:lnTo>
                  <a:lnTo>
                    <a:pt x="1626570" y="1123335"/>
                  </a:lnTo>
                  <a:lnTo>
                    <a:pt x="1652388" y="1141165"/>
                  </a:lnTo>
                  <a:lnTo>
                    <a:pt x="1678207" y="1158996"/>
                  </a:lnTo>
                  <a:lnTo>
                    <a:pt x="1704025" y="1176827"/>
                  </a:lnTo>
                  <a:lnTo>
                    <a:pt x="1729844" y="1194657"/>
                  </a:lnTo>
                  <a:lnTo>
                    <a:pt x="1755663" y="1212488"/>
                  </a:lnTo>
                  <a:lnTo>
                    <a:pt x="1781481" y="1230319"/>
                  </a:lnTo>
                  <a:lnTo>
                    <a:pt x="1807300" y="1248150"/>
                  </a:lnTo>
                  <a:lnTo>
                    <a:pt x="1833118" y="1265980"/>
                  </a:lnTo>
                  <a:lnTo>
                    <a:pt x="1858937" y="1283811"/>
                  </a:lnTo>
                  <a:lnTo>
                    <a:pt x="1884755" y="1301642"/>
                  </a:lnTo>
                  <a:lnTo>
                    <a:pt x="1910574" y="1319472"/>
                  </a:lnTo>
                  <a:lnTo>
                    <a:pt x="1936393" y="1337303"/>
                  </a:lnTo>
                  <a:lnTo>
                    <a:pt x="1962211" y="1355134"/>
                  </a:lnTo>
                  <a:lnTo>
                    <a:pt x="1988030" y="1372965"/>
                  </a:lnTo>
                  <a:lnTo>
                    <a:pt x="2013848" y="1390795"/>
                  </a:lnTo>
                  <a:lnTo>
                    <a:pt x="2039667" y="1408626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40699" y="60712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25632" y="73179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07367" y="74739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15664" y="74546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08313" y="74705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20115" y="20884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10018" y="69631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35081" y="731065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15274" y="59185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09755" y="76613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50831" y="763960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05865" y="795808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24015" y="639037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11406" y="21767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65151" y="687064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55862" y="783056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45961" y="773740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43950" y="450226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38797" y="670529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84907" y="635843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72457" y="6733304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72435" y="774616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62235" y="725174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57841" y="687409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82716" y="77219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17617" y="728986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05753" y="685631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06170" y="655960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36149" y="606609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14260" y="740829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40862" y="543194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08723" y="633191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11818" y="350260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38820" y="688103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42275" y="737298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18092" y="767814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38774" y="746807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15005" y="622736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09734" y="525034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57894" y="75933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29708" y="585083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51417" y="689715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50660" y="650891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54837" y="667911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22697" y="509908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37793" y="740587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64304" y="697638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70698" y="745340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35853" y="741604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57131" y="287590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60612" y="595289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29204" y="733955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61803" y="737769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32732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28554" y="632445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67275" y="746708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43112" y="753383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58305" y="753783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08941" y="763518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85989" y="6944305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00352" y="753065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66737" y="4515269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94260" y="746094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79317" y="737551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59659" y="773352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93644" y="713544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03937" y="6389600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07088" y="7342075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76353" y="688517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75049" y="7286378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65899" y="79456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44131" y="762400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35110" y="785590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47621" y="79596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53036" y="795854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22820" y="774913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60862" y="794082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55804" y="780686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44158" y="793874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70762" y="758331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43302" y="778837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74271" y="791467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31991" y="79631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22828" y="790349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55996" y="793190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60069" y="747454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58206" y="721345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49673" y="762291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39178" y="75071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62256" y="79347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79845" y="78602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77660" y="789634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48005" y="794405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26438" y="796162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54179" y="795591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21016" y="795412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62946" y="741495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28119" y="790532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98230" y="795351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96282" y="718048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55979" y="680372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77682" y="773851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87080" y="664678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73075" y="764195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79696" y="779251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74842" y="771250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05242" y="779841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96786" y="795754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11497" y="793022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702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5235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767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2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8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83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1864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177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5576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4346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1359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0660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4649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21451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55133" y="6125123"/>
              <a:ext cx="1985447" cy="1656536"/>
            </a:xfrm>
            <a:custGeom>
              <a:avLst/>
              <a:pathLst>
                <a:path w="1985447" h="1656536">
                  <a:moveTo>
                    <a:pt x="0" y="0"/>
                  </a:moveTo>
                  <a:lnTo>
                    <a:pt x="25132" y="16828"/>
                  </a:lnTo>
                  <a:lnTo>
                    <a:pt x="50264" y="33596"/>
                  </a:lnTo>
                  <a:lnTo>
                    <a:pt x="75396" y="50299"/>
                  </a:lnTo>
                  <a:lnTo>
                    <a:pt x="100529" y="66934"/>
                  </a:lnTo>
                  <a:lnTo>
                    <a:pt x="125661" y="83497"/>
                  </a:lnTo>
                  <a:lnTo>
                    <a:pt x="150793" y="99985"/>
                  </a:lnTo>
                  <a:lnTo>
                    <a:pt x="175925" y="116392"/>
                  </a:lnTo>
                  <a:lnTo>
                    <a:pt x="201058" y="132715"/>
                  </a:lnTo>
                  <a:lnTo>
                    <a:pt x="226190" y="148948"/>
                  </a:lnTo>
                  <a:lnTo>
                    <a:pt x="251322" y="165086"/>
                  </a:lnTo>
                  <a:lnTo>
                    <a:pt x="276454" y="181123"/>
                  </a:lnTo>
                  <a:lnTo>
                    <a:pt x="301587" y="197053"/>
                  </a:lnTo>
                  <a:lnTo>
                    <a:pt x="326719" y="212870"/>
                  </a:lnTo>
                  <a:lnTo>
                    <a:pt x="351851" y="228566"/>
                  </a:lnTo>
                  <a:lnTo>
                    <a:pt x="376983" y="244134"/>
                  </a:lnTo>
                  <a:lnTo>
                    <a:pt x="402116" y="259566"/>
                  </a:lnTo>
                  <a:lnTo>
                    <a:pt x="427248" y="274852"/>
                  </a:lnTo>
                  <a:lnTo>
                    <a:pt x="452380" y="289984"/>
                  </a:lnTo>
                  <a:lnTo>
                    <a:pt x="477512" y="304952"/>
                  </a:lnTo>
                  <a:lnTo>
                    <a:pt x="502645" y="319744"/>
                  </a:lnTo>
                  <a:lnTo>
                    <a:pt x="527777" y="334348"/>
                  </a:lnTo>
                  <a:lnTo>
                    <a:pt x="552909" y="348753"/>
                  </a:lnTo>
                  <a:lnTo>
                    <a:pt x="578041" y="362944"/>
                  </a:lnTo>
                  <a:lnTo>
                    <a:pt x="603174" y="376908"/>
                  </a:lnTo>
                  <a:lnTo>
                    <a:pt x="628306" y="390628"/>
                  </a:lnTo>
                  <a:lnTo>
                    <a:pt x="653438" y="404089"/>
                  </a:lnTo>
                  <a:lnTo>
                    <a:pt x="678570" y="417273"/>
                  </a:lnTo>
                  <a:lnTo>
                    <a:pt x="703703" y="430161"/>
                  </a:lnTo>
                  <a:lnTo>
                    <a:pt x="728835" y="442734"/>
                  </a:lnTo>
                  <a:lnTo>
                    <a:pt x="753967" y="454970"/>
                  </a:lnTo>
                  <a:lnTo>
                    <a:pt x="779099" y="466848"/>
                  </a:lnTo>
                  <a:lnTo>
                    <a:pt x="804232" y="478344"/>
                  </a:lnTo>
                  <a:lnTo>
                    <a:pt x="829364" y="489436"/>
                  </a:lnTo>
                  <a:lnTo>
                    <a:pt x="854496" y="500097"/>
                  </a:lnTo>
                  <a:lnTo>
                    <a:pt x="879628" y="510304"/>
                  </a:lnTo>
                  <a:lnTo>
                    <a:pt x="904761" y="520029"/>
                  </a:lnTo>
                  <a:lnTo>
                    <a:pt x="929893" y="529249"/>
                  </a:lnTo>
                  <a:lnTo>
                    <a:pt x="955025" y="537935"/>
                  </a:lnTo>
                  <a:lnTo>
                    <a:pt x="980157" y="546065"/>
                  </a:lnTo>
                  <a:lnTo>
                    <a:pt x="1005290" y="553613"/>
                  </a:lnTo>
                  <a:lnTo>
                    <a:pt x="1030422" y="560557"/>
                  </a:lnTo>
                  <a:lnTo>
                    <a:pt x="1055554" y="566875"/>
                  </a:lnTo>
                  <a:lnTo>
                    <a:pt x="1080686" y="572550"/>
                  </a:lnTo>
                  <a:lnTo>
                    <a:pt x="1105819" y="577565"/>
                  </a:lnTo>
                  <a:lnTo>
                    <a:pt x="1130951" y="581908"/>
                  </a:lnTo>
                  <a:lnTo>
                    <a:pt x="1156083" y="585569"/>
                  </a:lnTo>
                  <a:lnTo>
                    <a:pt x="1181215" y="588543"/>
                  </a:lnTo>
                  <a:lnTo>
                    <a:pt x="1206348" y="590828"/>
                  </a:lnTo>
                  <a:lnTo>
                    <a:pt x="1231480" y="592426"/>
                  </a:lnTo>
                  <a:lnTo>
                    <a:pt x="1256612" y="593344"/>
                  </a:lnTo>
                  <a:lnTo>
                    <a:pt x="1281744" y="593592"/>
                  </a:lnTo>
                  <a:lnTo>
                    <a:pt x="1306877" y="593182"/>
                  </a:lnTo>
                  <a:lnTo>
                    <a:pt x="1332009" y="592132"/>
                  </a:lnTo>
                  <a:lnTo>
                    <a:pt x="1357141" y="590459"/>
                  </a:lnTo>
                  <a:lnTo>
                    <a:pt x="1382273" y="588186"/>
                  </a:lnTo>
                  <a:lnTo>
                    <a:pt x="1407406" y="585336"/>
                  </a:lnTo>
                  <a:lnTo>
                    <a:pt x="1432538" y="581932"/>
                  </a:lnTo>
                  <a:lnTo>
                    <a:pt x="1457670" y="578000"/>
                  </a:lnTo>
                  <a:lnTo>
                    <a:pt x="1482802" y="573565"/>
                  </a:lnTo>
                  <a:lnTo>
                    <a:pt x="1507935" y="568655"/>
                  </a:lnTo>
                  <a:lnTo>
                    <a:pt x="1533067" y="563293"/>
                  </a:lnTo>
                  <a:lnTo>
                    <a:pt x="1558199" y="557505"/>
                  </a:lnTo>
                  <a:lnTo>
                    <a:pt x="1583331" y="551317"/>
                  </a:lnTo>
                  <a:lnTo>
                    <a:pt x="1608464" y="544751"/>
                  </a:lnTo>
                  <a:lnTo>
                    <a:pt x="1633596" y="537830"/>
                  </a:lnTo>
                  <a:lnTo>
                    <a:pt x="1658728" y="530577"/>
                  </a:lnTo>
                  <a:lnTo>
                    <a:pt x="1683860" y="523011"/>
                  </a:lnTo>
                  <a:lnTo>
                    <a:pt x="1708993" y="515153"/>
                  </a:lnTo>
                  <a:lnTo>
                    <a:pt x="1734125" y="507020"/>
                  </a:lnTo>
                  <a:lnTo>
                    <a:pt x="1759257" y="498631"/>
                  </a:lnTo>
                  <a:lnTo>
                    <a:pt x="1784389" y="490001"/>
                  </a:lnTo>
                  <a:lnTo>
                    <a:pt x="1809522" y="481146"/>
                  </a:lnTo>
                  <a:lnTo>
                    <a:pt x="1834654" y="472080"/>
                  </a:lnTo>
                  <a:lnTo>
                    <a:pt x="1859786" y="462816"/>
                  </a:lnTo>
                  <a:lnTo>
                    <a:pt x="1884918" y="453367"/>
                  </a:lnTo>
                  <a:lnTo>
                    <a:pt x="1910051" y="443744"/>
                  </a:lnTo>
                  <a:lnTo>
                    <a:pt x="1935183" y="433959"/>
                  </a:lnTo>
                  <a:lnTo>
                    <a:pt x="1960315" y="424020"/>
                  </a:lnTo>
                  <a:lnTo>
                    <a:pt x="1985447" y="413938"/>
                  </a:lnTo>
                  <a:lnTo>
                    <a:pt x="1985447" y="1656536"/>
                  </a:lnTo>
                  <a:lnTo>
                    <a:pt x="1960315" y="1641081"/>
                  </a:lnTo>
                  <a:lnTo>
                    <a:pt x="1935183" y="1625770"/>
                  </a:lnTo>
                  <a:lnTo>
                    <a:pt x="1910051" y="1610612"/>
                  </a:lnTo>
                  <a:lnTo>
                    <a:pt x="1884918" y="1595617"/>
                  </a:lnTo>
                  <a:lnTo>
                    <a:pt x="1859786" y="1580795"/>
                  </a:lnTo>
                  <a:lnTo>
                    <a:pt x="1834654" y="1566159"/>
                  </a:lnTo>
                  <a:lnTo>
                    <a:pt x="1809522" y="1551720"/>
                  </a:lnTo>
                  <a:lnTo>
                    <a:pt x="1784389" y="1537493"/>
                  </a:lnTo>
                  <a:lnTo>
                    <a:pt x="1759257" y="1523490"/>
                  </a:lnTo>
                  <a:lnTo>
                    <a:pt x="1734125" y="1509729"/>
                  </a:lnTo>
                  <a:lnTo>
                    <a:pt x="1708993" y="1496224"/>
                  </a:lnTo>
                  <a:lnTo>
                    <a:pt x="1683860" y="1482993"/>
                  </a:lnTo>
                  <a:lnTo>
                    <a:pt x="1658728" y="1470055"/>
                  </a:lnTo>
                  <a:lnTo>
                    <a:pt x="1633596" y="1457429"/>
                  </a:lnTo>
                  <a:lnTo>
                    <a:pt x="1608464" y="1445136"/>
                  </a:lnTo>
                  <a:lnTo>
                    <a:pt x="1583331" y="1433197"/>
                  </a:lnTo>
                  <a:lnTo>
                    <a:pt x="1558199" y="1421636"/>
                  </a:lnTo>
                  <a:lnTo>
                    <a:pt x="1533067" y="1410476"/>
                  </a:lnTo>
                  <a:lnTo>
                    <a:pt x="1507935" y="1399742"/>
                  </a:lnTo>
                  <a:lnTo>
                    <a:pt x="1482802" y="1389459"/>
                  </a:lnTo>
                  <a:lnTo>
                    <a:pt x="1457670" y="1379652"/>
                  </a:lnTo>
                  <a:lnTo>
                    <a:pt x="1432538" y="1370347"/>
                  </a:lnTo>
                  <a:lnTo>
                    <a:pt x="1407406" y="1361571"/>
                  </a:lnTo>
                  <a:lnTo>
                    <a:pt x="1382273" y="1353348"/>
                  </a:lnTo>
                  <a:lnTo>
                    <a:pt x="1357141" y="1345702"/>
                  </a:lnTo>
                  <a:lnTo>
                    <a:pt x="1332009" y="1338657"/>
                  </a:lnTo>
                  <a:lnTo>
                    <a:pt x="1306877" y="1332234"/>
                  </a:lnTo>
                  <a:lnTo>
                    <a:pt x="1281744" y="1326452"/>
                  </a:lnTo>
                  <a:lnTo>
                    <a:pt x="1256612" y="1321327"/>
                  </a:lnTo>
                  <a:lnTo>
                    <a:pt x="1231480" y="1316873"/>
                  </a:lnTo>
                  <a:lnTo>
                    <a:pt x="1206348" y="1313099"/>
                  </a:lnTo>
                  <a:lnTo>
                    <a:pt x="1181215" y="1310011"/>
                  </a:lnTo>
                  <a:lnTo>
                    <a:pt x="1156083" y="1307613"/>
                  </a:lnTo>
                  <a:lnTo>
                    <a:pt x="1130951" y="1305901"/>
                  </a:lnTo>
                  <a:lnTo>
                    <a:pt x="1105819" y="1304872"/>
                  </a:lnTo>
                  <a:lnTo>
                    <a:pt x="1080686" y="1304514"/>
                  </a:lnTo>
                  <a:lnTo>
                    <a:pt x="1055554" y="1304817"/>
                  </a:lnTo>
                  <a:lnTo>
                    <a:pt x="1030422" y="1305763"/>
                  </a:lnTo>
                  <a:lnTo>
                    <a:pt x="1005290" y="1307334"/>
                  </a:lnTo>
                  <a:lnTo>
                    <a:pt x="980157" y="1309510"/>
                  </a:lnTo>
                  <a:lnTo>
                    <a:pt x="955025" y="1312267"/>
                  </a:lnTo>
                  <a:lnTo>
                    <a:pt x="929893" y="1315581"/>
                  </a:lnTo>
                  <a:lnTo>
                    <a:pt x="904761" y="1319428"/>
                  </a:lnTo>
                  <a:lnTo>
                    <a:pt x="879628" y="1323781"/>
                  </a:lnTo>
                  <a:lnTo>
                    <a:pt x="854496" y="1328615"/>
                  </a:lnTo>
                  <a:lnTo>
                    <a:pt x="829364" y="1333904"/>
                  </a:lnTo>
                  <a:lnTo>
                    <a:pt x="804232" y="1339623"/>
                  </a:lnTo>
                  <a:lnTo>
                    <a:pt x="779099" y="1345747"/>
                  </a:lnTo>
                  <a:lnTo>
                    <a:pt x="753967" y="1352252"/>
                  </a:lnTo>
                  <a:lnTo>
                    <a:pt x="728835" y="1359116"/>
                  </a:lnTo>
                  <a:lnTo>
                    <a:pt x="703703" y="1366316"/>
                  </a:lnTo>
                  <a:lnTo>
                    <a:pt x="678570" y="1373831"/>
                  </a:lnTo>
                  <a:lnTo>
                    <a:pt x="653438" y="1381643"/>
                  </a:lnTo>
                  <a:lnTo>
                    <a:pt x="628306" y="1389731"/>
                  </a:lnTo>
                  <a:lnTo>
                    <a:pt x="603174" y="1398079"/>
                  </a:lnTo>
                  <a:lnTo>
                    <a:pt x="578041" y="1406671"/>
                  </a:lnTo>
                  <a:lnTo>
                    <a:pt x="552909" y="1415490"/>
                  </a:lnTo>
                  <a:lnTo>
                    <a:pt x="527777" y="1424522"/>
                  </a:lnTo>
                  <a:lnTo>
                    <a:pt x="502645" y="1433754"/>
                  </a:lnTo>
                  <a:lnTo>
                    <a:pt x="477512" y="1443173"/>
                  </a:lnTo>
                  <a:lnTo>
                    <a:pt x="452380" y="1452768"/>
                  </a:lnTo>
                  <a:lnTo>
                    <a:pt x="427248" y="1462528"/>
                  </a:lnTo>
                  <a:lnTo>
                    <a:pt x="402116" y="1472442"/>
                  </a:lnTo>
                  <a:lnTo>
                    <a:pt x="376983" y="1482501"/>
                  </a:lnTo>
                  <a:lnTo>
                    <a:pt x="351851" y="1492696"/>
                  </a:lnTo>
                  <a:lnTo>
                    <a:pt x="326719" y="1503020"/>
                  </a:lnTo>
                  <a:lnTo>
                    <a:pt x="301587" y="1513464"/>
                  </a:lnTo>
                  <a:lnTo>
                    <a:pt x="276454" y="1524022"/>
                  </a:lnTo>
                  <a:lnTo>
                    <a:pt x="251322" y="1534687"/>
                  </a:lnTo>
                  <a:lnTo>
                    <a:pt x="226190" y="1545452"/>
                  </a:lnTo>
                  <a:lnTo>
                    <a:pt x="201058" y="1556313"/>
                  </a:lnTo>
                  <a:lnTo>
                    <a:pt x="175925" y="1567263"/>
                  </a:lnTo>
                  <a:lnTo>
                    <a:pt x="150793" y="1578298"/>
                  </a:lnTo>
                  <a:lnTo>
                    <a:pt x="125661" y="1589413"/>
                  </a:lnTo>
                  <a:lnTo>
                    <a:pt x="100529" y="1600604"/>
                  </a:lnTo>
                  <a:lnTo>
                    <a:pt x="75396" y="1611866"/>
                  </a:lnTo>
                  <a:lnTo>
                    <a:pt x="50264" y="1623197"/>
                  </a:lnTo>
                  <a:lnTo>
                    <a:pt x="25132" y="1634592"/>
                  </a:lnTo>
                  <a:lnTo>
                    <a:pt x="0" y="164604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5133" y="6948147"/>
              <a:ext cx="1985447" cy="212212"/>
            </a:xfrm>
            <a:custGeom>
              <a:avLst/>
              <a:pathLst>
                <a:path w="1985447" h="212212">
                  <a:moveTo>
                    <a:pt x="0" y="0"/>
                  </a:moveTo>
                  <a:lnTo>
                    <a:pt x="25132" y="2686"/>
                  </a:lnTo>
                  <a:lnTo>
                    <a:pt x="50264" y="5372"/>
                  </a:lnTo>
                  <a:lnTo>
                    <a:pt x="75396" y="8058"/>
                  </a:lnTo>
                  <a:lnTo>
                    <a:pt x="100529" y="10744"/>
                  </a:lnTo>
                  <a:lnTo>
                    <a:pt x="125661" y="13431"/>
                  </a:lnTo>
                  <a:lnTo>
                    <a:pt x="150793" y="16117"/>
                  </a:lnTo>
                  <a:lnTo>
                    <a:pt x="175925" y="18803"/>
                  </a:lnTo>
                  <a:lnTo>
                    <a:pt x="201058" y="21489"/>
                  </a:lnTo>
                  <a:lnTo>
                    <a:pt x="226190" y="24176"/>
                  </a:lnTo>
                  <a:lnTo>
                    <a:pt x="251322" y="26862"/>
                  </a:lnTo>
                  <a:lnTo>
                    <a:pt x="276454" y="29548"/>
                  </a:lnTo>
                  <a:lnTo>
                    <a:pt x="301587" y="32234"/>
                  </a:lnTo>
                  <a:lnTo>
                    <a:pt x="326719" y="34921"/>
                  </a:lnTo>
                  <a:lnTo>
                    <a:pt x="351851" y="37607"/>
                  </a:lnTo>
                  <a:lnTo>
                    <a:pt x="376983" y="40293"/>
                  </a:lnTo>
                  <a:lnTo>
                    <a:pt x="402116" y="42979"/>
                  </a:lnTo>
                  <a:lnTo>
                    <a:pt x="427248" y="45666"/>
                  </a:lnTo>
                  <a:lnTo>
                    <a:pt x="452380" y="48352"/>
                  </a:lnTo>
                  <a:lnTo>
                    <a:pt x="477512" y="51038"/>
                  </a:lnTo>
                  <a:lnTo>
                    <a:pt x="502645" y="53724"/>
                  </a:lnTo>
                  <a:lnTo>
                    <a:pt x="527777" y="56411"/>
                  </a:lnTo>
                  <a:lnTo>
                    <a:pt x="552909" y="59097"/>
                  </a:lnTo>
                  <a:lnTo>
                    <a:pt x="578041" y="61783"/>
                  </a:lnTo>
                  <a:lnTo>
                    <a:pt x="603174" y="64469"/>
                  </a:lnTo>
                  <a:lnTo>
                    <a:pt x="628306" y="67155"/>
                  </a:lnTo>
                  <a:lnTo>
                    <a:pt x="653438" y="69842"/>
                  </a:lnTo>
                  <a:lnTo>
                    <a:pt x="678570" y="72528"/>
                  </a:lnTo>
                  <a:lnTo>
                    <a:pt x="703703" y="75214"/>
                  </a:lnTo>
                  <a:lnTo>
                    <a:pt x="728835" y="77900"/>
                  </a:lnTo>
                  <a:lnTo>
                    <a:pt x="753967" y="80587"/>
                  </a:lnTo>
                  <a:lnTo>
                    <a:pt x="779099" y="83273"/>
                  </a:lnTo>
                  <a:lnTo>
                    <a:pt x="804232" y="85959"/>
                  </a:lnTo>
                  <a:lnTo>
                    <a:pt x="829364" y="88645"/>
                  </a:lnTo>
                  <a:lnTo>
                    <a:pt x="854496" y="91332"/>
                  </a:lnTo>
                  <a:lnTo>
                    <a:pt x="879628" y="94018"/>
                  </a:lnTo>
                  <a:lnTo>
                    <a:pt x="904761" y="96704"/>
                  </a:lnTo>
                  <a:lnTo>
                    <a:pt x="929893" y="99390"/>
                  </a:lnTo>
                  <a:lnTo>
                    <a:pt x="955025" y="102077"/>
                  </a:lnTo>
                  <a:lnTo>
                    <a:pt x="980157" y="104763"/>
                  </a:lnTo>
                  <a:lnTo>
                    <a:pt x="1005290" y="107449"/>
                  </a:lnTo>
                  <a:lnTo>
                    <a:pt x="1030422" y="110135"/>
                  </a:lnTo>
                  <a:lnTo>
                    <a:pt x="1055554" y="112822"/>
                  </a:lnTo>
                  <a:lnTo>
                    <a:pt x="1080686" y="115508"/>
                  </a:lnTo>
                  <a:lnTo>
                    <a:pt x="1105819" y="118194"/>
                  </a:lnTo>
                  <a:lnTo>
                    <a:pt x="1130951" y="120880"/>
                  </a:lnTo>
                  <a:lnTo>
                    <a:pt x="1156083" y="123566"/>
                  </a:lnTo>
                  <a:lnTo>
                    <a:pt x="1181215" y="126253"/>
                  </a:lnTo>
                  <a:lnTo>
                    <a:pt x="1206348" y="128939"/>
                  </a:lnTo>
                  <a:lnTo>
                    <a:pt x="1231480" y="131625"/>
                  </a:lnTo>
                  <a:lnTo>
                    <a:pt x="1256612" y="134311"/>
                  </a:lnTo>
                  <a:lnTo>
                    <a:pt x="1281744" y="136998"/>
                  </a:lnTo>
                  <a:lnTo>
                    <a:pt x="1306877" y="139684"/>
                  </a:lnTo>
                  <a:lnTo>
                    <a:pt x="1332009" y="142370"/>
                  </a:lnTo>
                  <a:lnTo>
                    <a:pt x="1357141" y="145056"/>
                  </a:lnTo>
                  <a:lnTo>
                    <a:pt x="1382273" y="147743"/>
                  </a:lnTo>
                  <a:lnTo>
                    <a:pt x="1407406" y="150429"/>
                  </a:lnTo>
                  <a:lnTo>
                    <a:pt x="1432538" y="153115"/>
                  </a:lnTo>
                  <a:lnTo>
                    <a:pt x="1457670" y="155801"/>
                  </a:lnTo>
                  <a:lnTo>
                    <a:pt x="1482802" y="158488"/>
                  </a:lnTo>
                  <a:lnTo>
                    <a:pt x="1507935" y="161174"/>
                  </a:lnTo>
                  <a:lnTo>
                    <a:pt x="1533067" y="163860"/>
                  </a:lnTo>
                  <a:lnTo>
                    <a:pt x="1558199" y="166546"/>
                  </a:lnTo>
                  <a:lnTo>
                    <a:pt x="1583331" y="169233"/>
                  </a:lnTo>
                  <a:lnTo>
                    <a:pt x="1608464" y="171919"/>
                  </a:lnTo>
                  <a:lnTo>
                    <a:pt x="1633596" y="174605"/>
                  </a:lnTo>
                  <a:lnTo>
                    <a:pt x="1658728" y="177291"/>
                  </a:lnTo>
                  <a:lnTo>
                    <a:pt x="1683860" y="179977"/>
                  </a:lnTo>
                  <a:lnTo>
                    <a:pt x="1708993" y="182664"/>
                  </a:lnTo>
                  <a:lnTo>
                    <a:pt x="1734125" y="185350"/>
                  </a:lnTo>
                  <a:lnTo>
                    <a:pt x="1759257" y="188036"/>
                  </a:lnTo>
                  <a:lnTo>
                    <a:pt x="1784389" y="190722"/>
                  </a:lnTo>
                  <a:lnTo>
                    <a:pt x="1809522" y="193409"/>
                  </a:lnTo>
                  <a:lnTo>
                    <a:pt x="1834654" y="196095"/>
                  </a:lnTo>
                  <a:lnTo>
                    <a:pt x="1859786" y="198781"/>
                  </a:lnTo>
                  <a:lnTo>
                    <a:pt x="1884918" y="201467"/>
                  </a:lnTo>
                  <a:lnTo>
                    <a:pt x="1910051" y="204154"/>
                  </a:lnTo>
                  <a:lnTo>
                    <a:pt x="1935183" y="206840"/>
                  </a:lnTo>
                  <a:lnTo>
                    <a:pt x="1960315" y="209526"/>
                  </a:lnTo>
                  <a:lnTo>
                    <a:pt x="1985447" y="212212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49875" y="66794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0188" y="397081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41988" y="77021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75408" y="459225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36588" y="57888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288983" y="67515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58221" y="53192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297376" y="47707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38711" y="401061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31179" y="80652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9027" y="61012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35689" y="426223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18367" y="36362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41990" y="54258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46261" y="811626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24333" y="480871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78720" y="394438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31004" y="717429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83328" y="392096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31663" y="34072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29473" y="752497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82799" y="518573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70748" y="779658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66580" y="746716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88058" y="852862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67036" y="8431758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282116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99892" y="674047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52128" y="797947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2465" y="85407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81722" y="835644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12972" y="77214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75030" y="755785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62660" y="82481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52255" y="795905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3230" y="780585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59908" y="832695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16213" y="84973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31999" y="807522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63065" y="704006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2014" y="664661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81948" y="824691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0160" y="817073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65045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97728" y="807128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68836" y="766278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72867" y="748431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59786" y="764871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67380" y="808723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11984" y="763521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28442" y="791784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73591" y="8457784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32623" y="797018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46103" y="752239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95455" y="764175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60600" y="757524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37277" y="854671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76753" y="728281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79301" y="807434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63191" y="816585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26090" y="82711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27266" y="718750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71789" y="800783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74442" y="754471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55010" y="727074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08663" y="694639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757615" y="779149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48153" y="778407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42921" y="745799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67574" y="807661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12524" y="791464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34708" y="738560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1065" y="73730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3074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088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870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5651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48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6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4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32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7240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149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467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376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39230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8319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49627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8716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57674" y="6292757"/>
              <a:ext cx="2020967" cy="2290652"/>
            </a:xfrm>
            <a:custGeom>
              <a:avLst/>
              <a:pathLst>
                <a:path w="2020967" h="2290652">
                  <a:moveTo>
                    <a:pt x="0" y="0"/>
                  </a:moveTo>
                  <a:lnTo>
                    <a:pt x="25581" y="24458"/>
                  </a:lnTo>
                  <a:lnTo>
                    <a:pt x="51163" y="48770"/>
                  </a:lnTo>
                  <a:lnTo>
                    <a:pt x="76745" y="72925"/>
                  </a:lnTo>
                  <a:lnTo>
                    <a:pt x="102327" y="96913"/>
                  </a:lnTo>
                  <a:lnTo>
                    <a:pt x="127909" y="120724"/>
                  </a:lnTo>
                  <a:lnTo>
                    <a:pt x="153491" y="144345"/>
                  </a:lnTo>
                  <a:lnTo>
                    <a:pt x="179073" y="167766"/>
                  </a:lnTo>
                  <a:lnTo>
                    <a:pt x="204654" y="190973"/>
                  </a:lnTo>
                  <a:lnTo>
                    <a:pt x="230236" y="213953"/>
                  </a:lnTo>
                  <a:lnTo>
                    <a:pt x="255818" y="236694"/>
                  </a:lnTo>
                  <a:lnTo>
                    <a:pt x="281400" y="259180"/>
                  </a:lnTo>
                  <a:lnTo>
                    <a:pt x="306982" y="281399"/>
                  </a:lnTo>
                  <a:lnTo>
                    <a:pt x="332564" y="303335"/>
                  </a:lnTo>
                  <a:lnTo>
                    <a:pt x="358146" y="324975"/>
                  </a:lnTo>
                  <a:lnTo>
                    <a:pt x="383728" y="346304"/>
                  </a:lnTo>
                  <a:lnTo>
                    <a:pt x="409309" y="367308"/>
                  </a:lnTo>
                  <a:lnTo>
                    <a:pt x="434891" y="387974"/>
                  </a:lnTo>
                  <a:lnTo>
                    <a:pt x="460473" y="408289"/>
                  </a:lnTo>
                  <a:lnTo>
                    <a:pt x="486055" y="428243"/>
                  </a:lnTo>
                  <a:lnTo>
                    <a:pt x="511637" y="447825"/>
                  </a:lnTo>
                  <a:lnTo>
                    <a:pt x="537219" y="467026"/>
                  </a:lnTo>
                  <a:lnTo>
                    <a:pt x="562801" y="485839"/>
                  </a:lnTo>
                  <a:lnTo>
                    <a:pt x="588383" y="504260"/>
                  </a:lnTo>
                  <a:lnTo>
                    <a:pt x="613964" y="522285"/>
                  </a:lnTo>
                  <a:lnTo>
                    <a:pt x="639546" y="539913"/>
                  </a:lnTo>
                  <a:lnTo>
                    <a:pt x="665128" y="557145"/>
                  </a:lnTo>
                  <a:lnTo>
                    <a:pt x="690710" y="573984"/>
                  </a:lnTo>
                  <a:lnTo>
                    <a:pt x="716292" y="590437"/>
                  </a:lnTo>
                  <a:lnTo>
                    <a:pt x="741874" y="606508"/>
                  </a:lnTo>
                  <a:lnTo>
                    <a:pt x="767456" y="622209"/>
                  </a:lnTo>
                  <a:lnTo>
                    <a:pt x="793038" y="637548"/>
                  </a:lnTo>
                  <a:lnTo>
                    <a:pt x="818619" y="652536"/>
                  </a:lnTo>
                  <a:lnTo>
                    <a:pt x="844201" y="667188"/>
                  </a:lnTo>
                  <a:lnTo>
                    <a:pt x="869783" y="681515"/>
                  </a:lnTo>
                  <a:lnTo>
                    <a:pt x="895365" y="695532"/>
                  </a:lnTo>
                  <a:lnTo>
                    <a:pt x="920947" y="709253"/>
                  </a:lnTo>
                  <a:lnTo>
                    <a:pt x="946529" y="722693"/>
                  </a:lnTo>
                  <a:lnTo>
                    <a:pt x="972111" y="735864"/>
                  </a:lnTo>
                  <a:lnTo>
                    <a:pt x="997693" y="748783"/>
                  </a:lnTo>
                  <a:lnTo>
                    <a:pt x="1023274" y="761462"/>
                  </a:lnTo>
                  <a:lnTo>
                    <a:pt x="1048856" y="773915"/>
                  </a:lnTo>
                  <a:lnTo>
                    <a:pt x="1074438" y="786156"/>
                  </a:lnTo>
                  <a:lnTo>
                    <a:pt x="1100020" y="798195"/>
                  </a:lnTo>
                  <a:lnTo>
                    <a:pt x="1125602" y="810047"/>
                  </a:lnTo>
                  <a:lnTo>
                    <a:pt x="1151184" y="821721"/>
                  </a:lnTo>
                  <a:lnTo>
                    <a:pt x="1176766" y="833229"/>
                  </a:lnTo>
                  <a:lnTo>
                    <a:pt x="1202348" y="844580"/>
                  </a:lnTo>
                  <a:lnTo>
                    <a:pt x="1227929" y="855785"/>
                  </a:lnTo>
                  <a:lnTo>
                    <a:pt x="1253511" y="866851"/>
                  </a:lnTo>
                  <a:lnTo>
                    <a:pt x="1279093" y="877789"/>
                  </a:lnTo>
                  <a:lnTo>
                    <a:pt x="1304675" y="888605"/>
                  </a:lnTo>
                  <a:lnTo>
                    <a:pt x="1330257" y="899308"/>
                  </a:lnTo>
                  <a:lnTo>
                    <a:pt x="1355839" y="909903"/>
                  </a:lnTo>
                  <a:lnTo>
                    <a:pt x="1381421" y="920397"/>
                  </a:lnTo>
                  <a:lnTo>
                    <a:pt x="1407003" y="930797"/>
                  </a:lnTo>
                  <a:lnTo>
                    <a:pt x="1432584" y="941108"/>
                  </a:lnTo>
                  <a:lnTo>
                    <a:pt x="1458166" y="951335"/>
                  </a:lnTo>
                  <a:lnTo>
                    <a:pt x="1483748" y="961484"/>
                  </a:lnTo>
                  <a:lnTo>
                    <a:pt x="1509330" y="971558"/>
                  </a:lnTo>
                  <a:lnTo>
                    <a:pt x="1534912" y="981562"/>
                  </a:lnTo>
                  <a:lnTo>
                    <a:pt x="1560494" y="991500"/>
                  </a:lnTo>
                  <a:lnTo>
                    <a:pt x="1586076" y="1001376"/>
                  </a:lnTo>
                  <a:lnTo>
                    <a:pt x="1611658" y="1011192"/>
                  </a:lnTo>
                  <a:lnTo>
                    <a:pt x="1637239" y="1020954"/>
                  </a:lnTo>
                  <a:lnTo>
                    <a:pt x="1662821" y="1030662"/>
                  </a:lnTo>
                  <a:lnTo>
                    <a:pt x="1688403" y="1040321"/>
                  </a:lnTo>
                  <a:lnTo>
                    <a:pt x="1713985" y="1049932"/>
                  </a:lnTo>
                  <a:lnTo>
                    <a:pt x="1739567" y="1059499"/>
                  </a:lnTo>
                  <a:lnTo>
                    <a:pt x="1765149" y="1069024"/>
                  </a:lnTo>
                  <a:lnTo>
                    <a:pt x="1790731" y="1078508"/>
                  </a:lnTo>
                  <a:lnTo>
                    <a:pt x="1816313" y="1087954"/>
                  </a:lnTo>
                  <a:lnTo>
                    <a:pt x="1841894" y="1097364"/>
                  </a:lnTo>
                  <a:lnTo>
                    <a:pt x="1867476" y="1106740"/>
                  </a:lnTo>
                  <a:lnTo>
                    <a:pt x="1893058" y="1116082"/>
                  </a:lnTo>
                  <a:lnTo>
                    <a:pt x="1918640" y="1125394"/>
                  </a:lnTo>
                  <a:lnTo>
                    <a:pt x="1944222" y="1134675"/>
                  </a:lnTo>
                  <a:lnTo>
                    <a:pt x="1969804" y="1143929"/>
                  </a:lnTo>
                  <a:lnTo>
                    <a:pt x="1995386" y="1153155"/>
                  </a:lnTo>
                  <a:lnTo>
                    <a:pt x="2020967" y="1162355"/>
                  </a:lnTo>
                  <a:lnTo>
                    <a:pt x="2020967" y="2290652"/>
                  </a:lnTo>
                  <a:lnTo>
                    <a:pt x="1995386" y="2264183"/>
                  </a:lnTo>
                  <a:lnTo>
                    <a:pt x="1969804" y="2237740"/>
                  </a:lnTo>
                  <a:lnTo>
                    <a:pt x="1944222" y="2211323"/>
                  </a:lnTo>
                  <a:lnTo>
                    <a:pt x="1918640" y="2184936"/>
                  </a:lnTo>
                  <a:lnTo>
                    <a:pt x="1893058" y="2158577"/>
                  </a:lnTo>
                  <a:lnTo>
                    <a:pt x="1867476" y="2132250"/>
                  </a:lnTo>
                  <a:lnTo>
                    <a:pt x="1841894" y="2105956"/>
                  </a:lnTo>
                  <a:lnTo>
                    <a:pt x="1816313" y="2079697"/>
                  </a:lnTo>
                  <a:lnTo>
                    <a:pt x="1790731" y="2053473"/>
                  </a:lnTo>
                  <a:lnTo>
                    <a:pt x="1765149" y="2027288"/>
                  </a:lnTo>
                  <a:lnTo>
                    <a:pt x="1739567" y="2001143"/>
                  </a:lnTo>
                  <a:lnTo>
                    <a:pt x="1713985" y="1975041"/>
                  </a:lnTo>
                  <a:lnTo>
                    <a:pt x="1688403" y="1948983"/>
                  </a:lnTo>
                  <a:lnTo>
                    <a:pt x="1662821" y="1922972"/>
                  </a:lnTo>
                  <a:lnTo>
                    <a:pt x="1637239" y="1897011"/>
                  </a:lnTo>
                  <a:lnTo>
                    <a:pt x="1611658" y="1871103"/>
                  </a:lnTo>
                  <a:lnTo>
                    <a:pt x="1586076" y="1845250"/>
                  </a:lnTo>
                  <a:lnTo>
                    <a:pt x="1560494" y="1819456"/>
                  </a:lnTo>
                  <a:lnTo>
                    <a:pt x="1534912" y="1793725"/>
                  </a:lnTo>
                  <a:lnTo>
                    <a:pt x="1509330" y="1768059"/>
                  </a:lnTo>
                  <a:lnTo>
                    <a:pt x="1483748" y="1742464"/>
                  </a:lnTo>
                  <a:lnTo>
                    <a:pt x="1458166" y="1716943"/>
                  </a:lnTo>
                  <a:lnTo>
                    <a:pt x="1432584" y="1691500"/>
                  </a:lnTo>
                  <a:lnTo>
                    <a:pt x="1407003" y="1666142"/>
                  </a:lnTo>
                  <a:lnTo>
                    <a:pt x="1381421" y="1640872"/>
                  </a:lnTo>
                  <a:lnTo>
                    <a:pt x="1355839" y="1615697"/>
                  </a:lnTo>
                  <a:lnTo>
                    <a:pt x="1330257" y="1590623"/>
                  </a:lnTo>
                  <a:lnTo>
                    <a:pt x="1304675" y="1565655"/>
                  </a:lnTo>
                  <a:lnTo>
                    <a:pt x="1279093" y="1540802"/>
                  </a:lnTo>
                  <a:lnTo>
                    <a:pt x="1253511" y="1516070"/>
                  </a:lnTo>
                  <a:lnTo>
                    <a:pt x="1227929" y="1491468"/>
                  </a:lnTo>
                  <a:lnTo>
                    <a:pt x="1202348" y="1467003"/>
                  </a:lnTo>
                  <a:lnTo>
                    <a:pt x="1176766" y="1442685"/>
                  </a:lnTo>
                  <a:lnTo>
                    <a:pt x="1151184" y="1418523"/>
                  </a:lnTo>
                  <a:lnTo>
                    <a:pt x="1125602" y="1394528"/>
                  </a:lnTo>
                  <a:lnTo>
                    <a:pt x="1100020" y="1370709"/>
                  </a:lnTo>
                  <a:lnTo>
                    <a:pt x="1074438" y="1347080"/>
                  </a:lnTo>
                  <a:lnTo>
                    <a:pt x="1048856" y="1323650"/>
                  </a:lnTo>
                  <a:lnTo>
                    <a:pt x="1023274" y="1300434"/>
                  </a:lnTo>
                  <a:lnTo>
                    <a:pt x="997693" y="1277444"/>
                  </a:lnTo>
                  <a:lnTo>
                    <a:pt x="972111" y="1254693"/>
                  </a:lnTo>
                  <a:lnTo>
                    <a:pt x="946529" y="1232195"/>
                  </a:lnTo>
                  <a:lnTo>
                    <a:pt x="920947" y="1209965"/>
                  </a:lnTo>
                  <a:lnTo>
                    <a:pt x="895365" y="1188016"/>
                  </a:lnTo>
                  <a:lnTo>
                    <a:pt x="869783" y="1166364"/>
                  </a:lnTo>
                  <a:lnTo>
                    <a:pt x="844201" y="1145022"/>
                  </a:lnTo>
                  <a:lnTo>
                    <a:pt x="818619" y="1124004"/>
                  </a:lnTo>
                  <a:lnTo>
                    <a:pt x="793038" y="1103323"/>
                  </a:lnTo>
                  <a:lnTo>
                    <a:pt x="767456" y="1082992"/>
                  </a:lnTo>
                  <a:lnTo>
                    <a:pt x="741874" y="1063023"/>
                  </a:lnTo>
                  <a:lnTo>
                    <a:pt x="716292" y="1043425"/>
                  </a:lnTo>
                  <a:lnTo>
                    <a:pt x="690710" y="1024208"/>
                  </a:lnTo>
                  <a:lnTo>
                    <a:pt x="665128" y="1005378"/>
                  </a:lnTo>
                  <a:lnTo>
                    <a:pt x="639546" y="986941"/>
                  </a:lnTo>
                  <a:lnTo>
                    <a:pt x="613964" y="968899"/>
                  </a:lnTo>
                  <a:lnTo>
                    <a:pt x="588383" y="951255"/>
                  </a:lnTo>
                  <a:lnTo>
                    <a:pt x="562801" y="934006"/>
                  </a:lnTo>
                  <a:lnTo>
                    <a:pt x="537219" y="917150"/>
                  </a:lnTo>
                  <a:lnTo>
                    <a:pt x="511637" y="900681"/>
                  </a:lnTo>
                  <a:lnTo>
                    <a:pt x="486055" y="884593"/>
                  </a:lnTo>
                  <a:lnTo>
                    <a:pt x="460473" y="868878"/>
                  </a:lnTo>
                  <a:lnTo>
                    <a:pt x="434891" y="853524"/>
                  </a:lnTo>
                  <a:lnTo>
                    <a:pt x="409309" y="838520"/>
                  </a:lnTo>
                  <a:lnTo>
                    <a:pt x="383728" y="823855"/>
                  </a:lnTo>
                  <a:lnTo>
                    <a:pt x="358146" y="809514"/>
                  </a:lnTo>
                  <a:lnTo>
                    <a:pt x="332564" y="795484"/>
                  </a:lnTo>
                  <a:lnTo>
                    <a:pt x="306982" y="781751"/>
                  </a:lnTo>
                  <a:lnTo>
                    <a:pt x="281400" y="768300"/>
                  </a:lnTo>
                  <a:lnTo>
                    <a:pt x="255818" y="755117"/>
                  </a:lnTo>
                  <a:lnTo>
                    <a:pt x="230236" y="742188"/>
                  </a:lnTo>
                  <a:lnTo>
                    <a:pt x="204654" y="729499"/>
                  </a:lnTo>
                  <a:lnTo>
                    <a:pt x="179073" y="717037"/>
                  </a:lnTo>
                  <a:lnTo>
                    <a:pt x="153491" y="704788"/>
                  </a:lnTo>
                  <a:lnTo>
                    <a:pt x="127909" y="692740"/>
                  </a:lnTo>
                  <a:lnTo>
                    <a:pt x="102327" y="680880"/>
                  </a:lnTo>
                  <a:lnTo>
                    <a:pt x="76745" y="669199"/>
                  </a:lnTo>
                  <a:lnTo>
                    <a:pt x="51163" y="657685"/>
                  </a:lnTo>
                  <a:lnTo>
                    <a:pt x="25581" y="646327"/>
                  </a:lnTo>
                  <a:lnTo>
                    <a:pt x="0" y="6351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57674" y="6610315"/>
              <a:ext cx="2020967" cy="1408945"/>
            </a:xfrm>
            <a:custGeom>
              <a:avLst/>
              <a:pathLst>
                <a:path w="2020967" h="1408945">
                  <a:moveTo>
                    <a:pt x="0" y="0"/>
                  </a:moveTo>
                  <a:lnTo>
                    <a:pt x="25581" y="17834"/>
                  </a:lnTo>
                  <a:lnTo>
                    <a:pt x="51163" y="35669"/>
                  </a:lnTo>
                  <a:lnTo>
                    <a:pt x="76745" y="53504"/>
                  </a:lnTo>
                  <a:lnTo>
                    <a:pt x="102327" y="71339"/>
                  </a:lnTo>
                  <a:lnTo>
                    <a:pt x="127909" y="89173"/>
                  </a:lnTo>
                  <a:lnTo>
                    <a:pt x="153491" y="107008"/>
                  </a:lnTo>
                  <a:lnTo>
                    <a:pt x="179073" y="124843"/>
                  </a:lnTo>
                  <a:lnTo>
                    <a:pt x="204654" y="142678"/>
                  </a:lnTo>
                  <a:lnTo>
                    <a:pt x="230236" y="160512"/>
                  </a:lnTo>
                  <a:lnTo>
                    <a:pt x="255818" y="178347"/>
                  </a:lnTo>
                  <a:lnTo>
                    <a:pt x="281400" y="196182"/>
                  </a:lnTo>
                  <a:lnTo>
                    <a:pt x="306982" y="214017"/>
                  </a:lnTo>
                  <a:lnTo>
                    <a:pt x="332564" y="231851"/>
                  </a:lnTo>
                  <a:lnTo>
                    <a:pt x="358146" y="249686"/>
                  </a:lnTo>
                  <a:lnTo>
                    <a:pt x="383728" y="267521"/>
                  </a:lnTo>
                  <a:lnTo>
                    <a:pt x="409309" y="285356"/>
                  </a:lnTo>
                  <a:lnTo>
                    <a:pt x="434891" y="303190"/>
                  </a:lnTo>
                  <a:lnTo>
                    <a:pt x="460473" y="321025"/>
                  </a:lnTo>
                  <a:lnTo>
                    <a:pt x="486055" y="338860"/>
                  </a:lnTo>
                  <a:lnTo>
                    <a:pt x="511637" y="356695"/>
                  </a:lnTo>
                  <a:lnTo>
                    <a:pt x="537219" y="374529"/>
                  </a:lnTo>
                  <a:lnTo>
                    <a:pt x="562801" y="392364"/>
                  </a:lnTo>
                  <a:lnTo>
                    <a:pt x="588383" y="410199"/>
                  </a:lnTo>
                  <a:lnTo>
                    <a:pt x="613964" y="428034"/>
                  </a:lnTo>
                  <a:lnTo>
                    <a:pt x="639546" y="445868"/>
                  </a:lnTo>
                  <a:lnTo>
                    <a:pt x="665128" y="463703"/>
                  </a:lnTo>
                  <a:lnTo>
                    <a:pt x="690710" y="481538"/>
                  </a:lnTo>
                  <a:lnTo>
                    <a:pt x="716292" y="499373"/>
                  </a:lnTo>
                  <a:lnTo>
                    <a:pt x="741874" y="517207"/>
                  </a:lnTo>
                  <a:lnTo>
                    <a:pt x="767456" y="535042"/>
                  </a:lnTo>
                  <a:lnTo>
                    <a:pt x="793038" y="552877"/>
                  </a:lnTo>
                  <a:lnTo>
                    <a:pt x="818619" y="570712"/>
                  </a:lnTo>
                  <a:lnTo>
                    <a:pt x="844201" y="588546"/>
                  </a:lnTo>
                  <a:lnTo>
                    <a:pt x="869783" y="606381"/>
                  </a:lnTo>
                  <a:lnTo>
                    <a:pt x="895365" y="624216"/>
                  </a:lnTo>
                  <a:lnTo>
                    <a:pt x="920947" y="642051"/>
                  </a:lnTo>
                  <a:lnTo>
                    <a:pt x="946529" y="659886"/>
                  </a:lnTo>
                  <a:lnTo>
                    <a:pt x="972111" y="677720"/>
                  </a:lnTo>
                  <a:lnTo>
                    <a:pt x="997693" y="695555"/>
                  </a:lnTo>
                  <a:lnTo>
                    <a:pt x="1023274" y="713390"/>
                  </a:lnTo>
                  <a:lnTo>
                    <a:pt x="1048856" y="731225"/>
                  </a:lnTo>
                  <a:lnTo>
                    <a:pt x="1074438" y="749059"/>
                  </a:lnTo>
                  <a:lnTo>
                    <a:pt x="1100020" y="766894"/>
                  </a:lnTo>
                  <a:lnTo>
                    <a:pt x="1125602" y="784729"/>
                  </a:lnTo>
                  <a:lnTo>
                    <a:pt x="1151184" y="802564"/>
                  </a:lnTo>
                  <a:lnTo>
                    <a:pt x="1176766" y="820398"/>
                  </a:lnTo>
                  <a:lnTo>
                    <a:pt x="1202348" y="838233"/>
                  </a:lnTo>
                  <a:lnTo>
                    <a:pt x="1227929" y="856068"/>
                  </a:lnTo>
                  <a:lnTo>
                    <a:pt x="1253511" y="873903"/>
                  </a:lnTo>
                  <a:lnTo>
                    <a:pt x="1279093" y="891737"/>
                  </a:lnTo>
                  <a:lnTo>
                    <a:pt x="1304675" y="909572"/>
                  </a:lnTo>
                  <a:lnTo>
                    <a:pt x="1330257" y="927407"/>
                  </a:lnTo>
                  <a:lnTo>
                    <a:pt x="1355839" y="945242"/>
                  </a:lnTo>
                  <a:lnTo>
                    <a:pt x="1381421" y="963076"/>
                  </a:lnTo>
                  <a:lnTo>
                    <a:pt x="1407003" y="980911"/>
                  </a:lnTo>
                  <a:lnTo>
                    <a:pt x="1432584" y="998746"/>
                  </a:lnTo>
                  <a:lnTo>
                    <a:pt x="1458166" y="1016581"/>
                  </a:lnTo>
                  <a:lnTo>
                    <a:pt x="1483748" y="1034415"/>
                  </a:lnTo>
                  <a:lnTo>
                    <a:pt x="1509330" y="1052250"/>
                  </a:lnTo>
                  <a:lnTo>
                    <a:pt x="1534912" y="1070085"/>
                  </a:lnTo>
                  <a:lnTo>
                    <a:pt x="1560494" y="1087920"/>
                  </a:lnTo>
                  <a:lnTo>
                    <a:pt x="1586076" y="1105754"/>
                  </a:lnTo>
                  <a:lnTo>
                    <a:pt x="1611658" y="1123589"/>
                  </a:lnTo>
                  <a:lnTo>
                    <a:pt x="1637239" y="1141424"/>
                  </a:lnTo>
                  <a:lnTo>
                    <a:pt x="1662821" y="1159259"/>
                  </a:lnTo>
                  <a:lnTo>
                    <a:pt x="1688403" y="1177093"/>
                  </a:lnTo>
                  <a:lnTo>
                    <a:pt x="1713985" y="1194928"/>
                  </a:lnTo>
                  <a:lnTo>
                    <a:pt x="1739567" y="1212763"/>
                  </a:lnTo>
                  <a:lnTo>
                    <a:pt x="1765149" y="1230598"/>
                  </a:lnTo>
                  <a:lnTo>
                    <a:pt x="1790731" y="1248432"/>
                  </a:lnTo>
                  <a:lnTo>
                    <a:pt x="1816313" y="1266267"/>
                  </a:lnTo>
                  <a:lnTo>
                    <a:pt x="1841894" y="1284102"/>
                  </a:lnTo>
                  <a:lnTo>
                    <a:pt x="1867476" y="1301937"/>
                  </a:lnTo>
                  <a:lnTo>
                    <a:pt x="1893058" y="1319772"/>
                  </a:lnTo>
                  <a:lnTo>
                    <a:pt x="1918640" y="1337606"/>
                  </a:lnTo>
                  <a:lnTo>
                    <a:pt x="1944222" y="1355441"/>
                  </a:lnTo>
                  <a:lnTo>
                    <a:pt x="1969804" y="1373276"/>
                  </a:lnTo>
                  <a:lnTo>
                    <a:pt x="1995386" y="1391111"/>
                  </a:lnTo>
                  <a:lnTo>
                    <a:pt x="2020967" y="1408945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33408" y="607433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06540" y="728352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07608" y="747339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19236" y="74835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05865" y="74447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15835" y="21057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17427" y="698778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18441" y="73022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42818" y="59207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23348" y="770059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18456" y="76219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36595" y="79449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34925" y="63862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10287" y="216571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67020" y="688869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67822" y="782998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43393" y="774298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47374" y="453649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93491" y="669431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97026" y="633558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52564" y="670293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69178" y="771975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76551" y="726695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84653" y="687204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79388" y="774545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65342" y="729773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17111" y="686293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21324" y="657239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40720" y="606604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36169" y="743143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35672" y="543277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60567" y="634795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63609" y="350773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25453" y="68942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33184" y="735473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35471" y="768542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45285" y="748473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44132" y="624162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64216" y="527261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39598" y="755390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29974" y="587523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25841" y="685638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59283" y="647914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38955" y="66777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33562" y="508719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23393" y="742485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41865" y="696954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37887" y="746831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52790" y="740635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21895" y="28543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53998" y="597284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60873" y="734391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27379" y="734955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65092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19770" y="632119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59374" y="747761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66505" y="753429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28006" y="750703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64910" y="761103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05715" y="692013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84033" y="751383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92982" y="451391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99616" y="745905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98520" y="735656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83512" y="771994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322357" y="7130514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95165" y="6412699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15558" y="734928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01722" y="687294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77247" y="728396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61999" y="794251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37691" y="76371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43124" y="782852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58244" y="793965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18517" y="794006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42988" y="774086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30291" y="79631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63616" y="776717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43162" y="794347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32048" y="756805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16055" y="780592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49173" y="788315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41854" y="793858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19279" y="788169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64946" y="793149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19942" y="744680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75264" y="721352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48579" y="76092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9845" y="75304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36550" y="793664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33676" y="783185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53847" y="790429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59249" y="794606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37602" y="793304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24272" y="79370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27508" y="794685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56856" y="741399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38995" y="787877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58583" y="793299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83642" y="721066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71432" y="684012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95967" y="773694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92232" y="665849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01639" y="763746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59519" y="777912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55617" y="772265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68554" y="780228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68277" y="795875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994139" y="794926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688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5172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656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2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7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82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2618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424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5379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610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21133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3125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267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14090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51538" y="6125501"/>
              <a:ext cx="1994550" cy="1662434"/>
            </a:xfrm>
            <a:custGeom>
              <a:avLst/>
              <a:pathLst>
                <a:path w="1994550" h="1662434">
                  <a:moveTo>
                    <a:pt x="0" y="0"/>
                  </a:moveTo>
                  <a:lnTo>
                    <a:pt x="25247" y="16888"/>
                  </a:lnTo>
                  <a:lnTo>
                    <a:pt x="50494" y="33715"/>
                  </a:lnTo>
                  <a:lnTo>
                    <a:pt x="75742" y="50478"/>
                  </a:lnTo>
                  <a:lnTo>
                    <a:pt x="100989" y="67172"/>
                  </a:lnTo>
                  <a:lnTo>
                    <a:pt x="126237" y="83795"/>
                  </a:lnTo>
                  <a:lnTo>
                    <a:pt x="151484" y="100341"/>
                  </a:lnTo>
                  <a:lnTo>
                    <a:pt x="176732" y="116807"/>
                  </a:lnTo>
                  <a:lnTo>
                    <a:pt x="201979" y="133188"/>
                  </a:lnTo>
                  <a:lnTo>
                    <a:pt x="227227" y="149478"/>
                  </a:lnTo>
                  <a:lnTo>
                    <a:pt x="252474" y="165674"/>
                  </a:lnTo>
                  <a:lnTo>
                    <a:pt x="277722" y="181768"/>
                  </a:lnTo>
                  <a:lnTo>
                    <a:pt x="302969" y="197755"/>
                  </a:lnTo>
                  <a:lnTo>
                    <a:pt x="328217" y="213628"/>
                  </a:lnTo>
                  <a:lnTo>
                    <a:pt x="353464" y="229380"/>
                  </a:lnTo>
                  <a:lnTo>
                    <a:pt x="378712" y="245003"/>
                  </a:lnTo>
                  <a:lnTo>
                    <a:pt x="403959" y="260490"/>
                  </a:lnTo>
                  <a:lnTo>
                    <a:pt x="429207" y="275831"/>
                  </a:lnTo>
                  <a:lnTo>
                    <a:pt x="454454" y="291017"/>
                  </a:lnTo>
                  <a:lnTo>
                    <a:pt x="479702" y="306038"/>
                  </a:lnTo>
                  <a:lnTo>
                    <a:pt x="504949" y="320882"/>
                  </a:lnTo>
                  <a:lnTo>
                    <a:pt x="530196" y="335539"/>
                  </a:lnTo>
                  <a:lnTo>
                    <a:pt x="555444" y="349995"/>
                  </a:lnTo>
                  <a:lnTo>
                    <a:pt x="580691" y="364236"/>
                  </a:lnTo>
                  <a:lnTo>
                    <a:pt x="605939" y="378250"/>
                  </a:lnTo>
                  <a:lnTo>
                    <a:pt x="631186" y="392019"/>
                  </a:lnTo>
                  <a:lnTo>
                    <a:pt x="656434" y="405528"/>
                  </a:lnTo>
                  <a:lnTo>
                    <a:pt x="681681" y="418759"/>
                  </a:lnTo>
                  <a:lnTo>
                    <a:pt x="706929" y="431693"/>
                  </a:lnTo>
                  <a:lnTo>
                    <a:pt x="732176" y="444310"/>
                  </a:lnTo>
                  <a:lnTo>
                    <a:pt x="757424" y="456590"/>
                  </a:lnTo>
                  <a:lnTo>
                    <a:pt x="782671" y="468510"/>
                  </a:lnTo>
                  <a:lnTo>
                    <a:pt x="807919" y="480048"/>
                  </a:lnTo>
                  <a:lnTo>
                    <a:pt x="833166" y="491178"/>
                  </a:lnTo>
                  <a:lnTo>
                    <a:pt x="858414" y="501878"/>
                  </a:lnTo>
                  <a:lnTo>
                    <a:pt x="883661" y="512121"/>
                  </a:lnTo>
                  <a:lnTo>
                    <a:pt x="908909" y="521881"/>
                  </a:lnTo>
                  <a:lnTo>
                    <a:pt x="934156" y="531133"/>
                  </a:lnTo>
                  <a:lnTo>
                    <a:pt x="959404" y="539851"/>
                  </a:lnTo>
                  <a:lnTo>
                    <a:pt x="984651" y="548009"/>
                  </a:lnTo>
                  <a:lnTo>
                    <a:pt x="1009898" y="555584"/>
                  </a:lnTo>
                  <a:lnTo>
                    <a:pt x="1035146" y="562553"/>
                  </a:lnTo>
                  <a:lnTo>
                    <a:pt x="1060393" y="568894"/>
                  </a:lnTo>
                  <a:lnTo>
                    <a:pt x="1085641" y="574589"/>
                  </a:lnTo>
                  <a:lnTo>
                    <a:pt x="1110888" y="579622"/>
                  </a:lnTo>
                  <a:lnTo>
                    <a:pt x="1136136" y="583980"/>
                  </a:lnTo>
                  <a:lnTo>
                    <a:pt x="1161383" y="587654"/>
                  </a:lnTo>
                  <a:lnTo>
                    <a:pt x="1186631" y="590638"/>
                  </a:lnTo>
                  <a:lnTo>
                    <a:pt x="1211878" y="592932"/>
                  </a:lnTo>
                  <a:lnTo>
                    <a:pt x="1237126" y="594536"/>
                  </a:lnTo>
                  <a:lnTo>
                    <a:pt x="1262373" y="595457"/>
                  </a:lnTo>
                  <a:lnTo>
                    <a:pt x="1287621" y="595706"/>
                  </a:lnTo>
                  <a:lnTo>
                    <a:pt x="1312868" y="595294"/>
                  </a:lnTo>
                  <a:lnTo>
                    <a:pt x="1338116" y="594240"/>
                  </a:lnTo>
                  <a:lnTo>
                    <a:pt x="1363363" y="592562"/>
                  </a:lnTo>
                  <a:lnTo>
                    <a:pt x="1388611" y="590281"/>
                  </a:lnTo>
                  <a:lnTo>
                    <a:pt x="1413858" y="587420"/>
                  </a:lnTo>
                  <a:lnTo>
                    <a:pt x="1439106" y="584004"/>
                  </a:lnTo>
                  <a:lnTo>
                    <a:pt x="1464353" y="580058"/>
                  </a:lnTo>
                  <a:lnTo>
                    <a:pt x="1489600" y="575608"/>
                  </a:lnTo>
                  <a:lnTo>
                    <a:pt x="1514848" y="570679"/>
                  </a:lnTo>
                  <a:lnTo>
                    <a:pt x="1540095" y="565299"/>
                  </a:lnTo>
                  <a:lnTo>
                    <a:pt x="1565343" y="559491"/>
                  </a:lnTo>
                  <a:lnTo>
                    <a:pt x="1590590" y="553280"/>
                  </a:lnTo>
                  <a:lnTo>
                    <a:pt x="1615838" y="546691"/>
                  </a:lnTo>
                  <a:lnTo>
                    <a:pt x="1641085" y="539745"/>
                  </a:lnTo>
                  <a:lnTo>
                    <a:pt x="1666333" y="532466"/>
                  </a:lnTo>
                  <a:lnTo>
                    <a:pt x="1691580" y="524873"/>
                  </a:lnTo>
                  <a:lnTo>
                    <a:pt x="1716828" y="516987"/>
                  </a:lnTo>
                  <a:lnTo>
                    <a:pt x="1742075" y="508825"/>
                  </a:lnTo>
                  <a:lnTo>
                    <a:pt x="1767323" y="500406"/>
                  </a:lnTo>
                  <a:lnTo>
                    <a:pt x="1792570" y="491746"/>
                  </a:lnTo>
                  <a:lnTo>
                    <a:pt x="1817818" y="482859"/>
                  </a:lnTo>
                  <a:lnTo>
                    <a:pt x="1843065" y="473761"/>
                  </a:lnTo>
                  <a:lnTo>
                    <a:pt x="1868313" y="464464"/>
                  </a:lnTo>
                  <a:lnTo>
                    <a:pt x="1893560" y="454981"/>
                  </a:lnTo>
                  <a:lnTo>
                    <a:pt x="1918808" y="445324"/>
                  </a:lnTo>
                  <a:lnTo>
                    <a:pt x="1944055" y="435504"/>
                  </a:lnTo>
                  <a:lnTo>
                    <a:pt x="1969302" y="425530"/>
                  </a:lnTo>
                  <a:lnTo>
                    <a:pt x="1994550" y="415412"/>
                  </a:lnTo>
                  <a:lnTo>
                    <a:pt x="1994550" y="1662434"/>
                  </a:lnTo>
                  <a:lnTo>
                    <a:pt x="1969302" y="1646924"/>
                  </a:lnTo>
                  <a:lnTo>
                    <a:pt x="1944055" y="1631559"/>
                  </a:lnTo>
                  <a:lnTo>
                    <a:pt x="1918808" y="1616347"/>
                  </a:lnTo>
                  <a:lnTo>
                    <a:pt x="1893560" y="1601298"/>
                  </a:lnTo>
                  <a:lnTo>
                    <a:pt x="1868313" y="1586424"/>
                  </a:lnTo>
                  <a:lnTo>
                    <a:pt x="1843065" y="1571735"/>
                  </a:lnTo>
                  <a:lnTo>
                    <a:pt x="1817818" y="1557245"/>
                  </a:lnTo>
                  <a:lnTo>
                    <a:pt x="1792570" y="1542967"/>
                  </a:lnTo>
                  <a:lnTo>
                    <a:pt x="1767323" y="1528915"/>
                  </a:lnTo>
                  <a:lnTo>
                    <a:pt x="1742075" y="1515104"/>
                  </a:lnTo>
                  <a:lnTo>
                    <a:pt x="1716828" y="1501551"/>
                  </a:lnTo>
                  <a:lnTo>
                    <a:pt x="1691580" y="1488273"/>
                  </a:lnTo>
                  <a:lnTo>
                    <a:pt x="1666333" y="1475289"/>
                  </a:lnTo>
                  <a:lnTo>
                    <a:pt x="1641085" y="1462618"/>
                  </a:lnTo>
                  <a:lnTo>
                    <a:pt x="1615838" y="1450281"/>
                  </a:lnTo>
                  <a:lnTo>
                    <a:pt x="1590590" y="1438300"/>
                  </a:lnTo>
                  <a:lnTo>
                    <a:pt x="1565343" y="1426698"/>
                  </a:lnTo>
                  <a:lnTo>
                    <a:pt x="1540095" y="1415498"/>
                  </a:lnTo>
                  <a:lnTo>
                    <a:pt x="1514848" y="1404726"/>
                  </a:lnTo>
                  <a:lnTo>
                    <a:pt x="1489600" y="1394406"/>
                  </a:lnTo>
                  <a:lnTo>
                    <a:pt x="1464353" y="1384564"/>
                  </a:lnTo>
                  <a:lnTo>
                    <a:pt x="1439106" y="1375227"/>
                  </a:lnTo>
                  <a:lnTo>
                    <a:pt x="1413858" y="1366419"/>
                  </a:lnTo>
                  <a:lnTo>
                    <a:pt x="1388611" y="1358167"/>
                  </a:lnTo>
                  <a:lnTo>
                    <a:pt x="1363363" y="1350494"/>
                  </a:lnTo>
                  <a:lnTo>
                    <a:pt x="1338116" y="1343424"/>
                  </a:lnTo>
                  <a:lnTo>
                    <a:pt x="1312868" y="1336978"/>
                  </a:lnTo>
                  <a:lnTo>
                    <a:pt x="1287621" y="1331175"/>
                  </a:lnTo>
                  <a:lnTo>
                    <a:pt x="1262373" y="1326032"/>
                  </a:lnTo>
                  <a:lnTo>
                    <a:pt x="1237126" y="1321562"/>
                  </a:lnTo>
                  <a:lnTo>
                    <a:pt x="1211878" y="1317774"/>
                  </a:lnTo>
                  <a:lnTo>
                    <a:pt x="1186631" y="1314676"/>
                  </a:lnTo>
                  <a:lnTo>
                    <a:pt x="1161383" y="1312269"/>
                  </a:lnTo>
                  <a:lnTo>
                    <a:pt x="1136136" y="1310551"/>
                  </a:lnTo>
                  <a:lnTo>
                    <a:pt x="1110888" y="1309518"/>
                  </a:lnTo>
                  <a:lnTo>
                    <a:pt x="1085641" y="1309159"/>
                  </a:lnTo>
                  <a:lnTo>
                    <a:pt x="1060393" y="1309463"/>
                  </a:lnTo>
                  <a:lnTo>
                    <a:pt x="1035146" y="1310412"/>
                  </a:lnTo>
                  <a:lnTo>
                    <a:pt x="1009898" y="1311989"/>
                  </a:lnTo>
                  <a:lnTo>
                    <a:pt x="984651" y="1314172"/>
                  </a:lnTo>
                  <a:lnTo>
                    <a:pt x="959404" y="1316939"/>
                  </a:lnTo>
                  <a:lnTo>
                    <a:pt x="934156" y="1320265"/>
                  </a:lnTo>
                  <a:lnTo>
                    <a:pt x="908909" y="1324126"/>
                  </a:lnTo>
                  <a:lnTo>
                    <a:pt x="883661" y="1328494"/>
                  </a:lnTo>
                  <a:lnTo>
                    <a:pt x="858414" y="1333346"/>
                  </a:lnTo>
                  <a:lnTo>
                    <a:pt x="833166" y="1338653"/>
                  </a:lnTo>
                  <a:lnTo>
                    <a:pt x="807919" y="1344393"/>
                  </a:lnTo>
                  <a:lnTo>
                    <a:pt x="782671" y="1350539"/>
                  </a:lnTo>
                  <a:lnTo>
                    <a:pt x="757424" y="1357067"/>
                  </a:lnTo>
                  <a:lnTo>
                    <a:pt x="732176" y="1363955"/>
                  </a:lnTo>
                  <a:lnTo>
                    <a:pt x="706929" y="1371181"/>
                  </a:lnTo>
                  <a:lnTo>
                    <a:pt x="681681" y="1378723"/>
                  </a:lnTo>
                  <a:lnTo>
                    <a:pt x="656434" y="1386562"/>
                  </a:lnTo>
                  <a:lnTo>
                    <a:pt x="631186" y="1394680"/>
                  </a:lnTo>
                  <a:lnTo>
                    <a:pt x="605939" y="1403058"/>
                  </a:lnTo>
                  <a:lnTo>
                    <a:pt x="580691" y="1411679"/>
                  </a:lnTo>
                  <a:lnTo>
                    <a:pt x="555444" y="1420530"/>
                  </a:lnTo>
                  <a:lnTo>
                    <a:pt x="530196" y="1429594"/>
                  </a:lnTo>
                  <a:lnTo>
                    <a:pt x="504949" y="1438859"/>
                  </a:lnTo>
                  <a:lnTo>
                    <a:pt x="479702" y="1448312"/>
                  </a:lnTo>
                  <a:lnTo>
                    <a:pt x="454454" y="1457941"/>
                  </a:lnTo>
                  <a:lnTo>
                    <a:pt x="429207" y="1467735"/>
                  </a:lnTo>
                  <a:lnTo>
                    <a:pt x="403959" y="1477684"/>
                  </a:lnTo>
                  <a:lnTo>
                    <a:pt x="378712" y="1487780"/>
                  </a:lnTo>
                  <a:lnTo>
                    <a:pt x="353464" y="1498011"/>
                  </a:lnTo>
                  <a:lnTo>
                    <a:pt x="328217" y="1508372"/>
                  </a:lnTo>
                  <a:lnTo>
                    <a:pt x="302969" y="1518853"/>
                  </a:lnTo>
                  <a:lnTo>
                    <a:pt x="277722" y="1529449"/>
                  </a:lnTo>
                  <a:lnTo>
                    <a:pt x="252474" y="1540151"/>
                  </a:lnTo>
                  <a:lnTo>
                    <a:pt x="227227" y="1550955"/>
                  </a:lnTo>
                  <a:lnTo>
                    <a:pt x="201979" y="1561854"/>
                  </a:lnTo>
                  <a:lnTo>
                    <a:pt x="176732" y="1572843"/>
                  </a:lnTo>
                  <a:lnTo>
                    <a:pt x="151484" y="1583917"/>
                  </a:lnTo>
                  <a:lnTo>
                    <a:pt x="126237" y="1595072"/>
                  </a:lnTo>
                  <a:lnTo>
                    <a:pt x="100989" y="1606303"/>
                  </a:lnTo>
                  <a:lnTo>
                    <a:pt x="75742" y="1617606"/>
                  </a:lnTo>
                  <a:lnTo>
                    <a:pt x="50494" y="1628977"/>
                  </a:lnTo>
                  <a:lnTo>
                    <a:pt x="25247" y="1640412"/>
                  </a:lnTo>
                  <a:lnTo>
                    <a:pt x="0" y="165190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1538" y="6951455"/>
              <a:ext cx="1994550" cy="212968"/>
            </a:xfrm>
            <a:custGeom>
              <a:avLst/>
              <a:pathLst>
                <a:path w="1994550" h="212968">
                  <a:moveTo>
                    <a:pt x="0" y="0"/>
                  </a:moveTo>
                  <a:lnTo>
                    <a:pt x="25247" y="2695"/>
                  </a:lnTo>
                  <a:lnTo>
                    <a:pt x="50494" y="5391"/>
                  </a:lnTo>
                  <a:lnTo>
                    <a:pt x="75742" y="8087"/>
                  </a:lnTo>
                  <a:lnTo>
                    <a:pt x="100989" y="10783"/>
                  </a:lnTo>
                  <a:lnTo>
                    <a:pt x="126237" y="13479"/>
                  </a:lnTo>
                  <a:lnTo>
                    <a:pt x="151484" y="16174"/>
                  </a:lnTo>
                  <a:lnTo>
                    <a:pt x="176732" y="18870"/>
                  </a:lnTo>
                  <a:lnTo>
                    <a:pt x="201979" y="21566"/>
                  </a:lnTo>
                  <a:lnTo>
                    <a:pt x="227227" y="24262"/>
                  </a:lnTo>
                  <a:lnTo>
                    <a:pt x="252474" y="26958"/>
                  </a:lnTo>
                  <a:lnTo>
                    <a:pt x="277722" y="29653"/>
                  </a:lnTo>
                  <a:lnTo>
                    <a:pt x="302969" y="32349"/>
                  </a:lnTo>
                  <a:lnTo>
                    <a:pt x="328217" y="35045"/>
                  </a:lnTo>
                  <a:lnTo>
                    <a:pt x="353464" y="37741"/>
                  </a:lnTo>
                  <a:lnTo>
                    <a:pt x="378712" y="40437"/>
                  </a:lnTo>
                  <a:lnTo>
                    <a:pt x="403959" y="43132"/>
                  </a:lnTo>
                  <a:lnTo>
                    <a:pt x="429207" y="45828"/>
                  </a:lnTo>
                  <a:lnTo>
                    <a:pt x="454454" y="48524"/>
                  </a:lnTo>
                  <a:lnTo>
                    <a:pt x="479702" y="51220"/>
                  </a:lnTo>
                  <a:lnTo>
                    <a:pt x="504949" y="53916"/>
                  </a:lnTo>
                  <a:lnTo>
                    <a:pt x="530196" y="56611"/>
                  </a:lnTo>
                  <a:lnTo>
                    <a:pt x="555444" y="59307"/>
                  </a:lnTo>
                  <a:lnTo>
                    <a:pt x="580691" y="62003"/>
                  </a:lnTo>
                  <a:lnTo>
                    <a:pt x="605939" y="64699"/>
                  </a:lnTo>
                  <a:lnTo>
                    <a:pt x="631186" y="67395"/>
                  </a:lnTo>
                  <a:lnTo>
                    <a:pt x="656434" y="70090"/>
                  </a:lnTo>
                  <a:lnTo>
                    <a:pt x="681681" y="72786"/>
                  </a:lnTo>
                  <a:lnTo>
                    <a:pt x="706929" y="75482"/>
                  </a:lnTo>
                  <a:lnTo>
                    <a:pt x="732176" y="78178"/>
                  </a:lnTo>
                  <a:lnTo>
                    <a:pt x="757424" y="80874"/>
                  </a:lnTo>
                  <a:lnTo>
                    <a:pt x="782671" y="83569"/>
                  </a:lnTo>
                  <a:lnTo>
                    <a:pt x="807919" y="86265"/>
                  </a:lnTo>
                  <a:lnTo>
                    <a:pt x="833166" y="88961"/>
                  </a:lnTo>
                  <a:lnTo>
                    <a:pt x="858414" y="91657"/>
                  </a:lnTo>
                  <a:lnTo>
                    <a:pt x="883661" y="94353"/>
                  </a:lnTo>
                  <a:lnTo>
                    <a:pt x="908909" y="97048"/>
                  </a:lnTo>
                  <a:lnTo>
                    <a:pt x="934156" y="99744"/>
                  </a:lnTo>
                  <a:lnTo>
                    <a:pt x="959404" y="102440"/>
                  </a:lnTo>
                  <a:lnTo>
                    <a:pt x="984651" y="105136"/>
                  </a:lnTo>
                  <a:lnTo>
                    <a:pt x="1009898" y="107832"/>
                  </a:lnTo>
                  <a:lnTo>
                    <a:pt x="1035146" y="110527"/>
                  </a:lnTo>
                  <a:lnTo>
                    <a:pt x="1060393" y="113223"/>
                  </a:lnTo>
                  <a:lnTo>
                    <a:pt x="1085641" y="115919"/>
                  </a:lnTo>
                  <a:lnTo>
                    <a:pt x="1110888" y="118615"/>
                  </a:lnTo>
                  <a:lnTo>
                    <a:pt x="1136136" y="121311"/>
                  </a:lnTo>
                  <a:lnTo>
                    <a:pt x="1161383" y="124006"/>
                  </a:lnTo>
                  <a:lnTo>
                    <a:pt x="1186631" y="126702"/>
                  </a:lnTo>
                  <a:lnTo>
                    <a:pt x="1211878" y="129398"/>
                  </a:lnTo>
                  <a:lnTo>
                    <a:pt x="1237126" y="132094"/>
                  </a:lnTo>
                  <a:lnTo>
                    <a:pt x="1262373" y="134790"/>
                  </a:lnTo>
                  <a:lnTo>
                    <a:pt x="1287621" y="137485"/>
                  </a:lnTo>
                  <a:lnTo>
                    <a:pt x="1312868" y="140181"/>
                  </a:lnTo>
                  <a:lnTo>
                    <a:pt x="1338116" y="142877"/>
                  </a:lnTo>
                  <a:lnTo>
                    <a:pt x="1363363" y="145573"/>
                  </a:lnTo>
                  <a:lnTo>
                    <a:pt x="1388611" y="148269"/>
                  </a:lnTo>
                  <a:lnTo>
                    <a:pt x="1413858" y="150964"/>
                  </a:lnTo>
                  <a:lnTo>
                    <a:pt x="1439106" y="153660"/>
                  </a:lnTo>
                  <a:lnTo>
                    <a:pt x="1464353" y="156356"/>
                  </a:lnTo>
                  <a:lnTo>
                    <a:pt x="1489600" y="159052"/>
                  </a:lnTo>
                  <a:lnTo>
                    <a:pt x="1514848" y="161748"/>
                  </a:lnTo>
                  <a:lnTo>
                    <a:pt x="1540095" y="164443"/>
                  </a:lnTo>
                  <a:lnTo>
                    <a:pt x="1565343" y="167139"/>
                  </a:lnTo>
                  <a:lnTo>
                    <a:pt x="1590590" y="169835"/>
                  </a:lnTo>
                  <a:lnTo>
                    <a:pt x="1615838" y="172531"/>
                  </a:lnTo>
                  <a:lnTo>
                    <a:pt x="1641085" y="175227"/>
                  </a:lnTo>
                  <a:lnTo>
                    <a:pt x="1666333" y="177922"/>
                  </a:lnTo>
                  <a:lnTo>
                    <a:pt x="1691580" y="180618"/>
                  </a:lnTo>
                  <a:lnTo>
                    <a:pt x="1716828" y="183314"/>
                  </a:lnTo>
                  <a:lnTo>
                    <a:pt x="1742075" y="186010"/>
                  </a:lnTo>
                  <a:lnTo>
                    <a:pt x="1767323" y="188706"/>
                  </a:lnTo>
                  <a:lnTo>
                    <a:pt x="1792570" y="191402"/>
                  </a:lnTo>
                  <a:lnTo>
                    <a:pt x="1817818" y="194097"/>
                  </a:lnTo>
                  <a:lnTo>
                    <a:pt x="1843065" y="196793"/>
                  </a:lnTo>
                  <a:lnTo>
                    <a:pt x="1868313" y="199489"/>
                  </a:lnTo>
                  <a:lnTo>
                    <a:pt x="1893560" y="202185"/>
                  </a:lnTo>
                  <a:lnTo>
                    <a:pt x="1918808" y="204881"/>
                  </a:lnTo>
                  <a:lnTo>
                    <a:pt x="1944055" y="207576"/>
                  </a:lnTo>
                  <a:lnTo>
                    <a:pt x="1969302" y="210272"/>
                  </a:lnTo>
                  <a:lnTo>
                    <a:pt x="1994550" y="212968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2463" y="669022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2823" y="402349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63498" y="76986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96519" y="463109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67640" y="58114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49755" y="67433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6518" y="53485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31487" y="48196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29372" y="40269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03731" y="806696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297103" y="61440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07896" y="42978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35518" y="366070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6070" y="54160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62799" y="81217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3546" y="480152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4055" y="39407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24337" y="722962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27073" y="387455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0615" y="338190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29976" y="754674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1884" y="51735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54690" y="781800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43142" y="748080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08872" y="853648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2152" y="845006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12607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4978" y="675809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94604" y="802698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2246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79716" y="832461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89584" y="77283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002" y="756649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9341" y="825973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53147" y="800388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85090" y="780729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64698" y="834110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54819" y="849822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61745" y="808643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37912" y="705124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10061" y="66546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65045" y="828982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52671" y="816209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43296" y="849779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76564" y="809959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34778" y="767405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7470" y="744576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75735" y="763647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28816" y="810882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2128" y="761944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72684" y="790117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231740" y="844011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04794" y="800342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55475" y="753613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86905" y="763979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63756" y="753495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17953" y="851615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91371" y="729922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67136" y="80851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89724" y="819773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54188" y="824953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15857" y="720765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59995" y="796878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08296" y="755752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87893" y="730531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29549" y="692739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4819" y="782121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07101" y="785253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91065" y="748657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02477" y="809308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50395" y="789127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098490" y="739717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70826" y="738820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82082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358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509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4659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5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9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0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843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017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657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832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35255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6999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1531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3275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57783" y="6289829"/>
              <a:ext cx="2032777" cy="2293580"/>
            </a:xfrm>
            <a:custGeom>
              <a:avLst/>
              <a:pathLst>
                <a:path w="2032777" h="2293580">
                  <a:moveTo>
                    <a:pt x="0" y="0"/>
                  </a:moveTo>
                  <a:lnTo>
                    <a:pt x="25731" y="24490"/>
                  </a:lnTo>
                  <a:lnTo>
                    <a:pt x="51462" y="48832"/>
                  </a:lnTo>
                  <a:lnTo>
                    <a:pt x="77194" y="73018"/>
                  </a:lnTo>
                  <a:lnTo>
                    <a:pt x="102925" y="97037"/>
                  </a:lnTo>
                  <a:lnTo>
                    <a:pt x="128656" y="120878"/>
                  </a:lnTo>
                  <a:lnTo>
                    <a:pt x="154388" y="144530"/>
                  </a:lnTo>
                  <a:lnTo>
                    <a:pt x="180119" y="167980"/>
                  </a:lnTo>
                  <a:lnTo>
                    <a:pt x="205850" y="191217"/>
                  </a:lnTo>
                  <a:lnTo>
                    <a:pt x="231582" y="214227"/>
                  </a:lnTo>
                  <a:lnTo>
                    <a:pt x="257313" y="236996"/>
                  </a:lnTo>
                  <a:lnTo>
                    <a:pt x="283044" y="259512"/>
                  </a:lnTo>
                  <a:lnTo>
                    <a:pt x="308776" y="281759"/>
                  </a:lnTo>
                  <a:lnTo>
                    <a:pt x="334507" y="303723"/>
                  </a:lnTo>
                  <a:lnTo>
                    <a:pt x="360239" y="325390"/>
                  </a:lnTo>
                  <a:lnTo>
                    <a:pt x="385970" y="346746"/>
                  </a:lnTo>
                  <a:lnTo>
                    <a:pt x="411701" y="367777"/>
                  </a:lnTo>
                  <a:lnTo>
                    <a:pt x="437433" y="388470"/>
                  </a:lnTo>
                  <a:lnTo>
                    <a:pt x="463164" y="408811"/>
                  </a:lnTo>
                  <a:lnTo>
                    <a:pt x="488895" y="428790"/>
                  </a:lnTo>
                  <a:lnTo>
                    <a:pt x="514627" y="448397"/>
                  </a:lnTo>
                  <a:lnTo>
                    <a:pt x="540358" y="467623"/>
                  </a:lnTo>
                  <a:lnTo>
                    <a:pt x="566089" y="486460"/>
                  </a:lnTo>
                  <a:lnTo>
                    <a:pt x="591821" y="504904"/>
                  </a:lnTo>
                  <a:lnTo>
                    <a:pt x="617552" y="522952"/>
                  </a:lnTo>
                  <a:lnTo>
                    <a:pt x="643284" y="540603"/>
                  </a:lnTo>
                  <a:lnTo>
                    <a:pt x="669015" y="557857"/>
                  </a:lnTo>
                  <a:lnTo>
                    <a:pt x="694746" y="574718"/>
                  </a:lnTo>
                  <a:lnTo>
                    <a:pt x="720478" y="591191"/>
                  </a:lnTo>
                  <a:lnTo>
                    <a:pt x="746209" y="607284"/>
                  </a:lnTo>
                  <a:lnTo>
                    <a:pt x="771940" y="623004"/>
                  </a:lnTo>
                  <a:lnTo>
                    <a:pt x="797672" y="638362"/>
                  </a:lnTo>
                  <a:lnTo>
                    <a:pt x="823403" y="653371"/>
                  </a:lnTo>
                  <a:lnTo>
                    <a:pt x="849134" y="668041"/>
                  </a:lnTo>
                  <a:lnTo>
                    <a:pt x="874866" y="682386"/>
                  </a:lnTo>
                  <a:lnTo>
                    <a:pt x="900597" y="696421"/>
                  </a:lnTo>
                  <a:lnTo>
                    <a:pt x="926329" y="710160"/>
                  </a:lnTo>
                  <a:lnTo>
                    <a:pt x="952060" y="723616"/>
                  </a:lnTo>
                  <a:lnTo>
                    <a:pt x="977791" y="736805"/>
                  </a:lnTo>
                  <a:lnTo>
                    <a:pt x="1003523" y="749740"/>
                  </a:lnTo>
                  <a:lnTo>
                    <a:pt x="1029254" y="762435"/>
                  </a:lnTo>
                  <a:lnTo>
                    <a:pt x="1054985" y="774905"/>
                  </a:lnTo>
                  <a:lnTo>
                    <a:pt x="1080717" y="787161"/>
                  </a:lnTo>
                  <a:lnTo>
                    <a:pt x="1106448" y="799216"/>
                  </a:lnTo>
                  <a:lnTo>
                    <a:pt x="1132179" y="811082"/>
                  </a:lnTo>
                  <a:lnTo>
                    <a:pt x="1157911" y="822771"/>
                  </a:lnTo>
                  <a:lnTo>
                    <a:pt x="1183642" y="834294"/>
                  </a:lnTo>
                  <a:lnTo>
                    <a:pt x="1209374" y="845659"/>
                  </a:lnTo>
                  <a:lnTo>
                    <a:pt x="1235105" y="856878"/>
                  </a:lnTo>
                  <a:lnTo>
                    <a:pt x="1260836" y="867960"/>
                  </a:lnTo>
                  <a:lnTo>
                    <a:pt x="1286568" y="878911"/>
                  </a:lnTo>
                  <a:lnTo>
                    <a:pt x="1312299" y="889741"/>
                  </a:lnTo>
                  <a:lnTo>
                    <a:pt x="1338030" y="900457"/>
                  </a:lnTo>
                  <a:lnTo>
                    <a:pt x="1363762" y="911066"/>
                  </a:lnTo>
                  <a:lnTo>
                    <a:pt x="1389493" y="921574"/>
                  </a:lnTo>
                  <a:lnTo>
                    <a:pt x="1415224" y="931987"/>
                  </a:lnTo>
                  <a:lnTo>
                    <a:pt x="1440956" y="942311"/>
                  </a:lnTo>
                  <a:lnTo>
                    <a:pt x="1466687" y="952551"/>
                  </a:lnTo>
                  <a:lnTo>
                    <a:pt x="1492418" y="962713"/>
                  </a:lnTo>
                  <a:lnTo>
                    <a:pt x="1518150" y="972800"/>
                  </a:lnTo>
                  <a:lnTo>
                    <a:pt x="1543881" y="982816"/>
                  </a:lnTo>
                  <a:lnTo>
                    <a:pt x="1569613" y="992767"/>
                  </a:lnTo>
                  <a:lnTo>
                    <a:pt x="1595344" y="1002655"/>
                  </a:lnTo>
                  <a:lnTo>
                    <a:pt x="1621075" y="1012485"/>
                  </a:lnTo>
                  <a:lnTo>
                    <a:pt x="1646807" y="1022259"/>
                  </a:lnTo>
                  <a:lnTo>
                    <a:pt x="1672538" y="1031979"/>
                  </a:lnTo>
                  <a:lnTo>
                    <a:pt x="1698269" y="1041651"/>
                  </a:lnTo>
                  <a:lnTo>
                    <a:pt x="1724001" y="1051274"/>
                  </a:lnTo>
                  <a:lnTo>
                    <a:pt x="1749732" y="1060854"/>
                  </a:lnTo>
                  <a:lnTo>
                    <a:pt x="1775463" y="1070390"/>
                  </a:lnTo>
                  <a:lnTo>
                    <a:pt x="1801195" y="1079887"/>
                  </a:lnTo>
                  <a:lnTo>
                    <a:pt x="1826926" y="1089345"/>
                  </a:lnTo>
                  <a:lnTo>
                    <a:pt x="1852658" y="1098767"/>
                  </a:lnTo>
                  <a:lnTo>
                    <a:pt x="1878389" y="1108154"/>
                  </a:lnTo>
                  <a:lnTo>
                    <a:pt x="1904120" y="1117509"/>
                  </a:lnTo>
                  <a:lnTo>
                    <a:pt x="1929852" y="1126832"/>
                  </a:lnTo>
                  <a:lnTo>
                    <a:pt x="1955583" y="1136126"/>
                  </a:lnTo>
                  <a:lnTo>
                    <a:pt x="1981314" y="1145391"/>
                  </a:lnTo>
                  <a:lnTo>
                    <a:pt x="2007046" y="1154629"/>
                  </a:lnTo>
                  <a:lnTo>
                    <a:pt x="2032777" y="1163841"/>
                  </a:lnTo>
                  <a:lnTo>
                    <a:pt x="2032777" y="2293580"/>
                  </a:lnTo>
                  <a:lnTo>
                    <a:pt x="2007046" y="2267077"/>
                  </a:lnTo>
                  <a:lnTo>
                    <a:pt x="1981314" y="2240600"/>
                  </a:lnTo>
                  <a:lnTo>
                    <a:pt x="1955583" y="2214150"/>
                  </a:lnTo>
                  <a:lnTo>
                    <a:pt x="1929852" y="2187728"/>
                  </a:lnTo>
                  <a:lnTo>
                    <a:pt x="1904120" y="2161337"/>
                  </a:lnTo>
                  <a:lnTo>
                    <a:pt x="1878389" y="2134976"/>
                  </a:lnTo>
                  <a:lnTo>
                    <a:pt x="1852658" y="2108648"/>
                  </a:lnTo>
                  <a:lnTo>
                    <a:pt x="1826926" y="2082355"/>
                  </a:lnTo>
                  <a:lnTo>
                    <a:pt x="1801195" y="2056098"/>
                  </a:lnTo>
                  <a:lnTo>
                    <a:pt x="1775463" y="2029880"/>
                  </a:lnTo>
                  <a:lnTo>
                    <a:pt x="1749732" y="2003701"/>
                  </a:lnTo>
                  <a:lnTo>
                    <a:pt x="1724001" y="1977565"/>
                  </a:lnTo>
                  <a:lnTo>
                    <a:pt x="1698269" y="1951474"/>
                  </a:lnTo>
                  <a:lnTo>
                    <a:pt x="1672538" y="1925430"/>
                  </a:lnTo>
                  <a:lnTo>
                    <a:pt x="1646807" y="1899436"/>
                  </a:lnTo>
                  <a:lnTo>
                    <a:pt x="1621075" y="1873494"/>
                  </a:lnTo>
                  <a:lnTo>
                    <a:pt x="1595344" y="1847609"/>
                  </a:lnTo>
                  <a:lnTo>
                    <a:pt x="1569613" y="1821782"/>
                  </a:lnTo>
                  <a:lnTo>
                    <a:pt x="1543881" y="1796017"/>
                  </a:lnTo>
                  <a:lnTo>
                    <a:pt x="1518150" y="1770319"/>
                  </a:lnTo>
                  <a:lnTo>
                    <a:pt x="1492418" y="1744691"/>
                  </a:lnTo>
                  <a:lnTo>
                    <a:pt x="1466687" y="1719137"/>
                  </a:lnTo>
                  <a:lnTo>
                    <a:pt x="1440956" y="1693662"/>
                  </a:lnTo>
                  <a:lnTo>
                    <a:pt x="1415224" y="1668271"/>
                  </a:lnTo>
                  <a:lnTo>
                    <a:pt x="1389493" y="1642970"/>
                  </a:lnTo>
                  <a:lnTo>
                    <a:pt x="1363762" y="1617762"/>
                  </a:lnTo>
                  <a:lnTo>
                    <a:pt x="1338030" y="1592656"/>
                  </a:lnTo>
                  <a:lnTo>
                    <a:pt x="1312299" y="1567657"/>
                  </a:lnTo>
                  <a:lnTo>
                    <a:pt x="1286568" y="1542772"/>
                  </a:lnTo>
                  <a:lnTo>
                    <a:pt x="1260836" y="1518008"/>
                  </a:lnTo>
                  <a:lnTo>
                    <a:pt x="1235105" y="1493374"/>
                  </a:lnTo>
                  <a:lnTo>
                    <a:pt x="1209374" y="1468878"/>
                  </a:lnTo>
                  <a:lnTo>
                    <a:pt x="1183642" y="1444529"/>
                  </a:lnTo>
                  <a:lnTo>
                    <a:pt x="1157911" y="1420336"/>
                  </a:lnTo>
                  <a:lnTo>
                    <a:pt x="1132179" y="1396310"/>
                  </a:lnTo>
                  <a:lnTo>
                    <a:pt x="1106448" y="1372461"/>
                  </a:lnTo>
                  <a:lnTo>
                    <a:pt x="1080717" y="1348801"/>
                  </a:lnTo>
                  <a:lnTo>
                    <a:pt x="1054985" y="1325342"/>
                  </a:lnTo>
                  <a:lnTo>
                    <a:pt x="1029254" y="1302096"/>
                  </a:lnTo>
                  <a:lnTo>
                    <a:pt x="1003523" y="1279077"/>
                  </a:lnTo>
                  <a:lnTo>
                    <a:pt x="977791" y="1256296"/>
                  </a:lnTo>
                  <a:lnTo>
                    <a:pt x="952060" y="1233770"/>
                  </a:lnTo>
                  <a:lnTo>
                    <a:pt x="926329" y="1211511"/>
                  </a:lnTo>
                  <a:lnTo>
                    <a:pt x="900597" y="1189535"/>
                  </a:lnTo>
                  <a:lnTo>
                    <a:pt x="874866" y="1167855"/>
                  </a:lnTo>
                  <a:lnTo>
                    <a:pt x="849134" y="1146485"/>
                  </a:lnTo>
                  <a:lnTo>
                    <a:pt x="823403" y="1125440"/>
                  </a:lnTo>
                  <a:lnTo>
                    <a:pt x="797672" y="1104733"/>
                  </a:lnTo>
                  <a:lnTo>
                    <a:pt x="771940" y="1084377"/>
                  </a:lnTo>
                  <a:lnTo>
                    <a:pt x="746209" y="1064382"/>
                  </a:lnTo>
                  <a:lnTo>
                    <a:pt x="720478" y="1044759"/>
                  </a:lnTo>
                  <a:lnTo>
                    <a:pt x="694746" y="1025517"/>
                  </a:lnTo>
                  <a:lnTo>
                    <a:pt x="669015" y="1006663"/>
                  </a:lnTo>
                  <a:lnTo>
                    <a:pt x="643284" y="988202"/>
                  </a:lnTo>
                  <a:lnTo>
                    <a:pt x="617552" y="970138"/>
                  </a:lnTo>
                  <a:lnTo>
                    <a:pt x="591821" y="952471"/>
                  </a:lnTo>
                  <a:lnTo>
                    <a:pt x="566089" y="935200"/>
                  </a:lnTo>
                  <a:lnTo>
                    <a:pt x="540358" y="918322"/>
                  </a:lnTo>
                  <a:lnTo>
                    <a:pt x="514627" y="901832"/>
                  </a:lnTo>
                  <a:lnTo>
                    <a:pt x="488895" y="885724"/>
                  </a:lnTo>
                  <a:lnTo>
                    <a:pt x="463164" y="869988"/>
                  </a:lnTo>
                  <a:lnTo>
                    <a:pt x="437433" y="854615"/>
                  </a:lnTo>
                  <a:lnTo>
                    <a:pt x="411701" y="839592"/>
                  </a:lnTo>
                  <a:lnTo>
                    <a:pt x="385970" y="824908"/>
                  </a:lnTo>
                  <a:lnTo>
                    <a:pt x="360239" y="810549"/>
                  </a:lnTo>
                  <a:lnTo>
                    <a:pt x="334507" y="796501"/>
                  </a:lnTo>
                  <a:lnTo>
                    <a:pt x="308776" y="782750"/>
                  </a:lnTo>
                  <a:lnTo>
                    <a:pt x="283044" y="769282"/>
                  </a:lnTo>
                  <a:lnTo>
                    <a:pt x="257313" y="756082"/>
                  </a:lnTo>
                  <a:lnTo>
                    <a:pt x="231582" y="743137"/>
                  </a:lnTo>
                  <a:lnTo>
                    <a:pt x="205850" y="730432"/>
                  </a:lnTo>
                  <a:lnTo>
                    <a:pt x="180119" y="717953"/>
                  </a:lnTo>
                  <a:lnTo>
                    <a:pt x="154388" y="705688"/>
                  </a:lnTo>
                  <a:lnTo>
                    <a:pt x="128656" y="693625"/>
                  </a:lnTo>
                  <a:lnTo>
                    <a:pt x="102925" y="681751"/>
                  </a:lnTo>
                  <a:lnTo>
                    <a:pt x="77194" y="670054"/>
                  </a:lnTo>
                  <a:lnTo>
                    <a:pt x="51462" y="658525"/>
                  </a:lnTo>
                  <a:lnTo>
                    <a:pt x="25731" y="647153"/>
                  </a:lnTo>
                  <a:lnTo>
                    <a:pt x="0" y="63592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57783" y="6607793"/>
              <a:ext cx="2032777" cy="1410746"/>
            </a:xfrm>
            <a:custGeom>
              <a:avLst/>
              <a:pathLst>
                <a:path w="2032777" h="1410746">
                  <a:moveTo>
                    <a:pt x="0" y="0"/>
                  </a:moveTo>
                  <a:lnTo>
                    <a:pt x="25731" y="17857"/>
                  </a:lnTo>
                  <a:lnTo>
                    <a:pt x="51462" y="35715"/>
                  </a:lnTo>
                  <a:lnTo>
                    <a:pt x="77194" y="53572"/>
                  </a:lnTo>
                  <a:lnTo>
                    <a:pt x="102925" y="71430"/>
                  </a:lnTo>
                  <a:lnTo>
                    <a:pt x="128656" y="89287"/>
                  </a:lnTo>
                  <a:lnTo>
                    <a:pt x="154388" y="107145"/>
                  </a:lnTo>
                  <a:lnTo>
                    <a:pt x="180119" y="125002"/>
                  </a:lnTo>
                  <a:lnTo>
                    <a:pt x="205850" y="142860"/>
                  </a:lnTo>
                  <a:lnTo>
                    <a:pt x="231582" y="160717"/>
                  </a:lnTo>
                  <a:lnTo>
                    <a:pt x="257313" y="178575"/>
                  </a:lnTo>
                  <a:lnTo>
                    <a:pt x="283044" y="196433"/>
                  </a:lnTo>
                  <a:lnTo>
                    <a:pt x="308776" y="214290"/>
                  </a:lnTo>
                  <a:lnTo>
                    <a:pt x="334507" y="232148"/>
                  </a:lnTo>
                  <a:lnTo>
                    <a:pt x="360239" y="250005"/>
                  </a:lnTo>
                  <a:lnTo>
                    <a:pt x="385970" y="267863"/>
                  </a:lnTo>
                  <a:lnTo>
                    <a:pt x="411701" y="285720"/>
                  </a:lnTo>
                  <a:lnTo>
                    <a:pt x="437433" y="303578"/>
                  </a:lnTo>
                  <a:lnTo>
                    <a:pt x="463164" y="321435"/>
                  </a:lnTo>
                  <a:lnTo>
                    <a:pt x="488895" y="339293"/>
                  </a:lnTo>
                  <a:lnTo>
                    <a:pt x="514627" y="357151"/>
                  </a:lnTo>
                  <a:lnTo>
                    <a:pt x="540358" y="375008"/>
                  </a:lnTo>
                  <a:lnTo>
                    <a:pt x="566089" y="392866"/>
                  </a:lnTo>
                  <a:lnTo>
                    <a:pt x="591821" y="410723"/>
                  </a:lnTo>
                  <a:lnTo>
                    <a:pt x="617552" y="428581"/>
                  </a:lnTo>
                  <a:lnTo>
                    <a:pt x="643284" y="446438"/>
                  </a:lnTo>
                  <a:lnTo>
                    <a:pt x="669015" y="464296"/>
                  </a:lnTo>
                  <a:lnTo>
                    <a:pt x="694746" y="482153"/>
                  </a:lnTo>
                  <a:lnTo>
                    <a:pt x="720478" y="500011"/>
                  </a:lnTo>
                  <a:lnTo>
                    <a:pt x="746209" y="517869"/>
                  </a:lnTo>
                  <a:lnTo>
                    <a:pt x="771940" y="535726"/>
                  </a:lnTo>
                  <a:lnTo>
                    <a:pt x="797672" y="553584"/>
                  </a:lnTo>
                  <a:lnTo>
                    <a:pt x="823403" y="571441"/>
                  </a:lnTo>
                  <a:lnTo>
                    <a:pt x="849134" y="589299"/>
                  </a:lnTo>
                  <a:lnTo>
                    <a:pt x="874866" y="607156"/>
                  </a:lnTo>
                  <a:lnTo>
                    <a:pt x="900597" y="625014"/>
                  </a:lnTo>
                  <a:lnTo>
                    <a:pt x="926329" y="642871"/>
                  </a:lnTo>
                  <a:lnTo>
                    <a:pt x="952060" y="660729"/>
                  </a:lnTo>
                  <a:lnTo>
                    <a:pt x="977791" y="678587"/>
                  </a:lnTo>
                  <a:lnTo>
                    <a:pt x="1003523" y="696444"/>
                  </a:lnTo>
                  <a:lnTo>
                    <a:pt x="1029254" y="714302"/>
                  </a:lnTo>
                  <a:lnTo>
                    <a:pt x="1054985" y="732159"/>
                  </a:lnTo>
                  <a:lnTo>
                    <a:pt x="1080717" y="750017"/>
                  </a:lnTo>
                  <a:lnTo>
                    <a:pt x="1106448" y="767874"/>
                  </a:lnTo>
                  <a:lnTo>
                    <a:pt x="1132179" y="785732"/>
                  </a:lnTo>
                  <a:lnTo>
                    <a:pt x="1157911" y="803589"/>
                  </a:lnTo>
                  <a:lnTo>
                    <a:pt x="1183642" y="821447"/>
                  </a:lnTo>
                  <a:lnTo>
                    <a:pt x="1209374" y="839305"/>
                  </a:lnTo>
                  <a:lnTo>
                    <a:pt x="1235105" y="857162"/>
                  </a:lnTo>
                  <a:lnTo>
                    <a:pt x="1260836" y="875020"/>
                  </a:lnTo>
                  <a:lnTo>
                    <a:pt x="1286568" y="892877"/>
                  </a:lnTo>
                  <a:lnTo>
                    <a:pt x="1312299" y="910735"/>
                  </a:lnTo>
                  <a:lnTo>
                    <a:pt x="1338030" y="928592"/>
                  </a:lnTo>
                  <a:lnTo>
                    <a:pt x="1363762" y="946450"/>
                  </a:lnTo>
                  <a:lnTo>
                    <a:pt x="1389493" y="964307"/>
                  </a:lnTo>
                  <a:lnTo>
                    <a:pt x="1415224" y="982165"/>
                  </a:lnTo>
                  <a:lnTo>
                    <a:pt x="1440956" y="1000023"/>
                  </a:lnTo>
                  <a:lnTo>
                    <a:pt x="1466687" y="1017880"/>
                  </a:lnTo>
                  <a:lnTo>
                    <a:pt x="1492418" y="1035738"/>
                  </a:lnTo>
                  <a:lnTo>
                    <a:pt x="1518150" y="1053595"/>
                  </a:lnTo>
                  <a:lnTo>
                    <a:pt x="1543881" y="1071453"/>
                  </a:lnTo>
                  <a:lnTo>
                    <a:pt x="1569613" y="1089310"/>
                  </a:lnTo>
                  <a:lnTo>
                    <a:pt x="1595344" y="1107168"/>
                  </a:lnTo>
                  <a:lnTo>
                    <a:pt x="1621075" y="1125025"/>
                  </a:lnTo>
                  <a:lnTo>
                    <a:pt x="1646807" y="1142883"/>
                  </a:lnTo>
                  <a:lnTo>
                    <a:pt x="1672538" y="1160740"/>
                  </a:lnTo>
                  <a:lnTo>
                    <a:pt x="1698269" y="1178598"/>
                  </a:lnTo>
                  <a:lnTo>
                    <a:pt x="1724001" y="1196456"/>
                  </a:lnTo>
                  <a:lnTo>
                    <a:pt x="1749732" y="1214313"/>
                  </a:lnTo>
                  <a:lnTo>
                    <a:pt x="1775463" y="1232171"/>
                  </a:lnTo>
                  <a:lnTo>
                    <a:pt x="1801195" y="1250028"/>
                  </a:lnTo>
                  <a:lnTo>
                    <a:pt x="1826926" y="1267886"/>
                  </a:lnTo>
                  <a:lnTo>
                    <a:pt x="1852658" y="1285743"/>
                  </a:lnTo>
                  <a:lnTo>
                    <a:pt x="1878389" y="1303601"/>
                  </a:lnTo>
                  <a:lnTo>
                    <a:pt x="1904120" y="1321458"/>
                  </a:lnTo>
                  <a:lnTo>
                    <a:pt x="1929852" y="1339316"/>
                  </a:lnTo>
                  <a:lnTo>
                    <a:pt x="1955583" y="1357174"/>
                  </a:lnTo>
                  <a:lnTo>
                    <a:pt x="1981314" y="1375031"/>
                  </a:lnTo>
                  <a:lnTo>
                    <a:pt x="2007046" y="1392889"/>
                  </a:lnTo>
                  <a:lnTo>
                    <a:pt x="2032777" y="1410746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11172" y="60646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20272" y="731535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55152" y="74679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19711" y="74725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11535" y="746595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33916" y="210680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56198" y="69765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05865" y="73037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09984" y="59126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11403" y="765969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13969" y="763698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36231" y="795278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37927" y="640243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24799" y="21360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80349" y="68548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76911" y="785226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46474" y="773882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59867" y="450737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74588" y="672942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92501" y="633344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81514" y="672401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77489" y="772328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48748" y="7230477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64210" y="687577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43443" y="775232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52409" y="732055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31353" y="68567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52079" y="653612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45167" y="607862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47290" y="741639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63917" y="543138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66968" y="635341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20331" y="347767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38498" y="687378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57734" y="736420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31491" y="768371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53877" y="748102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45191" y="621860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18472" y="52735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20650" y="755085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76261" y="583379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62679" y="687812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74475" y="650777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71388" y="665347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40410" y="512099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61756" y="740568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38079" y="696213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59353" y="746048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44397" y="741883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25386" y="285237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60829" y="595046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52423" y="737655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53006" y="736830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46777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47601" y="635571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69082" y="747483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35571" y="753787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60912" y="751156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13729" y="763885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70732" y="692996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02236" y="752997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65232" y="449312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11342" y="744937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8978346" y="734354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00343" y="773551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78028" y="712207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1235" y="638299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20451" y="734034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15514" y="685374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98917" y="729248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57735" y="79385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42757" y="762569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50516" y="784732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46606" y="792791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53779" y="794909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37646" y="773886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34617" y="794344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72208" y="777852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31339" y="795928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58300" y="756833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56148" y="780166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79632" y="788690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52166" y="796058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25851" y="79081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28300" y="794974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61442" y="744943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62506" y="720297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73064" y="760964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70570" y="75084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41860" y="793079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79845" y="784225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70425" y="78925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50728" y="792810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48075" y="794907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29377" y="792668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39947" y="793061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54821" y="741792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45798" y="790496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75358" y="794766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58793" y="717564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89919" y="681391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88693" y="771418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60399" y="667831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04028" y="761645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67544" y="777862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99395" y="771575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79279" y="779811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96033" y="796501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990039" y="794091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610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48203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029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2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4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76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2669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7795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6030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46022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21642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606837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89191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24007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57249" y="6123996"/>
              <a:ext cx="1983626" cy="1657443"/>
            </a:xfrm>
            <a:custGeom>
              <a:avLst/>
              <a:pathLst>
                <a:path w="1983626" h="1657443">
                  <a:moveTo>
                    <a:pt x="0" y="0"/>
                  </a:moveTo>
                  <a:lnTo>
                    <a:pt x="25109" y="16837"/>
                  </a:lnTo>
                  <a:lnTo>
                    <a:pt x="50218" y="33614"/>
                  </a:lnTo>
                  <a:lnTo>
                    <a:pt x="75327" y="50326"/>
                  </a:lnTo>
                  <a:lnTo>
                    <a:pt x="100436" y="66971"/>
                  </a:lnTo>
                  <a:lnTo>
                    <a:pt x="125545" y="83543"/>
                  </a:lnTo>
                  <a:lnTo>
                    <a:pt x="150655" y="100040"/>
                  </a:lnTo>
                  <a:lnTo>
                    <a:pt x="175764" y="116456"/>
                  </a:lnTo>
                  <a:lnTo>
                    <a:pt x="200873" y="132788"/>
                  </a:lnTo>
                  <a:lnTo>
                    <a:pt x="225982" y="149030"/>
                  </a:lnTo>
                  <a:lnTo>
                    <a:pt x="251091" y="165176"/>
                  </a:lnTo>
                  <a:lnTo>
                    <a:pt x="276201" y="181222"/>
                  </a:lnTo>
                  <a:lnTo>
                    <a:pt x="301310" y="197161"/>
                  </a:lnTo>
                  <a:lnTo>
                    <a:pt x="326419" y="212987"/>
                  </a:lnTo>
                  <a:lnTo>
                    <a:pt x="351528" y="228691"/>
                  </a:lnTo>
                  <a:lnTo>
                    <a:pt x="376637" y="244268"/>
                  </a:lnTo>
                  <a:lnTo>
                    <a:pt x="401747" y="259708"/>
                  </a:lnTo>
                  <a:lnTo>
                    <a:pt x="426856" y="275003"/>
                  </a:lnTo>
                  <a:lnTo>
                    <a:pt x="451965" y="290143"/>
                  </a:lnTo>
                  <a:lnTo>
                    <a:pt x="477074" y="305119"/>
                  </a:lnTo>
                  <a:lnTo>
                    <a:pt x="502183" y="319919"/>
                  </a:lnTo>
                  <a:lnTo>
                    <a:pt x="527293" y="334531"/>
                  </a:lnTo>
                  <a:lnTo>
                    <a:pt x="552402" y="348944"/>
                  </a:lnTo>
                  <a:lnTo>
                    <a:pt x="577511" y="363143"/>
                  </a:lnTo>
                  <a:lnTo>
                    <a:pt x="602620" y="377114"/>
                  </a:lnTo>
                  <a:lnTo>
                    <a:pt x="627729" y="390842"/>
                  </a:lnTo>
                  <a:lnTo>
                    <a:pt x="652839" y="404311"/>
                  </a:lnTo>
                  <a:lnTo>
                    <a:pt x="677948" y="417502"/>
                  </a:lnTo>
                  <a:lnTo>
                    <a:pt x="703057" y="430397"/>
                  </a:lnTo>
                  <a:lnTo>
                    <a:pt x="728166" y="442976"/>
                  </a:lnTo>
                  <a:lnTo>
                    <a:pt x="753275" y="455219"/>
                  </a:lnTo>
                  <a:lnTo>
                    <a:pt x="778385" y="467103"/>
                  </a:lnTo>
                  <a:lnTo>
                    <a:pt x="803494" y="478606"/>
                  </a:lnTo>
                  <a:lnTo>
                    <a:pt x="828603" y="489704"/>
                  </a:lnTo>
                  <a:lnTo>
                    <a:pt x="853712" y="500371"/>
                  </a:lnTo>
                  <a:lnTo>
                    <a:pt x="878821" y="510583"/>
                  </a:lnTo>
                  <a:lnTo>
                    <a:pt x="903931" y="520314"/>
                  </a:lnTo>
                  <a:lnTo>
                    <a:pt x="929040" y="529538"/>
                  </a:lnTo>
                  <a:lnTo>
                    <a:pt x="954149" y="538230"/>
                  </a:lnTo>
                  <a:lnTo>
                    <a:pt x="979258" y="546364"/>
                  </a:lnTo>
                  <a:lnTo>
                    <a:pt x="1004367" y="553916"/>
                  </a:lnTo>
                  <a:lnTo>
                    <a:pt x="1029477" y="560864"/>
                  </a:lnTo>
                  <a:lnTo>
                    <a:pt x="1054586" y="567186"/>
                  </a:lnTo>
                  <a:lnTo>
                    <a:pt x="1079695" y="572864"/>
                  </a:lnTo>
                  <a:lnTo>
                    <a:pt x="1104804" y="577881"/>
                  </a:lnTo>
                  <a:lnTo>
                    <a:pt x="1129913" y="582227"/>
                  </a:lnTo>
                  <a:lnTo>
                    <a:pt x="1155023" y="585890"/>
                  </a:lnTo>
                  <a:lnTo>
                    <a:pt x="1180132" y="588865"/>
                  </a:lnTo>
                  <a:lnTo>
                    <a:pt x="1205241" y="591151"/>
                  </a:lnTo>
                  <a:lnTo>
                    <a:pt x="1230350" y="592751"/>
                  </a:lnTo>
                  <a:lnTo>
                    <a:pt x="1255459" y="593669"/>
                  </a:lnTo>
                  <a:lnTo>
                    <a:pt x="1280569" y="593917"/>
                  </a:lnTo>
                  <a:lnTo>
                    <a:pt x="1305678" y="593507"/>
                  </a:lnTo>
                  <a:lnTo>
                    <a:pt x="1330787" y="592456"/>
                  </a:lnTo>
                  <a:lnTo>
                    <a:pt x="1355896" y="590783"/>
                  </a:lnTo>
                  <a:lnTo>
                    <a:pt x="1381005" y="588508"/>
                  </a:lnTo>
                  <a:lnTo>
                    <a:pt x="1406115" y="585656"/>
                  </a:lnTo>
                  <a:lnTo>
                    <a:pt x="1431224" y="582250"/>
                  </a:lnTo>
                  <a:lnTo>
                    <a:pt x="1456333" y="578316"/>
                  </a:lnTo>
                  <a:lnTo>
                    <a:pt x="1481442" y="573880"/>
                  </a:lnTo>
                  <a:lnTo>
                    <a:pt x="1506551" y="568966"/>
                  </a:lnTo>
                  <a:lnTo>
                    <a:pt x="1531661" y="563601"/>
                  </a:lnTo>
                  <a:lnTo>
                    <a:pt x="1556770" y="557811"/>
                  </a:lnTo>
                  <a:lnTo>
                    <a:pt x="1581879" y="551619"/>
                  </a:lnTo>
                  <a:lnTo>
                    <a:pt x="1606988" y="545049"/>
                  </a:lnTo>
                  <a:lnTo>
                    <a:pt x="1632097" y="538125"/>
                  </a:lnTo>
                  <a:lnTo>
                    <a:pt x="1657207" y="530867"/>
                  </a:lnTo>
                  <a:lnTo>
                    <a:pt x="1682316" y="523297"/>
                  </a:lnTo>
                  <a:lnTo>
                    <a:pt x="1707425" y="515435"/>
                  </a:lnTo>
                  <a:lnTo>
                    <a:pt x="1732534" y="507298"/>
                  </a:lnTo>
                  <a:lnTo>
                    <a:pt x="1757643" y="498904"/>
                  </a:lnTo>
                  <a:lnTo>
                    <a:pt x="1782753" y="490269"/>
                  </a:lnTo>
                  <a:lnTo>
                    <a:pt x="1807862" y="481409"/>
                  </a:lnTo>
                  <a:lnTo>
                    <a:pt x="1832971" y="472338"/>
                  </a:lnTo>
                  <a:lnTo>
                    <a:pt x="1858080" y="463070"/>
                  </a:lnTo>
                  <a:lnTo>
                    <a:pt x="1883189" y="453615"/>
                  </a:lnTo>
                  <a:lnTo>
                    <a:pt x="1908299" y="443987"/>
                  </a:lnTo>
                  <a:lnTo>
                    <a:pt x="1933408" y="434196"/>
                  </a:lnTo>
                  <a:lnTo>
                    <a:pt x="1958517" y="424252"/>
                  </a:lnTo>
                  <a:lnTo>
                    <a:pt x="1983626" y="414164"/>
                  </a:lnTo>
                  <a:lnTo>
                    <a:pt x="1983626" y="1657443"/>
                  </a:lnTo>
                  <a:lnTo>
                    <a:pt x="1958517" y="1641980"/>
                  </a:lnTo>
                  <a:lnTo>
                    <a:pt x="1933408" y="1626660"/>
                  </a:lnTo>
                  <a:lnTo>
                    <a:pt x="1908299" y="1611494"/>
                  </a:lnTo>
                  <a:lnTo>
                    <a:pt x="1883189" y="1596490"/>
                  </a:lnTo>
                  <a:lnTo>
                    <a:pt x="1858080" y="1581661"/>
                  </a:lnTo>
                  <a:lnTo>
                    <a:pt x="1832971" y="1567016"/>
                  </a:lnTo>
                  <a:lnTo>
                    <a:pt x="1807862" y="1552570"/>
                  </a:lnTo>
                  <a:lnTo>
                    <a:pt x="1782753" y="1538335"/>
                  </a:lnTo>
                  <a:lnTo>
                    <a:pt x="1757643" y="1524325"/>
                  </a:lnTo>
                  <a:lnTo>
                    <a:pt x="1732534" y="1510555"/>
                  </a:lnTo>
                  <a:lnTo>
                    <a:pt x="1707425" y="1497043"/>
                  </a:lnTo>
                  <a:lnTo>
                    <a:pt x="1682316" y="1483805"/>
                  </a:lnTo>
                  <a:lnTo>
                    <a:pt x="1657207" y="1470860"/>
                  </a:lnTo>
                  <a:lnTo>
                    <a:pt x="1632097" y="1458227"/>
                  </a:lnTo>
                  <a:lnTo>
                    <a:pt x="1606988" y="1445927"/>
                  </a:lnTo>
                  <a:lnTo>
                    <a:pt x="1581879" y="1433982"/>
                  </a:lnTo>
                  <a:lnTo>
                    <a:pt x="1556770" y="1422415"/>
                  </a:lnTo>
                  <a:lnTo>
                    <a:pt x="1531661" y="1411249"/>
                  </a:lnTo>
                  <a:lnTo>
                    <a:pt x="1506551" y="1400508"/>
                  </a:lnTo>
                  <a:lnTo>
                    <a:pt x="1481442" y="1390220"/>
                  </a:lnTo>
                  <a:lnTo>
                    <a:pt x="1456333" y="1380407"/>
                  </a:lnTo>
                  <a:lnTo>
                    <a:pt x="1431224" y="1371098"/>
                  </a:lnTo>
                  <a:lnTo>
                    <a:pt x="1406115" y="1362317"/>
                  </a:lnTo>
                  <a:lnTo>
                    <a:pt x="1381005" y="1354089"/>
                  </a:lnTo>
                  <a:lnTo>
                    <a:pt x="1355896" y="1346439"/>
                  </a:lnTo>
                  <a:lnTo>
                    <a:pt x="1330787" y="1339390"/>
                  </a:lnTo>
                  <a:lnTo>
                    <a:pt x="1305678" y="1332964"/>
                  </a:lnTo>
                  <a:lnTo>
                    <a:pt x="1280569" y="1327179"/>
                  </a:lnTo>
                  <a:lnTo>
                    <a:pt x="1255459" y="1322051"/>
                  </a:lnTo>
                  <a:lnTo>
                    <a:pt x="1230350" y="1317594"/>
                  </a:lnTo>
                  <a:lnTo>
                    <a:pt x="1205241" y="1313818"/>
                  </a:lnTo>
                  <a:lnTo>
                    <a:pt x="1180132" y="1310729"/>
                  </a:lnTo>
                  <a:lnTo>
                    <a:pt x="1155023" y="1308329"/>
                  </a:lnTo>
                  <a:lnTo>
                    <a:pt x="1129913" y="1306617"/>
                  </a:lnTo>
                  <a:lnTo>
                    <a:pt x="1104804" y="1305586"/>
                  </a:lnTo>
                  <a:lnTo>
                    <a:pt x="1079695" y="1305229"/>
                  </a:lnTo>
                  <a:lnTo>
                    <a:pt x="1054586" y="1305531"/>
                  </a:lnTo>
                  <a:lnTo>
                    <a:pt x="1029477" y="1306478"/>
                  </a:lnTo>
                  <a:lnTo>
                    <a:pt x="1004367" y="1308050"/>
                  </a:lnTo>
                  <a:lnTo>
                    <a:pt x="979258" y="1310227"/>
                  </a:lnTo>
                  <a:lnTo>
                    <a:pt x="954149" y="1312985"/>
                  </a:lnTo>
                  <a:lnTo>
                    <a:pt x="929040" y="1316301"/>
                  </a:lnTo>
                  <a:lnTo>
                    <a:pt x="903931" y="1320150"/>
                  </a:lnTo>
                  <a:lnTo>
                    <a:pt x="878821" y="1324506"/>
                  </a:lnTo>
                  <a:lnTo>
                    <a:pt x="853712" y="1329342"/>
                  </a:lnTo>
                  <a:lnTo>
                    <a:pt x="828603" y="1334634"/>
                  </a:lnTo>
                  <a:lnTo>
                    <a:pt x="803494" y="1340356"/>
                  </a:lnTo>
                  <a:lnTo>
                    <a:pt x="778385" y="1346484"/>
                  </a:lnTo>
                  <a:lnTo>
                    <a:pt x="753275" y="1352993"/>
                  </a:lnTo>
                  <a:lnTo>
                    <a:pt x="728166" y="1359860"/>
                  </a:lnTo>
                  <a:lnTo>
                    <a:pt x="703057" y="1367064"/>
                  </a:lnTo>
                  <a:lnTo>
                    <a:pt x="677948" y="1374584"/>
                  </a:lnTo>
                  <a:lnTo>
                    <a:pt x="652839" y="1382400"/>
                  </a:lnTo>
                  <a:lnTo>
                    <a:pt x="627729" y="1390492"/>
                  </a:lnTo>
                  <a:lnTo>
                    <a:pt x="602620" y="1398845"/>
                  </a:lnTo>
                  <a:lnTo>
                    <a:pt x="577511" y="1407441"/>
                  </a:lnTo>
                  <a:lnTo>
                    <a:pt x="552402" y="1416265"/>
                  </a:lnTo>
                  <a:lnTo>
                    <a:pt x="527293" y="1425302"/>
                  </a:lnTo>
                  <a:lnTo>
                    <a:pt x="502183" y="1434539"/>
                  </a:lnTo>
                  <a:lnTo>
                    <a:pt x="477074" y="1443964"/>
                  </a:lnTo>
                  <a:lnTo>
                    <a:pt x="451965" y="1453564"/>
                  </a:lnTo>
                  <a:lnTo>
                    <a:pt x="426856" y="1463329"/>
                  </a:lnTo>
                  <a:lnTo>
                    <a:pt x="401747" y="1473248"/>
                  </a:lnTo>
                  <a:lnTo>
                    <a:pt x="376637" y="1483313"/>
                  </a:lnTo>
                  <a:lnTo>
                    <a:pt x="351528" y="1493514"/>
                  </a:lnTo>
                  <a:lnTo>
                    <a:pt x="326419" y="1503843"/>
                  </a:lnTo>
                  <a:lnTo>
                    <a:pt x="301310" y="1514293"/>
                  </a:lnTo>
                  <a:lnTo>
                    <a:pt x="276201" y="1524857"/>
                  </a:lnTo>
                  <a:lnTo>
                    <a:pt x="251091" y="1535527"/>
                  </a:lnTo>
                  <a:lnTo>
                    <a:pt x="225982" y="1546298"/>
                  </a:lnTo>
                  <a:lnTo>
                    <a:pt x="200873" y="1557165"/>
                  </a:lnTo>
                  <a:lnTo>
                    <a:pt x="175764" y="1568121"/>
                  </a:lnTo>
                  <a:lnTo>
                    <a:pt x="150655" y="1579162"/>
                  </a:lnTo>
                  <a:lnTo>
                    <a:pt x="125545" y="1590283"/>
                  </a:lnTo>
                  <a:lnTo>
                    <a:pt x="100436" y="1601480"/>
                  </a:lnTo>
                  <a:lnTo>
                    <a:pt x="75327" y="1612749"/>
                  </a:lnTo>
                  <a:lnTo>
                    <a:pt x="50218" y="1624086"/>
                  </a:lnTo>
                  <a:lnTo>
                    <a:pt x="25109" y="1635487"/>
                  </a:lnTo>
                  <a:lnTo>
                    <a:pt x="0" y="164695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7249" y="6947471"/>
              <a:ext cx="1983626" cy="212329"/>
            </a:xfrm>
            <a:custGeom>
              <a:avLst/>
              <a:pathLst>
                <a:path w="1983626" h="212329">
                  <a:moveTo>
                    <a:pt x="0" y="0"/>
                  </a:moveTo>
                  <a:lnTo>
                    <a:pt x="25109" y="2687"/>
                  </a:lnTo>
                  <a:lnTo>
                    <a:pt x="50218" y="5375"/>
                  </a:lnTo>
                  <a:lnTo>
                    <a:pt x="75327" y="8063"/>
                  </a:lnTo>
                  <a:lnTo>
                    <a:pt x="100436" y="10750"/>
                  </a:lnTo>
                  <a:lnTo>
                    <a:pt x="125545" y="13438"/>
                  </a:lnTo>
                  <a:lnTo>
                    <a:pt x="150655" y="16126"/>
                  </a:lnTo>
                  <a:lnTo>
                    <a:pt x="175764" y="18813"/>
                  </a:lnTo>
                  <a:lnTo>
                    <a:pt x="200873" y="21501"/>
                  </a:lnTo>
                  <a:lnTo>
                    <a:pt x="225982" y="24189"/>
                  </a:lnTo>
                  <a:lnTo>
                    <a:pt x="251091" y="26877"/>
                  </a:lnTo>
                  <a:lnTo>
                    <a:pt x="276201" y="29564"/>
                  </a:lnTo>
                  <a:lnTo>
                    <a:pt x="301310" y="32252"/>
                  </a:lnTo>
                  <a:lnTo>
                    <a:pt x="326419" y="34940"/>
                  </a:lnTo>
                  <a:lnTo>
                    <a:pt x="351528" y="37627"/>
                  </a:lnTo>
                  <a:lnTo>
                    <a:pt x="376637" y="40315"/>
                  </a:lnTo>
                  <a:lnTo>
                    <a:pt x="401747" y="43003"/>
                  </a:lnTo>
                  <a:lnTo>
                    <a:pt x="426856" y="45691"/>
                  </a:lnTo>
                  <a:lnTo>
                    <a:pt x="451965" y="48378"/>
                  </a:lnTo>
                  <a:lnTo>
                    <a:pt x="477074" y="51066"/>
                  </a:lnTo>
                  <a:lnTo>
                    <a:pt x="502183" y="53754"/>
                  </a:lnTo>
                  <a:lnTo>
                    <a:pt x="527293" y="56441"/>
                  </a:lnTo>
                  <a:lnTo>
                    <a:pt x="552402" y="59129"/>
                  </a:lnTo>
                  <a:lnTo>
                    <a:pt x="577511" y="61817"/>
                  </a:lnTo>
                  <a:lnTo>
                    <a:pt x="602620" y="64505"/>
                  </a:lnTo>
                  <a:lnTo>
                    <a:pt x="627729" y="67192"/>
                  </a:lnTo>
                  <a:lnTo>
                    <a:pt x="652839" y="69880"/>
                  </a:lnTo>
                  <a:lnTo>
                    <a:pt x="677948" y="72568"/>
                  </a:lnTo>
                  <a:lnTo>
                    <a:pt x="703057" y="75255"/>
                  </a:lnTo>
                  <a:lnTo>
                    <a:pt x="728166" y="77943"/>
                  </a:lnTo>
                  <a:lnTo>
                    <a:pt x="753275" y="80631"/>
                  </a:lnTo>
                  <a:lnTo>
                    <a:pt x="778385" y="83318"/>
                  </a:lnTo>
                  <a:lnTo>
                    <a:pt x="803494" y="86006"/>
                  </a:lnTo>
                  <a:lnTo>
                    <a:pt x="828603" y="88694"/>
                  </a:lnTo>
                  <a:lnTo>
                    <a:pt x="853712" y="91382"/>
                  </a:lnTo>
                  <a:lnTo>
                    <a:pt x="878821" y="94069"/>
                  </a:lnTo>
                  <a:lnTo>
                    <a:pt x="903931" y="96757"/>
                  </a:lnTo>
                  <a:lnTo>
                    <a:pt x="929040" y="99445"/>
                  </a:lnTo>
                  <a:lnTo>
                    <a:pt x="954149" y="102132"/>
                  </a:lnTo>
                  <a:lnTo>
                    <a:pt x="979258" y="104820"/>
                  </a:lnTo>
                  <a:lnTo>
                    <a:pt x="1004367" y="107508"/>
                  </a:lnTo>
                  <a:lnTo>
                    <a:pt x="1029477" y="110196"/>
                  </a:lnTo>
                  <a:lnTo>
                    <a:pt x="1054586" y="112883"/>
                  </a:lnTo>
                  <a:lnTo>
                    <a:pt x="1079695" y="115571"/>
                  </a:lnTo>
                  <a:lnTo>
                    <a:pt x="1104804" y="118259"/>
                  </a:lnTo>
                  <a:lnTo>
                    <a:pt x="1129913" y="120946"/>
                  </a:lnTo>
                  <a:lnTo>
                    <a:pt x="1155023" y="123634"/>
                  </a:lnTo>
                  <a:lnTo>
                    <a:pt x="1180132" y="126322"/>
                  </a:lnTo>
                  <a:lnTo>
                    <a:pt x="1205241" y="129010"/>
                  </a:lnTo>
                  <a:lnTo>
                    <a:pt x="1230350" y="131697"/>
                  </a:lnTo>
                  <a:lnTo>
                    <a:pt x="1255459" y="134385"/>
                  </a:lnTo>
                  <a:lnTo>
                    <a:pt x="1280569" y="137073"/>
                  </a:lnTo>
                  <a:lnTo>
                    <a:pt x="1305678" y="139760"/>
                  </a:lnTo>
                  <a:lnTo>
                    <a:pt x="1330787" y="142448"/>
                  </a:lnTo>
                  <a:lnTo>
                    <a:pt x="1355896" y="145136"/>
                  </a:lnTo>
                  <a:lnTo>
                    <a:pt x="1381005" y="147824"/>
                  </a:lnTo>
                  <a:lnTo>
                    <a:pt x="1406115" y="150511"/>
                  </a:lnTo>
                  <a:lnTo>
                    <a:pt x="1431224" y="153199"/>
                  </a:lnTo>
                  <a:lnTo>
                    <a:pt x="1456333" y="155887"/>
                  </a:lnTo>
                  <a:lnTo>
                    <a:pt x="1481442" y="158574"/>
                  </a:lnTo>
                  <a:lnTo>
                    <a:pt x="1506551" y="161262"/>
                  </a:lnTo>
                  <a:lnTo>
                    <a:pt x="1531661" y="163950"/>
                  </a:lnTo>
                  <a:lnTo>
                    <a:pt x="1556770" y="166637"/>
                  </a:lnTo>
                  <a:lnTo>
                    <a:pt x="1581879" y="169325"/>
                  </a:lnTo>
                  <a:lnTo>
                    <a:pt x="1606988" y="172013"/>
                  </a:lnTo>
                  <a:lnTo>
                    <a:pt x="1632097" y="174701"/>
                  </a:lnTo>
                  <a:lnTo>
                    <a:pt x="1657207" y="177388"/>
                  </a:lnTo>
                  <a:lnTo>
                    <a:pt x="1682316" y="180076"/>
                  </a:lnTo>
                  <a:lnTo>
                    <a:pt x="1707425" y="182764"/>
                  </a:lnTo>
                  <a:lnTo>
                    <a:pt x="1732534" y="185451"/>
                  </a:lnTo>
                  <a:lnTo>
                    <a:pt x="1757643" y="188139"/>
                  </a:lnTo>
                  <a:lnTo>
                    <a:pt x="1782753" y="190827"/>
                  </a:lnTo>
                  <a:lnTo>
                    <a:pt x="1807862" y="193515"/>
                  </a:lnTo>
                  <a:lnTo>
                    <a:pt x="1832971" y="196202"/>
                  </a:lnTo>
                  <a:lnTo>
                    <a:pt x="1858080" y="198890"/>
                  </a:lnTo>
                  <a:lnTo>
                    <a:pt x="1883189" y="201578"/>
                  </a:lnTo>
                  <a:lnTo>
                    <a:pt x="1908299" y="204265"/>
                  </a:lnTo>
                  <a:lnTo>
                    <a:pt x="1933408" y="206953"/>
                  </a:lnTo>
                  <a:lnTo>
                    <a:pt x="1958517" y="209641"/>
                  </a:lnTo>
                  <a:lnTo>
                    <a:pt x="1983626" y="212329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28159" y="66768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40943" y="40051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07560" y="76930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49673" y="459846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76248" y="57631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3954" y="671890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285758" y="534497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21519" y="48185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8566" y="396930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62001" y="809791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32824" y="615408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10973" y="423547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37462" y="366547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86693" y="540362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0195" y="809400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10465" y="480921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48222" y="392821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80356" y="721207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03322" y="39211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00339" y="341419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38719" y="75630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7061" y="513823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66946" y="7783199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4527" y="745425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90782" y="849679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05011" y="840221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13316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59349" y="674680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45229" y="8007121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0337" y="849726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58870" y="835792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2304" y="773773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65045" y="757711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0272" y="828575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39462" y="798242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75078" y="779659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31847" y="831257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41989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5248" y="805328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08306" y="699118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47081" y="6630442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15469" y="828872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20203" y="815652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49308" y="8507301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5003" y="8091637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67005" y="763006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92355" y="744473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44973" y="762527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28975" y="806586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7191" y="764198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61075" y="789075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88621" y="842351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80582" y="7983500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922945" y="7577205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99948" y="761382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66891" y="754401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7094" y="855638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78501" y="729163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72202" y="808534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97631" y="817556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91394" y="824239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52641" y="719027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18364" y="796047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31055" y="75829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34672" y="729572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32478" y="691234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94660" y="780155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79082" y="7802046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76110" y="743240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99461" y="806274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08450" y="787834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03814" y="738090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91065" y="737548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7327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011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2696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5380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49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76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02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297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7459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315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5690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424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1421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19979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0642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9200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46477" y="6290692"/>
              <a:ext cx="2031793" cy="2292718"/>
            </a:xfrm>
            <a:custGeom>
              <a:avLst/>
              <a:pathLst>
                <a:path w="2031793" h="2292718">
                  <a:moveTo>
                    <a:pt x="0" y="0"/>
                  </a:moveTo>
                  <a:lnTo>
                    <a:pt x="25718" y="24480"/>
                  </a:lnTo>
                  <a:lnTo>
                    <a:pt x="51437" y="48814"/>
                  </a:lnTo>
                  <a:lnTo>
                    <a:pt x="77156" y="72991"/>
                  </a:lnTo>
                  <a:lnTo>
                    <a:pt x="102875" y="97001"/>
                  </a:lnTo>
                  <a:lnTo>
                    <a:pt x="128594" y="120833"/>
                  </a:lnTo>
                  <a:lnTo>
                    <a:pt x="154313" y="144475"/>
                  </a:lnTo>
                  <a:lnTo>
                    <a:pt x="180032" y="167917"/>
                  </a:lnTo>
                  <a:lnTo>
                    <a:pt x="205751" y="191145"/>
                  </a:lnTo>
                  <a:lnTo>
                    <a:pt x="231470" y="214146"/>
                  </a:lnTo>
                  <a:lnTo>
                    <a:pt x="257189" y="236907"/>
                  </a:lnTo>
                  <a:lnTo>
                    <a:pt x="282908" y="259414"/>
                  </a:lnTo>
                  <a:lnTo>
                    <a:pt x="308626" y="281653"/>
                  </a:lnTo>
                  <a:lnTo>
                    <a:pt x="334345" y="303609"/>
                  </a:lnTo>
                  <a:lnTo>
                    <a:pt x="360064" y="325268"/>
                  </a:lnTo>
                  <a:lnTo>
                    <a:pt x="385783" y="346616"/>
                  </a:lnTo>
                  <a:lnTo>
                    <a:pt x="411502" y="367639"/>
                  </a:lnTo>
                  <a:lnTo>
                    <a:pt x="437221" y="388324"/>
                  </a:lnTo>
                  <a:lnTo>
                    <a:pt x="462940" y="408657"/>
                  </a:lnTo>
                  <a:lnTo>
                    <a:pt x="488659" y="428629"/>
                  </a:lnTo>
                  <a:lnTo>
                    <a:pt x="514378" y="448229"/>
                  </a:lnTo>
                  <a:lnTo>
                    <a:pt x="540097" y="467447"/>
                  </a:lnTo>
                  <a:lnTo>
                    <a:pt x="565816" y="486277"/>
                  </a:lnTo>
                  <a:lnTo>
                    <a:pt x="591534" y="504715"/>
                  </a:lnTo>
                  <a:lnTo>
                    <a:pt x="617253" y="522756"/>
                  </a:lnTo>
                  <a:lnTo>
                    <a:pt x="642972" y="540399"/>
                  </a:lnTo>
                  <a:lnTo>
                    <a:pt x="668691" y="557647"/>
                  </a:lnTo>
                  <a:lnTo>
                    <a:pt x="694410" y="574502"/>
                  </a:lnTo>
                  <a:lnTo>
                    <a:pt x="720129" y="590969"/>
                  </a:lnTo>
                  <a:lnTo>
                    <a:pt x="745848" y="607055"/>
                  </a:lnTo>
                  <a:lnTo>
                    <a:pt x="771567" y="622770"/>
                  </a:lnTo>
                  <a:lnTo>
                    <a:pt x="797286" y="638122"/>
                  </a:lnTo>
                  <a:lnTo>
                    <a:pt x="823005" y="653125"/>
                  </a:lnTo>
                  <a:lnTo>
                    <a:pt x="848724" y="667790"/>
                  </a:lnTo>
                  <a:lnTo>
                    <a:pt x="874442" y="682130"/>
                  </a:lnTo>
                  <a:lnTo>
                    <a:pt x="900161" y="696160"/>
                  </a:lnTo>
                  <a:lnTo>
                    <a:pt x="925880" y="709893"/>
                  </a:lnTo>
                  <a:lnTo>
                    <a:pt x="951599" y="723344"/>
                  </a:lnTo>
                  <a:lnTo>
                    <a:pt x="977318" y="736528"/>
                  </a:lnTo>
                  <a:lnTo>
                    <a:pt x="1003037" y="749458"/>
                  </a:lnTo>
                  <a:lnTo>
                    <a:pt x="1028756" y="762149"/>
                  </a:lnTo>
                  <a:lnTo>
                    <a:pt x="1054475" y="774613"/>
                  </a:lnTo>
                  <a:lnTo>
                    <a:pt x="1080194" y="786865"/>
                  </a:lnTo>
                  <a:lnTo>
                    <a:pt x="1105913" y="798915"/>
                  </a:lnTo>
                  <a:lnTo>
                    <a:pt x="1131632" y="810777"/>
                  </a:lnTo>
                  <a:lnTo>
                    <a:pt x="1157350" y="822462"/>
                  </a:lnTo>
                  <a:lnTo>
                    <a:pt x="1183069" y="833980"/>
                  </a:lnTo>
                  <a:lnTo>
                    <a:pt x="1208788" y="845342"/>
                  </a:lnTo>
                  <a:lnTo>
                    <a:pt x="1234507" y="856556"/>
                  </a:lnTo>
                  <a:lnTo>
                    <a:pt x="1260226" y="867633"/>
                  </a:lnTo>
                  <a:lnTo>
                    <a:pt x="1285945" y="878581"/>
                  </a:lnTo>
                  <a:lnTo>
                    <a:pt x="1311664" y="889407"/>
                  </a:lnTo>
                  <a:lnTo>
                    <a:pt x="1337383" y="900119"/>
                  </a:lnTo>
                  <a:lnTo>
                    <a:pt x="1363102" y="910723"/>
                  </a:lnTo>
                  <a:lnTo>
                    <a:pt x="1388821" y="921227"/>
                  </a:lnTo>
                  <a:lnTo>
                    <a:pt x="1414540" y="931637"/>
                  </a:lnTo>
                  <a:lnTo>
                    <a:pt x="1440259" y="941957"/>
                  </a:lnTo>
                  <a:lnTo>
                    <a:pt x="1465977" y="952193"/>
                  </a:lnTo>
                  <a:lnTo>
                    <a:pt x="1491696" y="962351"/>
                  </a:lnTo>
                  <a:lnTo>
                    <a:pt x="1517415" y="972434"/>
                  </a:lnTo>
                  <a:lnTo>
                    <a:pt x="1543134" y="982447"/>
                  </a:lnTo>
                  <a:lnTo>
                    <a:pt x="1568853" y="992394"/>
                  </a:lnTo>
                  <a:lnTo>
                    <a:pt x="1594572" y="1002279"/>
                  </a:lnTo>
                  <a:lnTo>
                    <a:pt x="1620291" y="1012104"/>
                  </a:lnTo>
                  <a:lnTo>
                    <a:pt x="1646010" y="1021874"/>
                  </a:lnTo>
                  <a:lnTo>
                    <a:pt x="1671729" y="1031591"/>
                  </a:lnTo>
                  <a:lnTo>
                    <a:pt x="1697448" y="1041259"/>
                  </a:lnTo>
                  <a:lnTo>
                    <a:pt x="1723167" y="1050879"/>
                  </a:lnTo>
                  <a:lnTo>
                    <a:pt x="1748885" y="1060455"/>
                  </a:lnTo>
                  <a:lnTo>
                    <a:pt x="1774604" y="1069988"/>
                  </a:lnTo>
                  <a:lnTo>
                    <a:pt x="1800323" y="1079481"/>
                  </a:lnTo>
                  <a:lnTo>
                    <a:pt x="1826042" y="1088935"/>
                  </a:lnTo>
                  <a:lnTo>
                    <a:pt x="1851761" y="1098354"/>
                  </a:lnTo>
                  <a:lnTo>
                    <a:pt x="1877480" y="1107738"/>
                  </a:lnTo>
                  <a:lnTo>
                    <a:pt x="1903199" y="1117089"/>
                  </a:lnTo>
                  <a:lnTo>
                    <a:pt x="1928918" y="1126408"/>
                  </a:lnTo>
                  <a:lnTo>
                    <a:pt x="1954637" y="1135699"/>
                  </a:lnTo>
                  <a:lnTo>
                    <a:pt x="1980356" y="1144960"/>
                  </a:lnTo>
                  <a:lnTo>
                    <a:pt x="2006075" y="1154195"/>
                  </a:lnTo>
                  <a:lnTo>
                    <a:pt x="2031793" y="1163404"/>
                  </a:lnTo>
                  <a:lnTo>
                    <a:pt x="2031793" y="2292718"/>
                  </a:lnTo>
                  <a:lnTo>
                    <a:pt x="2006075" y="2266225"/>
                  </a:lnTo>
                  <a:lnTo>
                    <a:pt x="1980356" y="2239757"/>
                  </a:lnTo>
                  <a:lnTo>
                    <a:pt x="1954637" y="2213317"/>
                  </a:lnTo>
                  <a:lnTo>
                    <a:pt x="1928918" y="2186906"/>
                  </a:lnTo>
                  <a:lnTo>
                    <a:pt x="1903199" y="2160524"/>
                  </a:lnTo>
                  <a:lnTo>
                    <a:pt x="1877480" y="2134173"/>
                  </a:lnTo>
                  <a:lnTo>
                    <a:pt x="1851761" y="2107855"/>
                  </a:lnTo>
                  <a:lnTo>
                    <a:pt x="1826042" y="2081572"/>
                  </a:lnTo>
                  <a:lnTo>
                    <a:pt x="1800323" y="2055325"/>
                  </a:lnTo>
                  <a:lnTo>
                    <a:pt x="1774604" y="2029116"/>
                  </a:lnTo>
                  <a:lnTo>
                    <a:pt x="1748885" y="2002948"/>
                  </a:lnTo>
                  <a:lnTo>
                    <a:pt x="1723167" y="1976822"/>
                  </a:lnTo>
                  <a:lnTo>
                    <a:pt x="1697448" y="1950740"/>
                  </a:lnTo>
                  <a:lnTo>
                    <a:pt x="1671729" y="1924706"/>
                  </a:lnTo>
                  <a:lnTo>
                    <a:pt x="1646010" y="1898722"/>
                  </a:lnTo>
                  <a:lnTo>
                    <a:pt x="1620291" y="1872790"/>
                  </a:lnTo>
                  <a:lnTo>
                    <a:pt x="1594572" y="1846914"/>
                  </a:lnTo>
                  <a:lnTo>
                    <a:pt x="1568853" y="1821097"/>
                  </a:lnTo>
                  <a:lnTo>
                    <a:pt x="1543134" y="1795342"/>
                  </a:lnTo>
                  <a:lnTo>
                    <a:pt x="1517415" y="1769654"/>
                  </a:lnTo>
                  <a:lnTo>
                    <a:pt x="1491696" y="1744035"/>
                  </a:lnTo>
                  <a:lnTo>
                    <a:pt x="1465977" y="1718491"/>
                  </a:lnTo>
                  <a:lnTo>
                    <a:pt x="1440259" y="1693026"/>
                  </a:lnTo>
                  <a:lnTo>
                    <a:pt x="1414540" y="1667644"/>
                  </a:lnTo>
                  <a:lnTo>
                    <a:pt x="1388821" y="1642352"/>
                  </a:lnTo>
                  <a:lnTo>
                    <a:pt x="1363102" y="1617154"/>
                  </a:lnTo>
                  <a:lnTo>
                    <a:pt x="1337383" y="1592057"/>
                  </a:lnTo>
                  <a:lnTo>
                    <a:pt x="1311664" y="1567067"/>
                  </a:lnTo>
                  <a:lnTo>
                    <a:pt x="1285945" y="1542192"/>
                  </a:lnTo>
                  <a:lnTo>
                    <a:pt x="1260226" y="1517437"/>
                  </a:lnTo>
                  <a:lnTo>
                    <a:pt x="1234507" y="1492813"/>
                  </a:lnTo>
                  <a:lnTo>
                    <a:pt x="1208788" y="1468326"/>
                  </a:lnTo>
                  <a:lnTo>
                    <a:pt x="1183069" y="1443986"/>
                  </a:lnTo>
                  <a:lnTo>
                    <a:pt x="1157350" y="1419802"/>
                  </a:lnTo>
                  <a:lnTo>
                    <a:pt x="1131632" y="1395785"/>
                  </a:lnTo>
                  <a:lnTo>
                    <a:pt x="1105913" y="1371945"/>
                  </a:lnTo>
                  <a:lnTo>
                    <a:pt x="1080194" y="1348294"/>
                  </a:lnTo>
                  <a:lnTo>
                    <a:pt x="1054475" y="1324844"/>
                  </a:lnTo>
                  <a:lnTo>
                    <a:pt x="1028756" y="1301607"/>
                  </a:lnTo>
                  <a:lnTo>
                    <a:pt x="1003037" y="1278596"/>
                  </a:lnTo>
                  <a:lnTo>
                    <a:pt x="977318" y="1255824"/>
                  </a:lnTo>
                  <a:lnTo>
                    <a:pt x="951599" y="1233306"/>
                  </a:lnTo>
                  <a:lnTo>
                    <a:pt x="925880" y="1211056"/>
                  </a:lnTo>
                  <a:lnTo>
                    <a:pt x="900161" y="1189088"/>
                  </a:lnTo>
                  <a:lnTo>
                    <a:pt x="874442" y="1167416"/>
                  </a:lnTo>
                  <a:lnTo>
                    <a:pt x="848724" y="1146054"/>
                  </a:lnTo>
                  <a:lnTo>
                    <a:pt x="823005" y="1125017"/>
                  </a:lnTo>
                  <a:lnTo>
                    <a:pt x="797286" y="1104318"/>
                  </a:lnTo>
                  <a:lnTo>
                    <a:pt x="771567" y="1083969"/>
                  </a:lnTo>
                  <a:lnTo>
                    <a:pt x="745848" y="1063982"/>
                  </a:lnTo>
                  <a:lnTo>
                    <a:pt x="720129" y="1044366"/>
                  </a:lnTo>
                  <a:lnTo>
                    <a:pt x="694410" y="1025132"/>
                  </a:lnTo>
                  <a:lnTo>
                    <a:pt x="668691" y="1006285"/>
                  </a:lnTo>
                  <a:lnTo>
                    <a:pt x="642972" y="987831"/>
                  </a:lnTo>
                  <a:lnTo>
                    <a:pt x="617253" y="969773"/>
                  </a:lnTo>
                  <a:lnTo>
                    <a:pt x="591534" y="952112"/>
                  </a:lnTo>
                  <a:lnTo>
                    <a:pt x="565816" y="934848"/>
                  </a:lnTo>
                  <a:lnTo>
                    <a:pt x="540097" y="917977"/>
                  </a:lnTo>
                  <a:lnTo>
                    <a:pt x="514378" y="901493"/>
                  </a:lnTo>
                  <a:lnTo>
                    <a:pt x="488659" y="885391"/>
                  </a:lnTo>
                  <a:lnTo>
                    <a:pt x="462940" y="869661"/>
                  </a:lnTo>
                  <a:lnTo>
                    <a:pt x="437221" y="854293"/>
                  </a:lnTo>
                  <a:lnTo>
                    <a:pt x="411502" y="839276"/>
                  </a:lnTo>
                  <a:lnTo>
                    <a:pt x="385783" y="824598"/>
                  </a:lnTo>
                  <a:lnTo>
                    <a:pt x="360064" y="810244"/>
                  </a:lnTo>
                  <a:lnTo>
                    <a:pt x="334345" y="796201"/>
                  </a:lnTo>
                  <a:lnTo>
                    <a:pt x="308626" y="782456"/>
                  </a:lnTo>
                  <a:lnTo>
                    <a:pt x="282908" y="768993"/>
                  </a:lnTo>
                  <a:lnTo>
                    <a:pt x="257189" y="755798"/>
                  </a:lnTo>
                  <a:lnTo>
                    <a:pt x="231470" y="742857"/>
                  </a:lnTo>
                  <a:lnTo>
                    <a:pt x="205751" y="730157"/>
                  </a:lnTo>
                  <a:lnTo>
                    <a:pt x="180032" y="717683"/>
                  </a:lnTo>
                  <a:lnTo>
                    <a:pt x="154313" y="705423"/>
                  </a:lnTo>
                  <a:lnTo>
                    <a:pt x="128594" y="693364"/>
                  </a:lnTo>
                  <a:lnTo>
                    <a:pt x="102875" y="681494"/>
                  </a:lnTo>
                  <a:lnTo>
                    <a:pt x="77156" y="669803"/>
                  </a:lnTo>
                  <a:lnTo>
                    <a:pt x="51437" y="658278"/>
                  </a:lnTo>
                  <a:lnTo>
                    <a:pt x="25718" y="646910"/>
                  </a:lnTo>
                  <a:lnTo>
                    <a:pt x="0" y="63568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477" y="6608536"/>
              <a:ext cx="2031793" cy="1410216"/>
            </a:xfrm>
            <a:custGeom>
              <a:avLst/>
              <a:pathLst>
                <a:path w="2031793" h="1410216">
                  <a:moveTo>
                    <a:pt x="0" y="0"/>
                  </a:moveTo>
                  <a:lnTo>
                    <a:pt x="25718" y="17850"/>
                  </a:lnTo>
                  <a:lnTo>
                    <a:pt x="51437" y="35701"/>
                  </a:lnTo>
                  <a:lnTo>
                    <a:pt x="77156" y="53552"/>
                  </a:lnTo>
                  <a:lnTo>
                    <a:pt x="102875" y="71403"/>
                  </a:lnTo>
                  <a:lnTo>
                    <a:pt x="128594" y="89254"/>
                  </a:lnTo>
                  <a:lnTo>
                    <a:pt x="154313" y="107105"/>
                  </a:lnTo>
                  <a:lnTo>
                    <a:pt x="180032" y="124955"/>
                  </a:lnTo>
                  <a:lnTo>
                    <a:pt x="205751" y="142806"/>
                  </a:lnTo>
                  <a:lnTo>
                    <a:pt x="231470" y="160657"/>
                  </a:lnTo>
                  <a:lnTo>
                    <a:pt x="257189" y="178508"/>
                  </a:lnTo>
                  <a:lnTo>
                    <a:pt x="282908" y="196359"/>
                  </a:lnTo>
                  <a:lnTo>
                    <a:pt x="308626" y="214210"/>
                  </a:lnTo>
                  <a:lnTo>
                    <a:pt x="334345" y="232060"/>
                  </a:lnTo>
                  <a:lnTo>
                    <a:pt x="360064" y="249911"/>
                  </a:lnTo>
                  <a:lnTo>
                    <a:pt x="385783" y="267762"/>
                  </a:lnTo>
                  <a:lnTo>
                    <a:pt x="411502" y="285613"/>
                  </a:lnTo>
                  <a:lnTo>
                    <a:pt x="437221" y="303464"/>
                  </a:lnTo>
                  <a:lnTo>
                    <a:pt x="462940" y="321315"/>
                  </a:lnTo>
                  <a:lnTo>
                    <a:pt x="488659" y="339165"/>
                  </a:lnTo>
                  <a:lnTo>
                    <a:pt x="514378" y="357016"/>
                  </a:lnTo>
                  <a:lnTo>
                    <a:pt x="540097" y="374867"/>
                  </a:lnTo>
                  <a:lnTo>
                    <a:pt x="565816" y="392718"/>
                  </a:lnTo>
                  <a:lnTo>
                    <a:pt x="591534" y="410569"/>
                  </a:lnTo>
                  <a:lnTo>
                    <a:pt x="617253" y="428420"/>
                  </a:lnTo>
                  <a:lnTo>
                    <a:pt x="642972" y="446270"/>
                  </a:lnTo>
                  <a:lnTo>
                    <a:pt x="668691" y="464121"/>
                  </a:lnTo>
                  <a:lnTo>
                    <a:pt x="694410" y="481972"/>
                  </a:lnTo>
                  <a:lnTo>
                    <a:pt x="720129" y="499823"/>
                  </a:lnTo>
                  <a:lnTo>
                    <a:pt x="745848" y="517674"/>
                  </a:lnTo>
                  <a:lnTo>
                    <a:pt x="771567" y="535525"/>
                  </a:lnTo>
                  <a:lnTo>
                    <a:pt x="797286" y="553376"/>
                  </a:lnTo>
                  <a:lnTo>
                    <a:pt x="823005" y="571226"/>
                  </a:lnTo>
                  <a:lnTo>
                    <a:pt x="848724" y="589077"/>
                  </a:lnTo>
                  <a:lnTo>
                    <a:pt x="874442" y="606928"/>
                  </a:lnTo>
                  <a:lnTo>
                    <a:pt x="900161" y="624779"/>
                  </a:lnTo>
                  <a:lnTo>
                    <a:pt x="925880" y="642630"/>
                  </a:lnTo>
                  <a:lnTo>
                    <a:pt x="951599" y="660481"/>
                  </a:lnTo>
                  <a:lnTo>
                    <a:pt x="977318" y="678331"/>
                  </a:lnTo>
                  <a:lnTo>
                    <a:pt x="1003037" y="696182"/>
                  </a:lnTo>
                  <a:lnTo>
                    <a:pt x="1028756" y="714033"/>
                  </a:lnTo>
                  <a:lnTo>
                    <a:pt x="1054475" y="731884"/>
                  </a:lnTo>
                  <a:lnTo>
                    <a:pt x="1080194" y="749735"/>
                  </a:lnTo>
                  <a:lnTo>
                    <a:pt x="1105913" y="767586"/>
                  </a:lnTo>
                  <a:lnTo>
                    <a:pt x="1131632" y="785436"/>
                  </a:lnTo>
                  <a:lnTo>
                    <a:pt x="1157350" y="803287"/>
                  </a:lnTo>
                  <a:lnTo>
                    <a:pt x="1183069" y="821138"/>
                  </a:lnTo>
                  <a:lnTo>
                    <a:pt x="1208788" y="838989"/>
                  </a:lnTo>
                  <a:lnTo>
                    <a:pt x="1234507" y="856840"/>
                  </a:lnTo>
                  <a:lnTo>
                    <a:pt x="1260226" y="874691"/>
                  </a:lnTo>
                  <a:lnTo>
                    <a:pt x="1285945" y="892541"/>
                  </a:lnTo>
                  <a:lnTo>
                    <a:pt x="1311664" y="910392"/>
                  </a:lnTo>
                  <a:lnTo>
                    <a:pt x="1337383" y="928243"/>
                  </a:lnTo>
                  <a:lnTo>
                    <a:pt x="1363102" y="946094"/>
                  </a:lnTo>
                  <a:lnTo>
                    <a:pt x="1388821" y="963945"/>
                  </a:lnTo>
                  <a:lnTo>
                    <a:pt x="1414540" y="981796"/>
                  </a:lnTo>
                  <a:lnTo>
                    <a:pt x="1440259" y="999647"/>
                  </a:lnTo>
                  <a:lnTo>
                    <a:pt x="1465977" y="1017497"/>
                  </a:lnTo>
                  <a:lnTo>
                    <a:pt x="1491696" y="1035348"/>
                  </a:lnTo>
                  <a:lnTo>
                    <a:pt x="1517415" y="1053199"/>
                  </a:lnTo>
                  <a:lnTo>
                    <a:pt x="1543134" y="1071050"/>
                  </a:lnTo>
                  <a:lnTo>
                    <a:pt x="1568853" y="1088901"/>
                  </a:lnTo>
                  <a:lnTo>
                    <a:pt x="1594572" y="1106752"/>
                  </a:lnTo>
                  <a:lnTo>
                    <a:pt x="1620291" y="1124602"/>
                  </a:lnTo>
                  <a:lnTo>
                    <a:pt x="1646010" y="1142453"/>
                  </a:lnTo>
                  <a:lnTo>
                    <a:pt x="1671729" y="1160304"/>
                  </a:lnTo>
                  <a:lnTo>
                    <a:pt x="1697448" y="1178155"/>
                  </a:lnTo>
                  <a:lnTo>
                    <a:pt x="1723167" y="1196006"/>
                  </a:lnTo>
                  <a:lnTo>
                    <a:pt x="1748885" y="1213857"/>
                  </a:lnTo>
                  <a:lnTo>
                    <a:pt x="1774604" y="1231707"/>
                  </a:lnTo>
                  <a:lnTo>
                    <a:pt x="1800323" y="1249558"/>
                  </a:lnTo>
                  <a:lnTo>
                    <a:pt x="1826042" y="1267409"/>
                  </a:lnTo>
                  <a:lnTo>
                    <a:pt x="1851761" y="1285260"/>
                  </a:lnTo>
                  <a:lnTo>
                    <a:pt x="1877480" y="1303111"/>
                  </a:lnTo>
                  <a:lnTo>
                    <a:pt x="1903199" y="1320962"/>
                  </a:lnTo>
                  <a:lnTo>
                    <a:pt x="1928918" y="1338812"/>
                  </a:lnTo>
                  <a:lnTo>
                    <a:pt x="1954637" y="1356663"/>
                  </a:lnTo>
                  <a:lnTo>
                    <a:pt x="1980356" y="1374514"/>
                  </a:lnTo>
                  <a:lnTo>
                    <a:pt x="2006075" y="1392365"/>
                  </a:lnTo>
                  <a:lnTo>
                    <a:pt x="2031793" y="1410216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205865" y="605878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209964" y="730867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224543" y="746662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214205" y="747563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217579" y="74842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242366" y="209213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240692" y="70020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235326" y="730018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26122" y="590393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25306" y="76763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42538" y="763278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39386" y="794861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48009" y="639959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27909" y="21398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366762" y="686012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68772" y="785914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383115" y="775250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376439" y="452345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345759" y="669327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385242" y="632663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352041" y="671121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367277" y="774376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351227" y="726541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386740" y="6870655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356836" y="771789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442742" y="731350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444587" y="685806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423155" y="6553449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444951" y="60524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413060" y="741080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402874" y="542658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455042" y="635207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425505" y="351166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403162" y="688269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406986" y="735780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407679" y="768420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441533" y="745281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415886" y="6223035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406803" y="52445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437917" y="7560730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742310" y="586872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762786" y="688526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714718" y="649795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731520" y="664433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739188" y="511535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47788" y="741085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758639" y="700262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764433" y="747698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737017" y="742776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754367" y="284792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746111" y="5958611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752516" y="7356873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745600" y="734738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744634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735379" y="635127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731356" y="744546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765201" y="753094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737482" y="753063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8991611" y="762689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8984921" y="692853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8987686" y="751757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8963373" y="4490647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8970700" y="7472612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00667" y="7366521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994247" y="7740784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78823" y="7137473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2756" y="637125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314321" y="7352606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270695" y="6888714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284916" y="7309707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20605" y="793369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40178" y="76399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48162" y="782587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64610" y="793229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59074" y="795676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43644" y="773673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19713" y="795402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55807" y="77971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63030" y="794413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59303" y="755890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14945" y="780777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60504" y="791130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49763" y="79314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32585" y="789218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61350" y="796023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42379" y="747951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79845" y="721692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34091" y="763922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27565" y="750767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38508" y="793504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55483" y="782441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54398" y="789652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68815" y="792878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55189" y="792806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834337" y="792831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823092" y="796681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830067" y="740957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866459" y="787741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685766" y="794537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642060" y="7175817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670067" y="683301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646106" y="771541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686427" y="664457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649503" y="764645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680473" y="780330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649408" y="773205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999913" y="777780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8957881" y="796650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8972391" y="796045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1269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7951352" y="789633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838342" y="574924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838342" y="360214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092198" y="7972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092198" y="58251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092198" y="3678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1269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31535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866346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348467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93389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010303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595231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9077351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9611884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5787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0" name="pic2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1" name="tx251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81269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64525" y="6134165"/>
              <a:ext cx="1978357" cy="1655667"/>
            </a:xfrm>
            <a:custGeom>
              <a:avLst/>
              <a:pathLst>
                <a:path w="1978357" h="1655667">
                  <a:moveTo>
                    <a:pt x="0" y="0"/>
                  </a:moveTo>
                  <a:lnTo>
                    <a:pt x="25042" y="16819"/>
                  </a:lnTo>
                  <a:lnTo>
                    <a:pt x="50085" y="33578"/>
                  </a:lnTo>
                  <a:lnTo>
                    <a:pt x="75127" y="50273"/>
                  </a:lnTo>
                  <a:lnTo>
                    <a:pt x="100170" y="66899"/>
                  </a:lnTo>
                  <a:lnTo>
                    <a:pt x="125212" y="83454"/>
                  </a:lnTo>
                  <a:lnTo>
                    <a:pt x="150255" y="99933"/>
                  </a:lnTo>
                  <a:lnTo>
                    <a:pt x="175297" y="116331"/>
                  </a:lnTo>
                  <a:lnTo>
                    <a:pt x="200340" y="132646"/>
                  </a:lnTo>
                  <a:lnTo>
                    <a:pt x="225382" y="148870"/>
                  </a:lnTo>
                  <a:lnTo>
                    <a:pt x="250425" y="164999"/>
                  </a:lnTo>
                  <a:lnTo>
                    <a:pt x="275467" y="181028"/>
                  </a:lnTo>
                  <a:lnTo>
                    <a:pt x="300510" y="196950"/>
                  </a:lnTo>
                  <a:lnTo>
                    <a:pt x="325552" y="212758"/>
                  </a:lnTo>
                  <a:lnTo>
                    <a:pt x="350595" y="228446"/>
                  </a:lnTo>
                  <a:lnTo>
                    <a:pt x="375637" y="244006"/>
                  </a:lnTo>
                  <a:lnTo>
                    <a:pt x="400680" y="259430"/>
                  </a:lnTo>
                  <a:lnTo>
                    <a:pt x="425722" y="274708"/>
                  </a:lnTo>
                  <a:lnTo>
                    <a:pt x="450765" y="289832"/>
                  </a:lnTo>
                  <a:lnTo>
                    <a:pt x="475807" y="304792"/>
                  </a:lnTo>
                  <a:lnTo>
                    <a:pt x="500850" y="319576"/>
                  </a:lnTo>
                  <a:lnTo>
                    <a:pt x="525892" y="334173"/>
                  </a:lnTo>
                  <a:lnTo>
                    <a:pt x="550935" y="348570"/>
                  </a:lnTo>
                  <a:lnTo>
                    <a:pt x="575977" y="362754"/>
                  </a:lnTo>
                  <a:lnTo>
                    <a:pt x="601020" y="376710"/>
                  </a:lnTo>
                  <a:lnTo>
                    <a:pt x="626062" y="390424"/>
                  </a:lnTo>
                  <a:lnTo>
                    <a:pt x="651105" y="403878"/>
                  </a:lnTo>
                  <a:lnTo>
                    <a:pt x="676147" y="417054"/>
                  </a:lnTo>
                  <a:lnTo>
                    <a:pt x="701190" y="429936"/>
                  </a:lnTo>
                  <a:lnTo>
                    <a:pt x="726232" y="442502"/>
                  </a:lnTo>
                  <a:lnTo>
                    <a:pt x="751275" y="454731"/>
                  </a:lnTo>
                  <a:lnTo>
                    <a:pt x="776317" y="466603"/>
                  </a:lnTo>
                  <a:lnTo>
                    <a:pt x="801360" y="478093"/>
                  </a:lnTo>
                  <a:lnTo>
                    <a:pt x="826402" y="489179"/>
                  </a:lnTo>
                  <a:lnTo>
                    <a:pt x="851445" y="499835"/>
                  </a:lnTo>
                  <a:lnTo>
                    <a:pt x="876487" y="510036"/>
                  </a:lnTo>
                  <a:lnTo>
                    <a:pt x="901530" y="519757"/>
                  </a:lnTo>
                  <a:lnTo>
                    <a:pt x="926572" y="528971"/>
                  </a:lnTo>
                  <a:lnTo>
                    <a:pt x="951615" y="537653"/>
                  </a:lnTo>
                  <a:lnTo>
                    <a:pt x="976657" y="545779"/>
                  </a:lnTo>
                  <a:lnTo>
                    <a:pt x="1001700" y="553323"/>
                  </a:lnTo>
                  <a:lnTo>
                    <a:pt x="1026742" y="560263"/>
                  </a:lnTo>
                  <a:lnTo>
                    <a:pt x="1051785" y="566578"/>
                  </a:lnTo>
                  <a:lnTo>
                    <a:pt x="1076827" y="572250"/>
                  </a:lnTo>
                  <a:lnTo>
                    <a:pt x="1101870" y="577262"/>
                  </a:lnTo>
                  <a:lnTo>
                    <a:pt x="1126912" y="581603"/>
                  </a:lnTo>
                  <a:lnTo>
                    <a:pt x="1151955" y="585262"/>
                  </a:lnTo>
                  <a:lnTo>
                    <a:pt x="1176997" y="588234"/>
                  </a:lnTo>
                  <a:lnTo>
                    <a:pt x="1202040" y="590518"/>
                  </a:lnTo>
                  <a:lnTo>
                    <a:pt x="1227082" y="592116"/>
                  </a:lnTo>
                  <a:lnTo>
                    <a:pt x="1252125" y="593033"/>
                  </a:lnTo>
                  <a:lnTo>
                    <a:pt x="1277167" y="593281"/>
                  </a:lnTo>
                  <a:lnTo>
                    <a:pt x="1302210" y="592871"/>
                  </a:lnTo>
                  <a:lnTo>
                    <a:pt x="1327252" y="591821"/>
                  </a:lnTo>
                  <a:lnTo>
                    <a:pt x="1352295" y="590150"/>
                  </a:lnTo>
                  <a:lnTo>
                    <a:pt x="1377337" y="587878"/>
                  </a:lnTo>
                  <a:lnTo>
                    <a:pt x="1402380" y="585029"/>
                  </a:lnTo>
                  <a:lnTo>
                    <a:pt x="1427422" y="581627"/>
                  </a:lnTo>
                  <a:lnTo>
                    <a:pt x="1452465" y="577697"/>
                  </a:lnTo>
                  <a:lnTo>
                    <a:pt x="1477507" y="573265"/>
                  </a:lnTo>
                  <a:lnTo>
                    <a:pt x="1502550" y="568356"/>
                  </a:lnTo>
                  <a:lnTo>
                    <a:pt x="1527592" y="562997"/>
                  </a:lnTo>
                  <a:lnTo>
                    <a:pt x="1552635" y="557213"/>
                  </a:lnTo>
                  <a:lnTo>
                    <a:pt x="1577677" y="551028"/>
                  </a:lnTo>
                  <a:lnTo>
                    <a:pt x="1602720" y="544465"/>
                  </a:lnTo>
                  <a:lnTo>
                    <a:pt x="1627762" y="537548"/>
                  </a:lnTo>
                  <a:lnTo>
                    <a:pt x="1652805" y="530299"/>
                  </a:lnTo>
                  <a:lnTo>
                    <a:pt x="1677847" y="522737"/>
                  </a:lnTo>
                  <a:lnTo>
                    <a:pt x="1702890" y="514883"/>
                  </a:lnTo>
                  <a:lnTo>
                    <a:pt x="1727932" y="506754"/>
                  </a:lnTo>
                  <a:lnTo>
                    <a:pt x="1752975" y="498369"/>
                  </a:lnTo>
                  <a:lnTo>
                    <a:pt x="1778017" y="489744"/>
                  </a:lnTo>
                  <a:lnTo>
                    <a:pt x="1803060" y="480894"/>
                  </a:lnTo>
                  <a:lnTo>
                    <a:pt x="1828102" y="471832"/>
                  </a:lnTo>
                  <a:lnTo>
                    <a:pt x="1853145" y="462573"/>
                  </a:lnTo>
                  <a:lnTo>
                    <a:pt x="1878187" y="453129"/>
                  </a:lnTo>
                  <a:lnTo>
                    <a:pt x="1903230" y="443512"/>
                  </a:lnTo>
                  <a:lnTo>
                    <a:pt x="1928272" y="433731"/>
                  </a:lnTo>
                  <a:lnTo>
                    <a:pt x="1953315" y="423798"/>
                  </a:lnTo>
                  <a:lnTo>
                    <a:pt x="1978357" y="413721"/>
                  </a:lnTo>
                  <a:lnTo>
                    <a:pt x="1978357" y="1655667"/>
                  </a:lnTo>
                  <a:lnTo>
                    <a:pt x="1953315" y="1640220"/>
                  </a:lnTo>
                  <a:lnTo>
                    <a:pt x="1928272" y="1624917"/>
                  </a:lnTo>
                  <a:lnTo>
                    <a:pt x="1903230" y="1609767"/>
                  </a:lnTo>
                  <a:lnTo>
                    <a:pt x="1878187" y="1594780"/>
                  </a:lnTo>
                  <a:lnTo>
                    <a:pt x="1853145" y="1579966"/>
                  </a:lnTo>
                  <a:lnTo>
                    <a:pt x="1828102" y="1565337"/>
                  </a:lnTo>
                  <a:lnTo>
                    <a:pt x="1803060" y="1550906"/>
                  </a:lnTo>
                  <a:lnTo>
                    <a:pt x="1778017" y="1536686"/>
                  </a:lnTo>
                  <a:lnTo>
                    <a:pt x="1752975" y="1522691"/>
                  </a:lnTo>
                  <a:lnTo>
                    <a:pt x="1727932" y="1508937"/>
                  </a:lnTo>
                  <a:lnTo>
                    <a:pt x="1702890" y="1495439"/>
                  </a:lnTo>
                  <a:lnTo>
                    <a:pt x="1677847" y="1482215"/>
                  </a:lnTo>
                  <a:lnTo>
                    <a:pt x="1652805" y="1469284"/>
                  </a:lnTo>
                  <a:lnTo>
                    <a:pt x="1627762" y="1456664"/>
                  </a:lnTo>
                  <a:lnTo>
                    <a:pt x="1602720" y="1444378"/>
                  </a:lnTo>
                  <a:lnTo>
                    <a:pt x="1577677" y="1432445"/>
                  </a:lnTo>
                  <a:lnTo>
                    <a:pt x="1552635" y="1420890"/>
                  </a:lnTo>
                  <a:lnTo>
                    <a:pt x="1527592" y="1409736"/>
                  </a:lnTo>
                  <a:lnTo>
                    <a:pt x="1502550" y="1399008"/>
                  </a:lnTo>
                  <a:lnTo>
                    <a:pt x="1477507" y="1388730"/>
                  </a:lnTo>
                  <a:lnTo>
                    <a:pt x="1452465" y="1378928"/>
                  </a:lnTo>
                  <a:lnTo>
                    <a:pt x="1427422" y="1369629"/>
                  </a:lnTo>
                  <a:lnTo>
                    <a:pt x="1402380" y="1360857"/>
                  </a:lnTo>
                  <a:lnTo>
                    <a:pt x="1377337" y="1352638"/>
                  </a:lnTo>
                  <a:lnTo>
                    <a:pt x="1352295" y="1344997"/>
                  </a:lnTo>
                  <a:lnTo>
                    <a:pt x="1327252" y="1337955"/>
                  </a:lnTo>
                  <a:lnTo>
                    <a:pt x="1302210" y="1331536"/>
                  </a:lnTo>
                  <a:lnTo>
                    <a:pt x="1277167" y="1325757"/>
                  </a:lnTo>
                  <a:lnTo>
                    <a:pt x="1252125" y="1320634"/>
                  </a:lnTo>
                  <a:lnTo>
                    <a:pt x="1227082" y="1316182"/>
                  </a:lnTo>
                  <a:lnTo>
                    <a:pt x="1202040" y="1312410"/>
                  </a:lnTo>
                  <a:lnTo>
                    <a:pt x="1176997" y="1309324"/>
                  </a:lnTo>
                  <a:lnTo>
                    <a:pt x="1151955" y="1306927"/>
                  </a:lnTo>
                  <a:lnTo>
                    <a:pt x="1126912" y="1305217"/>
                  </a:lnTo>
                  <a:lnTo>
                    <a:pt x="1101870" y="1304187"/>
                  </a:lnTo>
                  <a:lnTo>
                    <a:pt x="1076827" y="1303830"/>
                  </a:lnTo>
                  <a:lnTo>
                    <a:pt x="1051785" y="1304132"/>
                  </a:lnTo>
                  <a:lnTo>
                    <a:pt x="1026742" y="1305078"/>
                  </a:lnTo>
                  <a:lnTo>
                    <a:pt x="1001700" y="1306648"/>
                  </a:lnTo>
                  <a:lnTo>
                    <a:pt x="976657" y="1308823"/>
                  </a:lnTo>
                  <a:lnTo>
                    <a:pt x="951615" y="1311578"/>
                  </a:lnTo>
                  <a:lnTo>
                    <a:pt x="926572" y="1314891"/>
                  </a:lnTo>
                  <a:lnTo>
                    <a:pt x="901530" y="1318736"/>
                  </a:lnTo>
                  <a:lnTo>
                    <a:pt x="876487" y="1323087"/>
                  </a:lnTo>
                  <a:lnTo>
                    <a:pt x="851445" y="1327918"/>
                  </a:lnTo>
                  <a:lnTo>
                    <a:pt x="826402" y="1333204"/>
                  </a:lnTo>
                  <a:lnTo>
                    <a:pt x="801360" y="1338920"/>
                  </a:lnTo>
                  <a:lnTo>
                    <a:pt x="776317" y="1345041"/>
                  </a:lnTo>
                  <a:lnTo>
                    <a:pt x="751275" y="1351543"/>
                  </a:lnTo>
                  <a:lnTo>
                    <a:pt x="726232" y="1358403"/>
                  </a:lnTo>
                  <a:lnTo>
                    <a:pt x="701190" y="1365599"/>
                  </a:lnTo>
                  <a:lnTo>
                    <a:pt x="676147" y="1373111"/>
                  </a:lnTo>
                  <a:lnTo>
                    <a:pt x="651105" y="1380918"/>
                  </a:lnTo>
                  <a:lnTo>
                    <a:pt x="626062" y="1389003"/>
                  </a:lnTo>
                  <a:lnTo>
                    <a:pt x="601020" y="1397346"/>
                  </a:lnTo>
                  <a:lnTo>
                    <a:pt x="575977" y="1405933"/>
                  </a:lnTo>
                  <a:lnTo>
                    <a:pt x="550935" y="1414747"/>
                  </a:lnTo>
                  <a:lnTo>
                    <a:pt x="525892" y="1423775"/>
                  </a:lnTo>
                  <a:lnTo>
                    <a:pt x="500850" y="1433002"/>
                  </a:lnTo>
                  <a:lnTo>
                    <a:pt x="475807" y="1442416"/>
                  </a:lnTo>
                  <a:lnTo>
                    <a:pt x="450765" y="1452006"/>
                  </a:lnTo>
                  <a:lnTo>
                    <a:pt x="425722" y="1461761"/>
                  </a:lnTo>
                  <a:lnTo>
                    <a:pt x="400680" y="1471669"/>
                  </a:lnTo>
                  <a:lnTo>
                    <a:pt x="375637" y="1481723"/>
                  </a:lnTo>
                  <a:lnTo>
                    <a:pt x="350595" y="1491914"/>
                  </a:lnTo>
                  <a:lnTo>
                    <a:pt x="325552" y="1502232"/>
                  </a:lnTo>
                  <a:lnTo>
                    <a:pt x="300510" y="1512671"/>
                  </a:lnTo>
                  <a:lnTo>
                    <a:pt x="275467" y="1523223"/>
                  </a:lnTo>
                  <a:lnTo>
                    <a:pt x="250425" y="1533882"/>
                  </a:lnTo>
                  <a:lnTo>
                    <a:pt x="225382" y="1544642"/>
                  </a:lnTo>
                  <a:lnTo>
                    <a:pt x="200340" y="1555496"/>
                  </a:lnTo>
                  <a:lnTo>
                    <a:pt x="175297" y="1566441"/>
                  </a:lnTo>
                  <a:lnTo>
                    <a:pt x="150255" y="1577470"/>
                  </a:lnTo>
                  <a:lnTo>
                    <a:pt x="125212" y="1588579"/>
                  </a:lnTo>
                  <a:lnTo>
                    <a:pt x="100170" y="1599764"/>
                  </a:lnTo>
                  <a:lnTo>
                    <a:pt x="75127" y="1611021"/>
                  </a:lnTo>
                  <a:lnTo>
                    <a:pt x="50085" y="1622346"/>
                  </a:lnTo>
                  <a:lnTo>
                    <a:pt x="25042" y="1633735"/>
                  </a:lnTo>
                  <a:lnTo>
                    <a:pt x="0" y="1645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64525" y="6956758"/>
              <a:ext cx="1978357" cy="212101"/>
            </a:xfrm>
            <a:custGeom>
              <a:avLst/>
              <a:pathLst>
                <a:path w="1978357" h="212101">
                  <a:moveTo>
                    <a:pt x="0" y="0"/>
                  </a:moveTo>
                  <a:lnTo>
                    <a:pt x="25042" y="2684"/>
                  </a:lnTo>
                  <a:lnTo>
                    <a:pt x="50085" y="5369"/>
                  </a:lnTo>
                  <a:lnTo>
                    <a:pt x="75127" y="8054"/>
                  </a:lnTo>
                  <a:lnTo>
                    <a:pt x="100170" y="10739"/>
                  </a:lnTo>
                  <a:lnTo>
                    <a:pt x="125212" y="13424"/>
                  </a:lnTo>
                  <a:lnTo>
                    <a:pt x="150255" y="16108"/>
                  </a:lnTo>
                  <a:lnTo>
                    <a:pt x="175297" y="18793"/>
                  </a:lnTo>
                  <a:lnTo>
                    <a:pt x="200340" y="21478"/>
                  </a:lnTo>
                  <a:lnTo>
                    <a:pt x="225382" y="24163"/>
                  </a:lnTo>
                  <a:lnTo>
                    <a:pt x="250425" y="26848"/>
                  </a:lnTo>
                  <a:lnTo>
                    <a:pt x="275467" y="29533"/>
                  </a:lnTo>
                  <a:lnTo>
                    <a:pt x="300510" y="32217"/>
                  </a:lnTo>
                  <a:lnTo>
                    <a:pt x="325552" y="34902"/>
                  </a:lnTo>
                  <a:lnTo>
                    <a:pt x="350595" y="37587"/>
                  </a:lnTo>
                  <a:lnTo>
                    <a:pt x="375637" y="40272"/>
                  </a:lnTo>
                  <a:lnTo>
                    <a:pt x="400680" y="42957"/>
                  </a:lnTo>
                  <a:lnTo>
                    <a:pt x="425722" y="45642"/>
                  </a:lnTo>
                  <a:lnTo>
                    <a:pt x="450765" y="48326"/>
                  </a:lnTo>
                  <a:lnTo>
                    <a:pt x="475807" y="51011"/>
                  </a:lnTo>
                  <a:lnTo>
                    <a:pt x="500850" y="53696"/>
                  </a:lnTo>
                  <a:lnTo>
                    <a:pt x="525892" y="56381"/>
                  </a:lnTo>
                  <a:lnTo>
                    <a:pt x="550935" y="59066"/>
                  </a:lnTo>
                  <a:lnTo>
                    <a:pt x="575977" y="61751"/>
                  </a:lnTo>
                  <a:lnTo>
                    <a:pt x="601020" y="64435"/>
                  </a:lnTo>
                  <a:lnTo>
                    <a:pt x="626062" y="67120"/>
                  </a:lnTo>
                  <a:lnTo>
                    <a:pt x="651105" y="69805"/>
                  </a:lnTo>
                  <a:lnTo>
                    <a:pt x="676147" y="72490"/>
                  </a:lnTo>
                  <a:lnTo>
                    <a:pt x="701190" y="75175"/>
                  </a:lnTo>
                  <a:lnTo>
                    <a:pt x="726232" y="77860"/>
                  </a:lnTo>
                  <a:lnTo>
                    <a:pt x="751275" y="80544"/>
                  </a:lnTo>
                  <a:lnTo>
                    <a:pt x="776317" y="83229"/>
                  </a:lnTo>
                  <a:lnTo>
                    <a:pt x="801360" y="85914"/>
                  </a:lnTo>
                  <a:lnTo>
                    <a:pt x="826402" y="88599"/>
                  </a:lnTo>
                  <a:lnTo>
                    <a:pt x="851445" y="91284"/>
                  </a:lnTo>
                  <a:lnTo>
                    <a:pt x="876487" y="93969"/>
                  </a:lnTo>
                  <a:lnTo>
                    <a:pt x="901530" y="96653"/>
                  </a:lnTo>
                  <a:lnTo>
                    <a:pt x="926572" y="99338"/>
                  </a:lnTo>
                  <a:lnTo>
                    <a:pt x="951615" y="102023"/>
                  </a:lnTo>
                  <a:lnTo>
                    <a:pt x="976657" y="104708"/>
                  </a:lnTo>
                  <a:lnTo>
                    <a:pt x="1001700" y="107393"/>
                  </a:lnTo>
                  <a:lnTo>
                    <a:pt x="1026742" y="110078"/>
                  </a:lnTo>
                  <a:lnTo>
                    <a:pt x="1051785" y="112762"/>
                  </a:lnTo>
                  <a:lnTo>
                    <a:pt x="1076827" y="115447"/>
                  </a:lnTo>
                  <a:lnTo>
                    <a:pt x="1101870" y="118132"/>
                  </a:lnTo>
                  <a:lnTo>
                    <a:pt x="1126912" y="120817"/>
                  </a:lnTo>
                  <a:lnTo>
                    <a:pt x="1151955" y="123502"/>
                  </a:lnTo>
                  <a:lnTo>
                    <a:pt x="1176997" y="126186"/>
                  </a:lnTo>
                  <a:lnTo>
                    <a:pt x="1202040" y="128871"/>
                  </a:lnTo>
                  <a:lnTo>
                    <a:pt x="1227082" y="131556"/>
                  </a:lnTo>
                  <a:lnTo>
                    <a:pt x="1252125" y="134241"/>
                  </a:lnTo>
                  <a:lnTo>
                    <a:pt x="1277167" y="136926"/>
                  </a:lnTo>
                  <a:lnTo>
                    <a:pt x="1302210" y="139611"/>
                  </a:lnTo>
                  <a:lnTo>
                    <a:pt x="1327252" y="142295"/>
                  </a:lnTo>
                  <a:lnTo>
                    <a:pt x="1352295" y="144980"/>
                  </a:lnTo>
                  <a:lnTo>
                    <a:pt x="1377337" y="147665"/>
                  </a:lnTo>
                  <a:lnTo>
                    <a:pt x="1402380" y="150350"/>
                  </a:lnTo>
                  <a:lnTo>
                    <a:pt x="1427422" y="153035"/>
                  </a:lnTo>
                  <a:lnTo>
                    <a:pt x="1452465" y="155720"/>
                  </a:lnTo>
                  <a:lnTo>
                    <a:pt x="1477507" y="158404"/>
                  </a:lnTo>
                  <a:lnTo>
                    <a:pt x="1502550" y="161089"/>
                  </a:lnTo>
                  <a:lnTo>
                    <a:pt x="1527592" y="163774"/>
                  </a:lnTo>
                  <a:lnTo>
                    <a:pt x="1552635" y="166459"/>
                  </a:lnTo>
                  <a:lnTo>
                    <a:pt x="1577677" y="169144"/>
                  </a:lnTo>
                  <a:lnTo>
                    <a:pt x="1602720" y="171829"/>
                  </a:lnTo>
                  <a:lnTo>
                    <a:pt x="1627762" y="174513"/>
                  </a:lnTo>
                  <a:lnTo>
                    <a:pt x="1652805" y="177198"/>
                  </a:lnTo>
                  <a:lnTo>
                    <a:pt x="1677847" y="179883"/>
                  </a:lnTo>
                  <a:lnTo>
                    <a:pt x="1702890" y="182568"/>
                  </a:lnTo>
                  <a:lnTo>
                    <a:pt x="1727932" y="185253"/>
                  </a:lnTo>
                  <a:lnTo>
                    <a:pt x="1752975" y="187938"/>
                  </a:lnTo>
                  <a:lnTo>
                    <a:pt x="1778017" y="190622"/>
                  </a:lnTo>
                  <a:lnTo>
                    <a:pt x="1803060" y="193307"/>
                  </a:lnTo>
                  <a:lnTo>
                    <a:pt x="1828102" y="195992"/>
                  </a:lnTo>
                  <a:lnTo>
                    <a:pt x="1853145" y="198677"/>
                  </a:lnTo>
                  <a:lnTo>
                    <a:pt x="1878187" y="201362"/>
                  </a:lnTo>
                  <a:lnTo>
                    <a:pt x="1903230" y="204047"/>
                  </a:lnTo>
                  <a:lnTo>
                    <a:pt x="1928272" y="206731"/>
                  </a:lnTo>
                  <a:lnTo>
                    <a:pt x="1953315" y="209416"/>
                  </a:lnTo>
                  <a:lnTo>
                    <a:pt x="1978357" y="212101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287336" y="66463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0129" y="39816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64068" y="772982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45146" y="465045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294703" y="58087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04101" y="679070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14944" y="537684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25110" y="484178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84159" y="400537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9405" y="807366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44015" y="611570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08758" y="427566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79251" y="368484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6145" y="542836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89809" y="810239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17993" y="479303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92769" y="396028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22157" y="7199140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16818" y="390187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23935" y="339196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3262" y="753592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05409" y="515178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60487" y="7823577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08456" y="7454691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00279" y="8543774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03506" y="8420753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50069" y="1895776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49021" y="6766672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01342" y="8024595"/>
              <a:ext cx="49651" cy="49651"/>
            </a:xfrm>
            <a:prstGeom prst="ellipse">
              <a:avLst/>
            </a:prstGeom>
            <a:solidFill>
              <a:srgbClr val="6B19E8">
                <a:alpha val="20000"/>
              </a:srgbClr>
            </a:solidFill>
            <a:ln w="9000" cap="rnd">
              <a:solidFill>
                <a:srgbClr val="6B19E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02647" y="852195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14153" y="83810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3751" y="774528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3657" y="754166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4464" y="8256616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1827" y="798753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89027" y="778813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23538" y="8345763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65045" y="855858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2013" y="8107650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49478" y="7060794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17077" y="664918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41537" y="8298305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01899" y="816603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61606" y="853236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79875" y="810305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62584" y="7639759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48018" y="7451978"/>
              <a:ext cx="49651" cy="49651"/>
            </a:xfrm>
            <a:prstGeom prst="ellipse">
              <a:avLst/>
            </a:prstGeom>
            <a:solidFill>
              <a:srgbClr val="C354A0">
                <a:alpha val="20000"/>
              </a:srgbClr>
            </a:solidFill>
            <a:ln w="9000" cap="rnd">
              <a:solidFill>
                <a:srgbClr val="C354A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00227" y="762081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24174" y="8083906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60637" y="766370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54157" y="792204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80395" y="843667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40537" y="8027977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73178" y="7546931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64889" y="7675282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82247" y="7575883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2903" y="8541629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97149" y="729373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04886" y="8062078"/>
              <a:ext cx="49651" cy="49651"/>
            </a:xfrm>
            <a:prstGeom prst="ellipse">
              <a:avLst/>
            </a:prstGeom>
            <a:solidFill>
              <a:srgbClr val="DF7475">
                <a:alpha val="20000"/>
              </a:srgbClr>
            </a:solidFill>
            <a:ln w="9000" cap="rnd">
              <a:solidFill>
                <a:srgbClr val="DF7475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79410" y="815519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748782" y="827175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95141" y="718082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68348" y="7990668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71561" y="752591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43029" y="728097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85868" y="6971059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68176" y="784705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91065" y="7810914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84526" y="7481663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69079" y="807189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69441" y="7934370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154032" y="7385065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43133" y="739827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1219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36552" y="8480846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3542" y="670959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23542" y="493833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3542" y="3167079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977398" y="8556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77398" y="6785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977398" y="501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977398" y="3242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012192" y="8916550"/>
              <a:ext cx="2281377" cy="0"/>
            </a:xfrm>
            <a:custGeom>
              <a:avLst/>
              <a:pathLst>
                <a:path w="2281377" h="0">
                  <a:moveTo>
                    <a:pt x="0" y="0"/>
                  </a:moveTo>
                  <a:lnTo>
                    <a:pt x="228137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8209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5911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59783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6804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748917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25938" y="8935722"/>
              <a:ext cx="666353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 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054735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31756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63956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094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64327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1" name="pic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337" y="4867516"/>
              <a:ext cx="219455" cy="1097280"/>
            </a:xfrm>
            <a:prstGeom prst="rect">
              <a:avLst/>
            </a:prstGeom>
          </p:spPr>
        </p:pic>
        <p:sp>
          <p:nvSpPr>
            <p:cNvPr id="102" name="tx102"/>
            <p:cNvSpPr/>
            <p:nvPr/>
          </p:nvSpPr>
          <p:spPr>
            <a:xfrm>
              <a:off x="6835612" y="5763308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835612" y="553420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835612" y="5305104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835612" y="5076001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835612" y="48468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023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502337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502337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502337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502337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502337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77902" y="58296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77902" y="56005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77902" y="537148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77902" y="514237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77902" y="49132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401219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543800" y="1234281"/>
              <a:ext cx="41148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363333" y="6300749"/>
              <a:ext cx="1922727" cy="2282660"/>
            </a:xfrm>
            <a:custGeom>
              <a:avLst/>
              <a:pathLst>
                <a:path w="1922727" h="2282660">
                  <a:moveTo>
                    <a:pt x="0" y="0"/>
                  </a:moveTo>
                  <a:lnTo>
                    <a:pt x="24338" y="24373"/>
                  </a:lnTo>
                  <a:lnTo>
                    <a:pt x="48676" y="48600"/>
                  </a:lnTo>
                  <a:lnTo>
                    <a:pt x="73014" y="72671"/>
                  </a:lnTo>
                  <a:lnTo>
                    <a:pt x="97353" y="96575"/>
                  </a:lnTo>
                  <a:lnTo>
                    <a:pt x="121691" y="120302"/>
                  </a:lnTo>
                  <a:lnTo>
                    <a:pt x="146029" y="143842"/>
                  </a:lnTo>
                  <a:lnTo>
                    <a:pt x="170368" y="167180"/>
                  </a:lnTo>
                  <a:lnTo>
                    <a:pt x="194706" y="190306"/>
                  </a:lnTo>
                  <a:lnTo>
                    <a:pt x="219044" y="213207"/>
                  </a:lnTo>
                  <a:lnTo>
                    <a:pt x="243383" y="235868"/>
                  </a:lnTo>
                  <a:lnTo>
                    <a:pt x="267721" y="258276"/>
                  </a:lnTo>
                  <a:lnTo>
                    <a:pt x="292059" y="280417"/>
                  </a:lnTo>
                  <a:lnTo>
                    <a:pt x="316398" y="302277"/>
                  </a:lnTo>
                  <a:lnTo>
                    <a:pt x="340736" y="323841"/>
                  </a:lnTo>
                  <a:lnTo>
                    <a:pt x="365074" y="345095"/>
                  </a:lnTo>
                  <a:lnTo>
                    <a:pt x="389413" y="366026"/>
                  </a:lnTo>
                  <a:lnTo>
                    <a:pt x="413751" y="386620"/>
                  </a:lnTo>
                  <a:lnTo>
                    <a:pt x="438089" y="406865"/>
                  </a:lnTo>
                  <a:lnTo>
                    <a:pt x="462428" y="426749"/>
                  </a:lnTo>
                  <a:lnTo>
                    <a:pt x="486766" y="446262"/>
                  </a:lnTo>
                  <a:lnTo>
                    <a:pt x="511104" y="465396"/>
                  </a:lnTo>
                  <a:lnTo>
                    <a:pt x="535443" y="484144"/>
                  </a:lnTo>
                  <a:lnTo>
                    <a:pt x="559781" y="502500"/>
                  </a:lnTo>
                  <a:lnTo>
                    <a:pt x="584119" y="520462"/>
                  </a:lnTo>
                  <a:lnTo>
                    <a:pt x="608458" y="538029"/>
                  </a:lnTo>
                  <a:lnTo>
                    <a:pt x="632796" y="555201"/>
                  </a:lnTo>
                  <a:lnTo>
                    <a:pt x="657134" y="571982"/>
                  </a:lnTo>
                  <a:lnTo>
                    <a:pt x="681472" y="588377"/>
                  </a:lnTo>
                  <a:lnTo>
                    <a:pt x="705811" y="604392"/>
                  </a:lnTo>
                  <a:lnTo>
                    <a:pt x="730149" y="620038"/>
                  </a:lnTo>
                  <a:lnTo>
                    <a:pt x="754487" y="635323"/>
                  </a:lnTo>
                  <a:lnTo>
                    <a:pt x="778826" y="650260"/>
                  </a:lnTo>
                  <a:lnTo>
                    <a:pt x="803164" y="664860"/>
                  </a:lnTo>
                  <a:lnTo>
                    <a:pt x="827502" y="679138"/>
                  </a:lnTo>
                  <a:lnTo>
                    <a:pt x="851841" y="693106"/>
                  </a:lnTo>
                  <a:lnTo>
                    <a:pt x="876179" y="706779"/>
                  </a:lnTo>
                  <a:lnTo>
                    <a:pt x="900517" y="720171"/>
                  </a:lnTo>
                  <a:lnTo>
                    <a:pt x="924856" y="733297"/>
                  </a:lnTo>
                  <a:lnTo>
                    <a:pt x="949194" y="746171"/>
                  </a:lnTo>
                  <a:lnTo>
                    <a:pt x="973532" y="758805"/>
                  </a:lnTo>
                  <a:lnTo>
                    <a:pt x="997871" y="771215"/>
                  </a:lnTo>
                  <a:lnTo>
                    <a:pt x="1022209" y="783413"/>
                  </a:lnTo>
                  <a:lnTo>
                    <a:pt x="1046547" y="795411"/>
                  </a:lnTo>
                  <a:lnTo>
                    <a:pt x="1070886" y="807221"/>
                  </a:lnTo>
                  <a:lnTo>
                    <a:pt x="1095224" y="818854"/>
                  </a:lnTo>
                  <a:lnTo>
                    <a:pt x="1119562" y="830321"/>
                  </a:lnTo>
                  <a:lnTo>
                    <a:pt x="1143901" y="841633"/>
                  </a:lnTo>
                  <a:lnTo>
                    <a:pt x="1168239" y="852799"/>
                  </a:lnTo>
                  <a:lnTo>
                    <a:pt x="1192577" y="863827"/>
                  </a:lnTo>
                  <a:lnTo>
                    <a:pt x="1216916" y="874727"/>
                  </a:lnTo>
                  <a:lnTo>
                    <a:pt x="1241254" y="885505"/>
                  </a:lnTo>
                  <a:lnTo>
                    <a:pt x="1265592" y="896170"/>
                  </a:lnTo>
                  <a:lnTo>
                    <a:pt x="1289931" y="906728"/>
                  </a:lnTo>
                  <a:lnTo>
                    <a:pt x="1314269" y="917186"/>
                  </a:lnTo>
                  <a:lnTo>
                    <a:pt x="1338607" y="927550"/>
                  </a:lnTo>
                  <a:lnTo>
                    <a:pt x="1362945" y="937825"/>
                  </a:lnTo>
                  <a:lnTo>
                    <a:pt x="1387284" y="948016"/>
                  </a:lnTo>
                  <a:lnTo>
                    <a:pt x="1411622" y="958129"/>
                  </a:lnTo>
                  <a:lnTo>
                    <a:pt x="1435960" y="968168"/>
                  </a:lnTo>
                  <a:lnTo>
                    <a:pt x="1460299" y="978137"/>
                  </a:lnTo>
                  <a:lnTo>
                    <a:pt x="1484637" y="988041"/>
                  </a:lnTo>
                  <a:lnTo>
                    <a:pt x="1508975" y="997882"/>
                  </a:lnTo>
                  <a:lnTo>
                    <a:pt x="1533314" y="1007664"/>
                  </a:lnTo>
                  <a:lnTo>
                    <a:pt x="1557652" y="1017392"/>
                  </a:lnTo>
                  <a:lnTo>
                    <a:pt x="1581990" y="1027066"/>
                  </a:lnTo>
                  <a:lnTo>
                    <a:pt x="1606329" y="1036691"/>
                  </a:lnTo>
                  <a:lnTo>
                    <a:pt x="1630667" y="1046269"/>
                  </a:lnTo>
                  <a:lnTo>
                    <a:pt x="1655005" y="1055803"/>
                  </a:lnTo>
                  <a:lnTo>
                    <a:pt x="1679344" y="1065294"/>
                  </a:lnTo>
                  <a:lnTo>
                    <a:pt x="1703682" y="1074745"/>
                  </a:lnTo>
                  <a:lnTo>
                    <a:pt x="1728020" y="1084159"/>
                  </a:lnTo>
                  <a:lnTo>
                    <a:pt x="1752359" y="1093536"/>
                  </a:lnTo>
                  <a:lnTo>
                    <a:pt x="1776697" y="1102878"/>
                  </a:lnTo>
                  <a:lnTo>
                    <a:pt x="1801035" y="1112188"/>
                  </a:lnTo>
                  <a:lnTo>
                    <a:pt x="1825374" y="1121467"/>
                  </a:lnTo>
                  <a:lnTo>
                    <a:pt x="1849712" y="1130717"/>
                  </a:lnTo>
                  <a:lnTo>
                    <a:pt x="1874050" y="1139938"/>
                  </a:lnTo>
                  <a:lnTo>
                    <a:pt x="1898389" y="1149132"/>
                  </a:lnTo>
                  <a:lnTo>
                    <a:pt x="1922727" y="1158300"/>
                  </a:lnTo>
                  <a:lnTo>
                    <a:pt x="1922727" y="2282660"/>
                  </a:lnTo>
                  <a:lnTo>
                    <a:pt x="1898389" y="2256283"/>
                  </a:lnTo>
                  <a:lnTo>
                    <a:pt x="1874050" y="2229932"/>
                  </a:lnTo>
                  <a:lnTo>
                    <a:pt x="1849712" y="2203608"/>
                  </a:lnTo>
                  <a:lnTo>
                    <a:pt x="1825374" y="2177313"/>
                  </a:lnTo>
                  <a:lnTo>
                    <a:pt x="1801035" y="2151046"/>
                  </a:lnTo>
                  <a:lnTo>
                    <a:pt x="1776697" y="2124811"/>
                  </a:lnTo>
                  <a:lnTo>
                    <a:pt x="1752359" y="2098609"/>
                  </a:lnTo>
                  <a:lnTo>
                    <a:pt x="1728020" y="2072441"/>
                  </a:lnTo>
                  <a:lnTo>
                    <a:pt x="1703682" y="2046309"/>
                  </a:lnTo>
                  <a:lnTo>
                    <a:pt x="1679344" y="2020215"/>
                  </a:lnTo>
                  <a:lnTo>
                    <a:pt x="1655005" y="1994161"/>
                  </a:lnTo>
                  <a:lnTo>
                    <a:pt x="1630667" y="1968150"/>
                  </a:lnTo>
                  <a:lnTo>
                    <a:pt x="1606329" y="1942183"/>
                  </a:lnTo>
                  <a:lnTo>
                    <a:pt x="1581990" y="1916263"/>
                  </a:lnTo>
                  <a:lnTo>
                    <a:pt x="1557652" y="1890393"/>
                  </a:lnTo>
                  <a:lnTo>
                    <a:pt x="1533314" y="1864575"/>
                  </a:lnTo>
                  <a:lnTo>
                    <a:pt x="1508975" y="1838812"/>
                  </a:lnTo>
                  <a:lnTo>
                    <a:pt x="1484637" y="1813108"/>
                  </a:lnTo>
                  <a:lnTo>
                    <a:pt x="1460299" y="1787467"/>
                  </a:lnTo>
                  <a:lnTo>
                    <a:pt x="1435960" y="1761891"/>
                  </a:lnTo>
                  <a:lnTo>
                    <a:pt x="1411622" y="1736385"/>
                  </a:lnTo>
                  <a:lnTo>
                    <a:pt x="1387284" y="1710952"/>
                  </a:lnTo>
                  <a:lnTo>
                    <a:pt x="1362945" y="1685599"/>
                  </a:lnTo>
                  <a:lnTo>
                    <a:pt x="1338607" y="1660329"/>
                  </a:lnTo>
                  <a:lnTo>
                    <a:pt x="1314269" y="1635147"/>
                  </a:lnTo>
                  <a:lnTo>
                    <a:pt x="1289931" y="1610060"/>
                  </a:lnTo>
                  <a:lnTo>
                    <a:pt x="1265592" y="1585073"/>
                  </a:lnTo>
                  <a:lnTo>
                    <a:pt x="1241254" y="1560193"/>
                  </a:lnTo>
                  <a:lnTo>
                    <a:pt x="1216916" y="1535427"/>
                  </a:lnTo>
                  <a:lnTo>
                    <a:pt x="1192577" y="1510781"/>
                  </a:lnTo>
                  <a:lnTo>
                    <a:pt x="1168239" y="1486264"/>
                  </a:lnTo>
                  <a:lnTo>
                    <a:pt x="1143901" y="1461885"/>
                  </a:lnTo>
                  <a:lnTo>
                    <a:pt x="1119562" y="1437651"/>
                  </a:lnTo>
                  <a:lnTo>
                    <a:pt x="1095224" y="1413574"/>
                  </a:lnTo>
                  <a:lnTo>
                    <a:pt x="1070886" y="1389662"/>
                  </a:lnTo>
                  <a:lnTo>
                    <a:pt x="1046547" y="1365927"/>
                  </a:lnTo>
                  <a:lnTo>
                    <a:pt x="1022209" y="1342380"/>
                  </a:lnTo>
                  <a:lnTo>
                    <a:pt x="997871" y="1319032"/>
                  </a:lnTo>
                  <a:lnTo>
                    <a:pt x="973532" y="1295897"/>
                  </a:lnTo>
                  <a:lnTo>
                    <a:pt x="949194" y="1272987"/>
                  </a:lnTo>
                  <a:lnTo>
                    <a:pt x="924856" y="1250315"/>
                  </a:lnTo>
                  <a:lnTo>
                    <a:pt x="900517" y="1227896"/>
                  </a:lnTo>
                  <a:lnTo>
                    <a:pt x="876179" y="1205743"/>
                  </a:lnTo>
                  <a:lnTo>
                    <a:pt x="851841" y="1183871"/>
                  </a:lnTo>
                  <a:lnTo>
                    <a:pt x="827502" y="1162294"/>
                  </a:lnTo>
                  <a:lnTo>
                    <a:pt x="803164" y="1141027"/>
                  </a:lnTo>
                  <a:lnTo>
                    <a:pt x="778826" y="1120082"/>
                  </a:lnTo>
                  <a:lnTo>
                    <a:pt x="754487" y="1099474"/>
                  </a:lnTo>
                  <a:lnTo>
                    <a:pt x="730149" y="1079214"/>
                  </a:lnTo>
                  <a:lnTo>
                    <a:pt x="705811" y="1059314"/>
                  </a:lnTo>
                  <a:lnTo>
                    <a:pt x="681472" y="1039785"/>
                  </a:lnTo>
                  <a:lnTo>
                    <a:pt x="657134" y="1020635"/>
                  </a:lnTo>
                  <a:lnTo>
                    <a:pt x="632796" y="1001871"/>
                  </a:lnTo>
                  <a:lnTo>
                    <a:pt x="608458" y="983498"/>
                  </a:lnTo>
                  <a:lnTo>
                    <a:pt x="584119" y="965519"/>
                  </a:lnTo>
                  <a:lnTo>
                    <a:pt x="559781" y="947936"/>
                  </a:lnTo>
                  <a:lnTo>
                    <a:pt x="535443" y="930747"/>
                  </a:lnTo>
                  <a:lnTo>
                    <a:pt x="511104" y="913950"/>
                  </a:lnTo>
                  <a:lnTo>
                    <a:pt x="486766" y="897539"/>
                  </a:lnTo>
                  <a:lnTo>
                    <a:pt x="462428" y="881507"/>
                  </a:lnTo>
                  <a:lnTo>
                    <a:pt x="438089" y="865846"/>
                  </a:lnTo>
                  <a:lnTo>
                    <a:pt x="413751" y="850546"/>
                  </a:lnTo>
                  <a:lnTo>
                    <a:pt x="389413" y="835595"/>
                  </a:lnTo>
                  <a:lnTo>
                    <a:pt x="365074" y="820980"/>
                  </a:lnTo>
                  <a:lnTo>
                    <a:pt x="340736" y="806690"/>
                  </a:lnTo>
                  <a:lnTo>
                    <a:pt x="316398" y="792709"/>
                  </a:lnTo>
                  <a:lnTo>
                    <a:pt x="292059" y="779023"/>
                  </a:lnTo>
                  <a:lnTo>
                    <a:pt x="267721" y="765619"/>
                  </a:lnTo>
                  <a:lnTo>
                    <a:pt x="243383" y="752483"/>
                  </a:lnTo>
                  <a:lnTo>
                    <a:pt x="219044" y="739599"/>
                  </a:lnTo>
                  <a:lnTo>
                    <a:pt x="194706" y="726954"/>
                  </a:lnTo>
                  <a:lnTo>
                    <a:pt x="170368" y="714535"/>
                  </a:lnTo>
                  <a:lnTo>
                    <a:pt x="146029" y="702329"/>
                  </a:lnTo>
                  <a:lnTo>
                    <a:pt x="121691" y="690323"/>
                  </a:lnTo>
                  <a:lnTo>
                    <a:pt x="97353" y="678505"/>
                  </a:lnTo>
                  <a:lnTo>
                    <a:pt x="73014" y="666864"/>
                  </a:lnTo>
                  <a:lnTo>
                    <a:pt x="48676" y="655390"/>
                  </a:lnTo>
                  <a:lnTo>
                    <a:pt x="24338" y="644072"/>
                  </a:lnTo>
                  <a:lnTo>
                    <a:pt x="0" y="63290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63333" y="6617199"/>
              <a:ext cx="1922727" cy="1404030"/>
            </a:xfrm>
            <a:custGeom>
              <a:avLst/>
              <a:pathLst>
                <a:path w="1922727" h="1404030">
                  <a:moveTo>
                    <a:pt x="0" y="0"/>
                  </a:moveTo>
                  <a:lnTo>
                    <a:pt x="24338" y="17772"/>
                  </a:lnTo>
                  <a:lnTo>
                    <a:pt x="48676" y="35545"/>
                  </a:lnTo>
                  <a:lnTo>
                    <a:pt x="73014" y="53317"/>
                  </a:lnTo>
                  <a:lnTo>
                    <a:pt x="97353" y="71090"/>
                  </a:lnTo>
                  <a:lnTo>
                    <a:pt x="121691" y="88862"/>
                  </a:lnTo>
                  <a:lnTo>
                    <a:pt x="146029" y="106635"/>
                  </a:lnTo>
                  <a:lnTo>
                    <a:pt x="170368" y="124407"/>
                  </a:lnTo>
                  <a:lnTo>
                    <a:pt x="194706" y="142180"/>
                  </a:lnTo>
                  <a:lnTo>
                    <a:pt x="219044" y="159952"/>
                  </a:lnTo>
                  <a:lnTo>
                    <a:pt x="243383" y="177725"/>
                  </a:lnTo>
                  <a:lnTo>
                    <a:pt x="267721" y="195497"/>
                  </a:lnTo>
                  <a:lnTo>
                    <a:pt x="292059" y="213270"/>
                  </a:lnTo>
                  <a:lnTo>
                    <a:pt x="316398" y="231042"/>
                  </a:lnTo>
                  <a:lnTo>
                    <a:pt x="340736" y="248815"/>
                  </a:lnTo>
                  <a:lnTo>
                    <a:pt x="365074" y="266588"/>
                  </a:lnTo>
                  <a:lnTo>
                    <a:pt x="389413" y="284360"/>
                  </a:lnTo>
                  <a:lnTo>
                    <a:pt x="413751" y="302133"/>
                  </a:lnTo>
                  <a:lnTo>
                    <a:pt x="438089" y="319905"/>
                  </a:lnTo>
                  <a:lnTo>
                    <a:pt x="462428" y="337678"/>
                  </a:lnTo>
                  <a:lnTo>
                    <a:pt x="486766" y="355450"/>
                  </a:lnTo>
                  <a:lnTo>
                    <a:pt x="511104" y="373223"/>
                  </a:lnTo>
                  <a:lnTo>
                    <a:pt x="535443" y="390995"/>
                  </a:lnTo>
                  <a:lnTo>
                    <a:pt x="559781" y="408768"/>
                  </a:lnTo>
                  <a:lnTo>
                    <a:pt x="584119" y="426540"/>
                  </a:lnTo>
                  <a:lnTo>
                    <a:pt x="608458" y="444313"/>
                  </a:lnTo>
                  <a:lnTo>
                    <a:pt x="632796" y="462085"/>
                  </a:lnTo>
                  <a:lnTo>
                    <a:pt x="657134" y="479858"/>
                  </a:lnTo>
                  <a:lnTo>
                    <a:pt x="681472" y="497630"/>
                  </a:lnTo>
                  <a:lnTo>
                    <a:pt x="705811" y="515403"/>
                  </a:lnTo>
                  <a:lnTo>
                    <a:pt x="730149" y="533176"/>
                  </a:lnTo>
                  <a:lnTo>
                    <a:pt x="754487" y="550948"/>
                  </a:lnTo>
                  <a:lnTo>
                    <a:pt x="778826" y="568721"/>
                  </a:lnTo>
                  <a:lnTo>
                    <a:pt x="803164" y="586493"/>
                  </a:lnTo>
                  <a:lnTo>
                    <a:pt x="827502" y="604266"/>
                  </a:lnTo>
                  <a:lnTo>
                    <a:pt x="851841" y="622038"/>
                  </a:lnTo>
                  <a:lnTo>
                    <a:pt x="876179" y="639811"/>
                  </a:lnTo>
                  <a:lnTo>
                    <a:pt x="900517" y="657583"/>
                  </a:lnTo>
                  <a:lnTo>
                    <a:pt x="924856" y="675356"/>
                  </a:lnTo>
                  <a:lnTo>
                    <a:pt x="949194" y="693128"/>
                  </a:lnTo>
                  <a:lnTo>
                    <a:pt x="973532" y="710901"/>
                  </a:lnTo>
                  <a:lnTo>
                    <a:pt x="997871" y="728673"/>
                  </a:lnTo>
                  <a:lnTo>
                    <a:pt x="1022209" y="746446"/>
                  </a:lnTo>
                  <a:lnTo>
                    <a:pt x="1046547" y="764218"/>
                  </a:lnTo>
                  <a:lnTo>
                    <a:pt x="1070886" y="781991"/>
                  </a:lnTo>
                  <a:lnTo>
                    <a:pt x="1095224" y="799764"/>
                  </a:lnTo>
                  <a:lnTo>
                    <a:pt x="1119562" y="817536"/>
                  </a:lnTo>
                  <a:lnTo>
                    <a:pt x="1143901" y="835309"/>
                  </a:lnTo>
                  <a:lnTo>
                    <a:pt x="1168239" y="853081"/>
                  </a:lnTo>
                  <a:lnTo>
                    <a:pt x="1192577" y="870854"/>
                  </a:lnTo>
                  <a:lnTo>
                    <a:pt x="1216916" y="888626"/>
                  </a:lnTo>
                  <a:lnTo>
                    <a:pt x="1241254" y="906399"/>
                  </a:lnTo>
                  <a:lnTo>
                    <a:pt x="1265592" y="924171"/>
                  </a:lnTo>
                  <a:lnTo>
                    <a:pt x="1289931" y="941944"/>
                  </a:lnTo>
                  <a:lnTo>
                    <a:pt x="1314269" y="959716"/>
                  </a:lnTo>
                  <a:lnTo>
                    <a:pt x="1338607" y="977489"/>
                  </a:lnTo>
                  <a:lnTo>
                    <a:pt x="1362945" y="995261"/>
                  </a:lnTo>
                  <a:lnTo>
                    <a:pt x="1387284" y="1013034"/>
                  </a:lnTo>
                  <a:lnTo>
                    <a:pt x="1411622" y="1030806"/>
                  </a:lnTo>
                  <a:lnTo>
                    <a:pt x="1435960" y="1048579"/>
                  </a:lnTo>
                  <a:lnTo>
                    <a:pt x="1460299" y="1066352"/>
                  </a:lnTo>
                  <a:lnTo>
                    <a:pt x="1484637" y="1084124"/>
                  </a:lnTo>
                  <a:lnTo>
                    <a:pt x="1508975" y="1101897"/>
                  </a:lnTo>
                  <a:lnTo>
                    <a:pt x="1533314" y="1119669"/>
                  </a:lnTo>
                  <a:lnTo>
                    <a:pt x="1557652" y="1137442"/>
                  </a:lnTo>
                  <a:lnTo>
                    <a:pt x="1581990" y="1155214"/>
                  </a:lnTo>
                  <a:lnTo>
                    <a:pt x="1606329" y="1172987"/>
                  </a:lnTo>
                  <a:lnTo>
                    <a:pt x="1630667" y="1190759"/>
                  </a:lnTo>
                  <a:lnTo>
                    <a:pt x="1655005" y="1208532"/>
                  </a:lnTo>
                  <a:lnTo>
                    <a:pt x="1679344" y="1226304"/>
                  </a:lnTo>
                  <a:lnTo>
                    <a:pt x="1703682" y="1244077"/>
                  </a:lnTo>
                  <a:lnTo>
                    <a:pt x="1728020" y="1261849"/>
                  </a:lnTo>
                  <a:lnTo>
                    <a:pt x="1752359" y="1279622"/>
                  </a:lnTo>
                  <a:lnTo>
                    <a:pt x="1776697" y="1297394"/>
                  </a:lnTo>
                  <a:lnTo>
                    <a:pt x="1801035" y="1315167"/>
                  </a:lnTo>
                  <a:lnTo>
                    <a:pt x="1825374" y="1332940"/>
                  </a:lnTo>
                  <a:lnTo>
                    <a:pt x="1849712" y="1350712"/>
                  </a:lnTo>
                  <a:lnTo>
                    <a:pt x="1874050" y="1368485"/>
                  </a:lnTo>
                  <a:lnTo>
                    <a:pt x="1898389" y="1386257"/>
                  </a:lnTo>
                  <a:lnTo>
                    <a:pt x="1922727" y="140403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323892" y="609745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343714" y="730058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333429" y="7456932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322538" y="747424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349717" y="746732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355030" y="2140559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346981" y="7003358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314848" y="7321921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348728" y="5916913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313739" y="7668547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362835" y="762814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361580" y="7958554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324672" y="6394636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321798" y="2183865"/>
              <a:ext cx="49651" cy="49651"/>
            </a:xfrm>
            <a:prstGeom prst="ellipse">
              <a:avLst/>
            </a:prstGeom>
            <a:solidFill>
              <a:srgbClr val="0000FF">
                <a:alpha val="20000"/>
              </a:srgbClr>
            </a:solidFill>
            <a:ln w="9000" cap="rnd">
              <a:solidFill>
                <a:srgbClr val="0000F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487947" y="688720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474641" y="78422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50162" y="7731482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48476" y="4516088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74354" y="670179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449736" y="635294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491841" y="6735451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445601" y="7755916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470815" y="7249800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467285" y="6886093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488717" y="7728139"/>
              <a:ext cx="49651" cy="49651"/>
            </a:xfrm>
            <a:prstGeom prst="ellipse">
              <a:avLst/>
            </a:prstGeom>
            <a:solidFill>
              <a:srgbClr val="2803FC">
                <a:alpha val="20000"/>
              </a:srgbClr>
            </a:solidFill>
            <a:ln w="9000" cap="rnd">
              <a:solidFill>
                <a:srgbClr val="2803F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33049" y="731759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46653" y="689676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31068" y="6576283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08004" y="609268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56304" y="743392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23081" y="543856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53480" y="6355758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17892" y="3533151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56440" y="6890127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8519297" y="734950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8516064" y="766996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39330" y="745815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8547335" y="6250654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8527407" y="5299142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535856" y="7596906"/>
              <a:ext cx="49651" cy="49651"/>
            </a:xfrm>
            <a:prstGeom prst="ellipse">
              <a:avLst/>
            </a:prstGeom>
            <a:solidFill>
              <a:srgbClr val="6014ED">
                <a:alpha val="20000"/>
              </a:srgbClr>
            </a:solidFill>
            <a:ln w="9000" cap="rnd">
              <a:solidFill>
                <a:srgbClr val="6014ED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812014" y="585948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823968" y="688480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802749" y="649069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840458" y="6651527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43410" y="511978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802388" y="742741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42311" y="697722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803754" y="745208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8809650" y="7425908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8852065" y="2881712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8826062" y="596625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8831567" y="7356350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836285" y="7345899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839714" y="1895776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844905" y="635122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8801819" y="746268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8852642" y="7528024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8853167" y="7519235"/>
              <a:ext cx="49651" cy="49651"/>
            </a:xfrm>
            <a:prstGeom prst="ellipse">
              <a:avLst/>
            </a:prstGeom>
            <a:solidFill>
              <a:srgbClr val="7C21DF">
                <a:alpha val="20000"/>
              </a:srgbClr>
            </a:solidFill>
            <a:ln w="9000" cap="rnd">
              <a:solidFill>
                <a:srgbClr val="7C21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9072638" y="763468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9067757" y="695526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9031236" y="754009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9035537" y="4512638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9062842" y="7485410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9047033" y="7372876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9068102" y="7737263"/>
              <a:ext cx="49651" cy="49651"/>
            </a:xfrm>
            <a:prstGeom prst="ellipse">
              <a:avLst/>
            </a:prstGeom>
            <a:solidFill>
              <a:srgbClr val="8425DA">
                <a:alpha val="20000"/>
              </a:srgbClr>
            </a:solidFill>
            <a:ln w="9000" cap="rnd">
              <a:solidFill>
                <a:srgbClr val="8425D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429029" y="7149852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392929" y="6408604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8412831" y="7342825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8390354" y="6902325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8394884" y="7295511"/>
              <a:ext cx="49651" cy="49651"/>
            </a:xfrm>
            <a:prstGeom prst="ellipse">
              <a:avLst/>
            </a:prstGeom>
            <a:solidFill>
              <a:srgbClr val="8727D8">
                <a:alpha val="20000"/>
              </a:srgbClr>
            </a:solidFill>
            <a:ln w="9000" cap="rnd">
              <a:solidFill>
                <a:srgbClr val="8727D8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9853146" y="792981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9847547" y="761658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9863344" y="785887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9881733" y="793529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9874206" y="793971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9876364" y="7716484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9866170" y="795571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9875339" y="779293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9850162" y="796561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9847462" y="756242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883123" y="779943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850482" y="788771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9891716" y="7961790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9885232" y="7896082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9866538" y="7951933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9850239" y="745612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0256168" y="7210561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0275261" y="7623097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0252346" y="7503416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0246508" y="7930298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0261134" y="7841319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0284982" y="7886775"/>
              <a:ext cx="49651" cy="49651"/>
            </a:xfrm>
            <a:prstGeom prst="ellipse">
              <a:avLst/>
            </a:prstGeom>
            <a:solidFill>
              <a:srgbClr val="CA5B96">
                <a:alpha val="20000"/>
              </a:srgbClr>
            </a:solidFill>
            <a:ln w="9000" cap="rnd">
              <a:solidFill>
                <a:srgbClr val="CA5B9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916363" y="7930639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934998" y="793414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40919" y="794579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31308" y="79397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8909313" y="74005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8938912" y="7893606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8743681" y="7954650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8743985" y="718679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8783933" y="6845588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8736663" y="7742625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8778905" y="6687571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8750337" y="7625772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8787407" y="7780903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736968" y="7755714"/>
              <a:ext cx="49651" cy="49651"/>
            </a:xfrm>
            <a:prstGeom prst="ellipse">
              <a:avLst/>
            </a:prstGeom>
            <a:solidFill>
              <a:srgbClr val="E2786F">
                <a:alpha val="20000"/>
              </a:srgbClr>
            </a:solidFill>
            <a:ln w="9000" cap="rnd">
              <a:solidFill>
                <a:srgbClr val="E2786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038555" y="7773767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060994" y="7968681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081124" y="7934752"/>
              <a:ext cx="49651" cy="49651"/>
            </a:xfrm>
            <a:prstGeom prst="ellipse">
              <a:avLst/>
            </a:prstGeom>
            <a:solidFill>
              <a:srgbClr val="FFA500">
                <a:alpha val="20000"/>
              </a:srgbClr>
            </a:solidFill>
            <a:ln w="9000" cap="rnd">
              <a:solidFill>
                <a:srgbClr val="FFA5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8240002" y="1587462"/>
              <a:ext cx="0" cy="7329087"/>
            </a:xfrm>
            <a:custGeom>
              <a:avLst/>
              <a:pathLst>
                <a:path w="0" h="7329087">
                  <a:moveTo>
                    <a:pt x="0" y="7329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064362" y="7899020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951352" y="656297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951352" y="522692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951352" y="3893252"/>
              <a:ext cx="226020" cy="1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838342" y="2554821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8205208" y="7974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8205208" y="663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8205208" y="530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8205208" y="3966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05208" y="2630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240002" y="8916550"/>
              <a:ext cx="2168367" cy="0"/>
            </a:xfrm>
            <a:custGeom>
              <a:avLst/>
              <a:pathLst>
                <a:path w="2168367" h="0">
                  <a:moveTo>
                    <a:pt x="0" y="0"/>
                  </a:moveTo>
                  <a:lnTo>
                    <a:pt x="21683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428511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8949928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9406169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9960175" y="891655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123463" y="8976005"/>
              <a:ext cx="610096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 15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678813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135053" y="8976005"/>
              <a:ext cx="5422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 15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9638160" y="8935722"/>
              <a:ext cx="644028" cy="188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 01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8635261" y="9198974"/>
              <a:ext cx="1377850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7224203" y="5157847"/>
              <a:ext cx="88096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Fecundity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0547548" y="4469627"/>
              <a:ext cx="1041462" cy="15647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54" name="pic2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7137" y="4867516"/>
              <a:ext cx="219455" cy="1097280"/>
            </a:xfrm>
            <a:prstGeom prst="rect">
              <a:avLst/>
            </a:prstGeom>
          </p:spPr>
        </p:pic>
        <p:sp>
          <p:nvSpPr>
            <p:cNvPr id="255" name="tx255"/>
            <p:cNvSpPr/>
            <p:nvPr/>
          </p:nvSpPr>
          <p:spPr>
            <a:xfrm>
              <a:off x="10950412" y="5772999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0950412" y="556451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10950412" y="5356033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10950412" y="514755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0950412" y="4939067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10617137" y="4561796"/>
              <a:ext cx="91506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10617137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0617137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10617137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0617137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10617137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0792702" y="58393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0792702" y="563089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0792702" y="54224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0792702" y="52139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0792702" y="50054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8240002" y="1298314"/>
              <a:ext cx="2528441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 vs fitness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7</cp:revision>
  <dcterms:created xsi:type="dcterms:W3CDTF">2015-07-14T21:05:00Z</dcterms:created>
  <dcterms:modified xsi:type="dcterms:W3CDTF">2019-12-10T19:16:21Z</dcterms:modified>
</cp:coreProperties>
</file>