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May 27, 2014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27,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27,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27,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27,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27,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27,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27,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27,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27,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27,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27,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1857396"/>
            <a:ext cx="3313355" cy="1702160"/>
          </a:xfrm>
        </p:spPr>
        <p:txBody>
          <a:bodyPr/>
          <a:lstStyle/>
          <a:p>
            <a:r>
              <a:rPr lang="en-US" dirty="0" smtClean="0"/>
              <a:t>Project Lima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3693071"/>
            <a:ext cx="3309803" cy="20845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Nikita </a:t>
            </a:r>
            <a:r>
              <a:rPr lang="en-US" dirty="0" err="1" smtClean="0"/>
              <a:t>Shaina</a:t>
            </a:r>
            <a:r>
              <a:rPr lang="en-US" dirty="0" smtClean="0"/>
              <a:t> Patel</a:t>
            </a:r>
          </a:p>
          <a:p>
            <a:r>
              <a:rPr lang="en-US" dirty="0" smtClean="0"/>
              <a:t>Ben Strick</a:t>
            </a:r>
          </a:p>
          <a:p>
            <a:r>
              <a:rPr lang="en-US" dirty="0" smtClean="0"/>
              <a:t>Joshua Roberts</a:t>
            </a:r>
          </a:p>
          <a:p>
            <a:r>
              <a:rPr lang="en-US" dirty="0" smtClean="0"/>
              <a:t>Eric Sun</a:t>
            </a:r>
          </a:p>
          <a:p>
            <a:r>
              <a:rPr lang="en-US" dirty="0" err="1" smtClean="0"/>
              <a:t>Xiaowei</a:t>
            </a:r>
            <a:r>
              <a:rPr lang="en-US" dirty="0" smtClean="0"/>
              <a:t> Sun</a:t>
            </a:r>
          </a:p>
          <a:p>
            <a:r>
              <a:rPr lang="en-US" dirty="0" smtClean="0"/>
              <a:t>Jin Sun</a:t>
            </a:r>
          </a:p>
          <a:p>
            <a:r>
              <a:rPr lang="en-US" dirty="0" smtClean="0"/>
              <a:t>Connor O’Brien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Northwestern-themed Card Game</a:t>
            </a:r>
          </a:p>
          <a:p>
            <a:r>
              <a:rPr lang="en-US" dirty="0" smtClean="0"/>
              <a:t>Two player, turn based strategy mayhem</a:t>
            </a:r>
          </a:p>
          <a:p>
            <a:r>
              <a:rPr lang="en-US" dirty="0" smtClean="0"/>
              <a:t>Multiplayer chat mechanism</a:t>
            </a:r>
          </a:p>
          <a:p>
            <a:r>
              <a:rPr lang="en-US" dirty="0" smtClean="0"/>
              <a:t>Online peer-to-peer gaming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Northwestern-Themed??</a:t>
            </a:r>
            <a:br>
              <a:rPr lang="en-US" dirty="0" smtClean="0"/>
            </a:br>
            <a:r>
              <a:rPr lang="en-US" dirty="0" smtClean="0"/>
              <a:t>A few of our cards…</a:t>
            </a:r>
            <a:endParaRPr lang="en-US" dirty="0"/>
          </a:p>
        </p:txBody>
      </p:sp>
      <p:pic>
        <p:nvPicPr>
          <p:cNvPr id="7" name="Picture 6" descr="Campus Skunk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45" y="2170664"/>
            <a:ext cx="3039825" cy="4255755"/>
          </a:xfrm>
          <a:prstGeom prst="rect">
            <a:avLst/>
          </a:prstGeom>
        </p:spPr>
      </p:pic>
      <p:pic>
        <p:nvPicPr>
          <p:cNvPr id="8" name="Picture 7" descr="The Ro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00" y="2170664"/>
            <a:ext cx="3039825" cy="425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1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r>
              <a:rPr lang="en-US" dirty="0" smtClean="0"/>
              <a:t>Cards cont.</a:t>
            </a:r>
            <a:endParaRPr lang="en-US" dirty="0"/>
          </a:p>
        </p:txBody>
      </p:sp>
      <p:pic>
        <p:nvPicPr>
          <p:cNvPr id="4" name="Picture 3" descr="Willie the Wild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2" y="1845383"/>
            <a:ext cx="3162775" cy="4427886"/>
          </a:xfrm>
          <a:prstGeom prst="rect">
            <a:avLst/>
          </a:prstGeom>
        </p:spPr>
      </p:pic>
      <p:pic>
        <p:nvPicPr>
          <p:cNvPr id="5" name="Picture 4" descr="EECS Midterm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8" y="1845382"/>
            <a:ext cx="3162776" cy="442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24935"/>
            <a:ext cx="7024744" cy="1143000"/>
          </a:xfrm>
        </p:spPr>
        <p:txBody>
          <a:bodyPr/>
          <a:lstStyle/>
          <a:p>
            <a:r>
              <a:rPr lang="en-US" dirty="0" smtClean="0"/>
              <a:t>Cards cont.</a:t>
            </a:r>
            <a:endParaRPr lang="en-US" dirty="0"/>
          </a:p>
        </p:txBody>
      </p:sp>
      <p:pic>
        <p:nvPicPr>
          <p:cNvPr id="4" name="Picture 3" descr="Lakefill Pond Car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7" y="1767935"/>
            <a:ext cx="3250040" cy="4550056"/>
          </a:xfrm>
          <a:prstGeom prst="rect">
            <a:avLst/>
          </a:prstGeom>
        </p:spPr>
      </p:pic>
      <p:pic>
        <p:nvPicPr>
          <p:cNvPr id="5" name="Picture 4" descr="Bobb McCulloch Hall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07" y="1767936"/>
            <a:ext cx="3250039" cy="45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6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71404"/>
            <a:ext cx="7024744" cy="1143000"/>
          </a:xfrm>
        </p:spPr>
        <p:txBody>
          <a:bodyPr/>
          <a:lstStyle/>
          <a:p>
            <a:r>
              <a:rPr lang="en-US" dirty="0" smtClean="0"/>
              <a:t>Cards cont.</a:t>
            </a:r>
            <a:endParaRPr lang="en-US" dirty="0"/>
          </a:p>
        </p:txBody>
      </p:sp>
      <p:pic>
        <p:nvPicPr>
          <p:cNvPr id="5" name="Picture 4" descr="Polar Vorte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0" y="1967173"/>
            <a:ext cx="3031526" cy="4244137"/>
          </a:xfrm>
          <a:prstGeom prst="rect">
            <a:avLst/>
          </a:prstGeom>
        </p:spPr>
      </p:pic>
      <p:pic>
        <p:nvPicPr>
          <p:cNvPr id="7" name="Picture 6" descr="Seth Meye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31" y="1967173"/>
            <a:ext cx="3031526" cy="424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2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</a:t>
            </a:r>
          </a:p>
          <a:p>
            <a:r>
              <a:rPr lang="en-US" dirty="0" smtClean="0"/>
              <a:t>Health</a:t>
            </a:r>
          </a:p>
          <a:p>
            <a:r>
              <a:rPr lang="en-US" dirty="0" smtClean="0"/>
              <a:t>Attack</a:t>
            </a:r>
          </a:p>
          <a:p>
            <a:r>
              <a:rPr lang="en-US" dirty="0" smtClean="0"/>
              <a:t>Ability</a:t>
            </a:r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Name</a:t>
            </a:r>
          </a:p>
        </p:txBody>
      </p:sp>
      <p:pic>
        <p:nvPicPr>
          <p:cNvPr id="4" name="Picture 3" descr="Screen Shot 2014-05-27 at 6.5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51" y="2323652"/>
            <a:ext cx="2364883" cy="364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0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Abilities</a:t>
            </a:r>
            <a:endParaRPr lang="en-US" dirty="0"/>
          </a:p>
        </p:txBody>
      </p:sp>
      <p:pic>
        <p:nvPicPr>
          <p:cNvPr id="4" name="Content Placeholder 3" descr="Screen Shot 2014-05-27 at 6.52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" r="3239"/>
          <a:stretch>
            <a:fillRect/>
          </a:stretch>
        </p:blipFill>
        <p:spPr>
          <a:xfrm>
            <a:off x="4102682" y="3886489"/>
            <a:ext cx="3965552" cy="2053178"/>
          </a:xfrm>
        </p:spPr>
      </p:pic>
      <p:pic>
        <p:nvPicPr>
          <p:cNvPr id="5" name="Picture 4" descr="Evanston Raccoo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69" y="2282507"/>
            <a:ext cx="2907057" cy="4069880"/>
          </a:xfrm>
          <a:prstGeom prst="rect">
            <a:avLst/>
          </a:prstGeom>
        </p:spPr>
      </p:pic>
      <p:pic>
        <p:nvPicPr>
          <p:cNvPr id="6" name="Picture 5" descr="Screen Shot 2014-05-27 at 6.54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926" y="2479261"/>
            <a:ext cx="1016071" cy="8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85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30</TotalTime>
  <Words>68</Words>
  <Application>Microsoft Macintosh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Project Lima</vt:lpstr>
      <vt:lpstr>Our Idea</vt:lpstr>
      <vt:lpstr>Northwestern-Themed?? A few of our cards…</vt:lpstr>
      <vt:lpstr>Cards cont.</vt:lpstr>
      <vt:lpstr>Cards cont.</vt:lpstr>
      <vt:lpstr>Cards cont.</vt:lpstr>
      <vt:lpstr>What is a Card?</vt:lpstr>
      <vt:lpstr>Abilities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Lima</dc:title>
  <dc:creator>Ben Strick</dc:creator>
  <cp:lastModifiedBy>Ben Strick</cp:lastModifiedBy>
  <cp:revision>4</cp:revision>
  <dcterms:created xsi:type="dcterms:W3CDTF">2014-05-27T22:24:53Z</dcterms:created>
  <dcterms:modified xsi:type="dcterms:W3CDTF">2014-05-27T22:55:45Z</dcterms:modified>
</cp:coreProperties>
</file>