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90BF0-D21B-9149-8E09-205B52BE8E4E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EB99D1C3-63E2-7C43-9F25-9BFCF528FE5B}">
      <dgm:prSet phldrT="[Text]"/>
      <dgm:spPr/>
      <dgm:t>
        <a:bodyPr/>
        <a:lstStyle/>
        <a:p>
          <a:r>
            <a:rPr lang="en-US" dirty="0" smtClean="0"/>
            <a:t>Attacks</a:t>
          </a:r>
          <a:endParaRPr lang="en-US" dirty="0"/>
        </a:p>
      </dgm:t>
    </dgm:pt>
    <dgm:pt modelId="{B374E834-4FF1-B24F-B8E5-972DFE3B300A}" type="parTrans" cxnId="{2A7E969F-DFC2-A944-B40E-4D051ED69784}">
      <dgm:prSet/>
      <dgm:spPr/>
      <dgm:t>
        <a:bodyPr/>
        <a:lstStyle/>
        <a:p>
          <a:endParaRPr lang="en-US"/>
        </a:p>
      </dgm:t>
    </dgm:pt>
    <dgm:pt modelId="{DD59DD0B-D98A-1A4C-A0AF-29F2156299A1}" type="sibTrans" cxnId="{2A7E969F-DFC2-A944-B40E-4D051ED69784}">
      <dgm:prSet/>
      <dgm:spPr/>
      <dgm:t>
        <a:bodyPr/>
        <a:lstStyle/>
        <a:p>
          <a:endParaRPr lang="en-US"/>
        </a:p>
      </dgm:t>
    </dgm:pt>
    <dgm:pt modelId="{AFD9FEE1-37EA-434E-A51C-4A90FC3C4A71}" type="pres">
      <dgm:prSet presAssocID="{DB590BF0-D21B-9149-8E09-205B52BE8E4E}" presName="Name0" presStyleCnt="0">
        <dgm:presLayoutVars>
          <dgm:dir/>
          <dgm:animLvl val="lvl"/>
          <dgm:resizeHandles val="exact"/>
        </dgm:presLayoutVars>
      </dgm:prSet>
      <dgm:spPr/>
    </dgm:pt>
    <dgm:pt modelId="{EECEE826-8238-AF4C-8D6D-006FA6A2C58E}" type="pres">
      <dgm:prSet presAssocID="{DB590BF0-D21B-9149-8E09-205B52BE8E4E}" presName="dummy" presStyleCnt="0"/>
      <dgm:spPr/>
    </dgm:pt>
    <dgm:pt modelId="{2C7D421A-8104-D442-AEB8-287915966386}" type="pres">
      <dgm:prSet presAssocID="{DB590BF0-D21B-9149-8E09-205B52BE8E4E}" presName="linH" presStyleCnt="0"/>
      <dgm:spPr/>
    </dgm:pt>
    <dgm:pt modelId="{94FB5313-19E6-0544-81EE-A89A71E39015}" type="pres">
      <dgm:prSet presAssocID="{DB590BF0-D21B-9149-8E09-205B52BE8E4E}" presName="padding1" presStyleCnt="0"/>
      <dgm:spPr/>
    </dgm:pt>
    <dgm:pt modelId="{056D337A-9F3F-C241-8556-FA8B2C5CE612}" type="pres">
      <dgm:prSet presAssocID="{EB99D1C3-63E2-7C43-9F25-9BFCF528FE5B}" presName="linV" presStyleCnt="0"/>
      <dgm:spPr/>
    </dgm:pt>
    <dgm:pt modelId="{213859C7-E760-444A-AE01-04E52E3066FE}" type="pres">
      <dgm:prSet presAssocID="{EB99D1C3-63E2-7C43-9F25-9BFCF528FE5B}" presName="spVertical1" presStyleCnt="0"/>
      <dgm:spPr/>
    </dgm:pt>
    <dgm:pt modelId="{D71A8078-1C10-4244-B617-288F3C20C0C0}" type="pres">
      <dgm:prSet presAssocID="{EB99D1C3-63E2-7C43-9F25-9BFCF528FE5B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BB8B5-9600-184C-81EC-0E005D8F6B94}" type="pres">
      <dgm:prSet presAssocID="{EB99D1C3-63E2-7C43-9F25-9BFCF528FE5B}" presName="spVertical2" presStyleCnt="0"/>
      <dgm:spPr/>
    </dgm:pt>
    <dgm:pt modelId="{47C2A0EF-FC37-5141-BB54-6A23E834E8E9}" type="pres">
      <dgm:prSet presAssocID="{EB99D1C3-63E2-7C43-9F25-9BFCF528FE5B}" presName="spVertical3" presStyleCnt="0"/>
      <dgm:spPr/>
    </dgm:pt>
    <dgm:pt modelId="{2EB95F66-77CD-2248-8700-6A11DD16BD22}" type="pres">
      <dgm:prSet presAssocID="{DB590BF0-D21B-9149-8E09-205B52BE8E4E}" presName="padding2" presStyleCnt="0"/>
      <dgm:spPr/>
    </dgm:pt>
    <dgm:pt modelId="{B38D2057-998D-2247-81B2-52389C6847D6}" type="pres">
      <dgm:prSet presAssocID="{DB590BF0-D21B-9149-8E09-205B52BE8E4E}" presName="negArrow" presStyleCnt="0"/>
      <dgm:spPr/>
    </dgm:pt>
    <dgm:pt modelId="{BBC9E2F5-4BC5-824E-871F-4FF433E9A7EB}" type="pres">
      <dgm:prSet presAssocID="{DB590BF0-D21B-9149-8E09-205B52BE8E4E}" presName="backgroundArrow" presStyleLbl="node1" presStyleIdx="0" presStyleCnt="1"/>
      <dgm:spPr/>
    </dgm:pt>
  </dgm:ptLst>
  <dgm:cxnLst>
    <dgm:cxn modelId="{2A7E969F-DFC2-A944-B40E-4D051ED69784}" srcId="{DB590BF0-D21B-9149-8E09-205B52BE8E4E}" destId="{EB99D1C3-63E2-7C43-9F25-9BFCF528FE5B}" srcOrd="0" destOrd="0" parTransId="{B374E834-4FF1-B24F-B8E5-972DFE3B300A}" sibTransId="{DD59DD0B-D98A-1A4C-A0AF-29F2156299A1}"/>
    <dgm:cxn modelId="{028B70CC-227D-8A46-946F-3B77C25898D5}" type="presOf" srcId="{DB590BF0-D21B-9149-8E09-205B52BE8E4E}" destId="{AFD9FEE1-37EA-434E-A51C-4A90FC3C4A71}" srcOrd="0" destOrd="0" presId="urn:microsoft.com/office/officeart/2005/8/layout/hProcess3"/>
    <dgm:cxn modelId="{4C98EE9F-7D81-A54B-8FE3-B18BF8825B4F}" type="presOf" srcId="{EB99D1C3-63E2-7C43-9F25-9BFCF528FE5B}" destId="{D71A8078-1C10-4244-B617-288F3C20C0C0}" srcOrd="0" destOrd="0" presId="urn:microsoft.com/office/officeart/2005/8/layout/hProcess3"/>
    <dgm:cxn modelId="{BE45BC4B-A90D-8241-B390-60BCAB53823C}" type="presParOf" srcId="{AFD9FEE1-37EA-434E-A51C-4A90FC3C4A71}" destId="{EECEE826-8238-AF4C-8D6D-006FA6A2C58E}" srcOrd="0" destOrd="0" presId="urn:microsoft.com/office/officeart/2005/8/layout/hProcess3"/>
    <dgm:cxn modelId="{B0A69A20-E71D-C442-B009-01BB6CE6D35A}" type="presParOf" srcId="{AFD9FEE1-37EA-434E-A51C-4A90FC3C4A71}" destId="{2C7D421A-8104-D442-AEB8-287915966386}" srcOrd="1" destOrd="0" presId="urn:microsoft.com/office/officeart/2005/8/layout/hProcess3"/>
    <dgm:cxn modelId="{7B22BE13-B9F0-F648-9A6B-481915F2E943}" type="presParOf" srcId="{2C7D421A-8104-D442-AEB8-287915966386}" destId="{94FB5313-19E6-0544-81EE-A89A71E39015}" srcOrd="0" destOrd="0" presId="urn:microsoft.com/office/officeart/2005/8/layout/hProcess3"/>
    <dgm:cxn modelId="{C81D8A08-35C4-D84D-936F-748BAA7A78AE}" type="presParOf" srcId="{2C7D421A-8104-D442-AEB8-287915966386}" destId="{056D337A-9F3F-C241-8556-FA8B2C5CE612}" srcOrd="1" destOrd="0" presId="urn:microsoft.com/office/officeart/2005/8/layout/hProcess3"/>
    <dgm:cxn modelId="{23FB8C99-6856-1A4C-96E0-8EE1F60D10B4}" type="presParOf" srcId="{056D337A-9F3F-C241-8556-FA8B2C5CE612}" destId="{213859C7-E760-444A-AE01-04E52E3066FE}" srcOrd="0" destOrd="0" presId="urn:microsoft.com/office/officeart/2005/8/layout/hProcess3"/>
    <dgm:cxn modelId="{B6E7FF1C-205B-C94E-9440-2D234DF490ED}" type="presParOf" srcId="{056D337A-9F3F-C241-8556-FA8B2C5CE612}" destId="{D71A8078-1C10-4244-B617-288F3C20C0C0}" srcOrd="1" destOrd="0" presId="urn:microsoft.com/office/officeart/2005/8/layout/hProcess3"/>
    <dgm:cxn modelId="{F1AEEF9E-4DEA-F14E-978C-80B4F1210B42}" type="presParOf" srcId="{056D337A-9F3F-C241-8556-FA8B2C5CE612}" destId="{12ABB8B5-9600-184C-81EC-0E005D8F6B94}" srcOrd="2" destOrd="0" presId="urn:microsoft.com/office/officeart/2005/8/layout/hProcess3"/>
    <dgm:cxn modelId="{26E4087D-383B-0F42-9E61-37CAAB6187F5}" type="presParOf" srcId="{056D337A-9F3F-C241-8556-FA8B2C5CE612}" destId="{47C2A0EF-FC37-5141-BB54-6A23E834E8E9}" srcOrd="3" destOrd="0" presId="urn:microsoft.com/office/officeart/2005/8/layout/hProcess3"/>
    <dgm:cxn modelId="{52CAF18E-988B-7740-805F-74E95A6BC43D}" type="presParOf" srcId="{2C7D421A-8104-D442-AEB8-287915966386}" destId="{2EB95F66-77CD-2248-8700-6A11DD16BD22}" srcOrd="2" destOrd="0" presId="urn:microsoft.com/office/officeart/2005/8/layout/hProcess3"/>
    <dgm:cxn modelId="{1B188937-B2EB-A645-AAE1-A195FF5167FF}" type="presParOf" srcId="{2C7D421A-8104-D442-AEB8-287915966386}" destId="{B38D2057-998D-2247-81B2-52389C6847D6}" srcOrd="3" destOrd="0" presId="urn:microsoft.com/office/officeart/2005/8/layout/hProcess3"/>
    <dgm:cxn modelId="{6BFF05E2-44D0-1F4E-9567-1C6189DABB18}" type="presParOf" srcId="{2C7D421A-8104-D442-AEB8-287915966386}" destId="{BBC9E2F5-4BC5-824E-871F-4FF433E9A7E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E2F5-4BC5-824E-871F-4FF433E9A7EB}">
      <dsp:nvSpPr>
        <dsp:cNvPr id="0" name=""/>
        <dsp:cNvSpPr/>
      </dsp:nvSpPr>
      <dsp:spPr>
        <a:xfrm>
          <a:off x="0" y="18931"/>
          <a:ext cx="1217458" cy="864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1A8078-1C10-4244-B617-288F3C20C0C0}">
      <dsp:nvSpPr>
        <dsp:cNvPr id="0" name=""/>
        <dsp:cNvSpPr/>
      </dsp:nvSpPr>
      <dsp:spPr>
        <a:xfrm>
          <a:off x="98205" y="234931"/>
          <a:ext cx="997507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Attacks</a:t>
          </a:r>
          <a:endParaRPr lang="en-US" sz="1200" kern="1200" dirty="0"/>
        </a:p>
      </dsp:txBody>
      <dsp:txXfrm>
        <a:off x="98205" y="234931"/>
        <a:ext cx="997507" cy="4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27,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857396"/>
            <a:ext cx="3313355" cy="1702160"/>
          </a:xfrm>
        </p:spPr>
        <p:txBody>
          <a:bodyPr/>
          <a:lstStyle/>
          <a:p>
            <a:r>
              <a:rPr lang="en-US" dirty="0" smtClean="0"/>
              <a:t>Project Lima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693071"/>
            <a:ext cx="3309803" cy="20845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Nikita </a:t>
            </a:r>
            <a:r>
              <a:rPr lang="en-US" dirty="0" err="1" smtClean="0"/>
              <a:t>Shaina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Ben Strick</a:t>
            </a:r>
          </a:p>
          <a:p>
            <a:r>
              <a:rPr lang="en-US" dirty="0" smtClean="0"/>
              <a:t>Joshua Roberts</a:t>
            </a:r>
          </a:p>
          <a:p>
            <a:r>
              <a:rPr lang="en-US" dirty="0" smtClean="0"/>
              <a:t>Eric Sun</a:t>
            </a:r>
          </a:p>
          <a:p>
            <a:r>
              <a:rPr lang="en-US" dirty="0" err="1" smtClean="0"/>
              <a:t>Xiaowei</a:t>
            </a:r>
            <a:r>
              <a:rPr lang="en-US" dirty="0" smtClean="0"/>
              <a:t> Sun</a:t>
            </a:r>
          </a:p>
          <a:p>
            <a:r>
              <a:rPr lang="en-US" dirty="0" smtClean="0"/>
              <a:t>Jin Sun</a:t>
            </a:r>
          </a:p>
          <a:p>
            <a:r>
              <a:rPr lang="en-US" dirty="0" smtClean="0"/>
              <a:t>Connor O’Brien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Health (in Credits)</a:t>
            </a:r>
          </a:p>
          <a:p>
            <a:r>
              <a:rPr lang="en-US" dirty="0" smtClean="0"/>
              <a:t>Wildcat Points (resource)</a:t>
            </a:r>
          </a:p>
        </p:txBody>
      </p:sp>
      <p:pic>
        <p:nvPicPr>
          <p:cNvPr id="4" name="Picture 3" descr="Screen Shot 2014-05-27 at 7.1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29" y="1180573"/>
            <a:ext cx="952566" cy="1143079"/>
          </a:xfrm>
          <a:prstGeom prst="rect">
            <a:avLst/>
          </a:prstGeom>
        </p:spPr>
      </p:pic>
      <p:pic>
        <p:nvPicPr>
          <p:cNvPr id="5" name="Picture 4" descr="Screen Shot 2014-05-27 at 7.31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3383612"/>
            <a:ext cx="7163297" cy="24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5441"/>
            <a:ext cx="7024744" cy="1143000"/>
          </a:xfrm>
        </p:spPr>
        <p:txBody>
          <a:bodyPr/>
          <a:lstStyle/>
          <a:p>
            <a:r>
              <a:rPr lang="en-US" dirty="0" smtClean="0"/>
              <a:t>Game Board</a:t>
            </a:r>
            <a:endParaRPr lang="en-US" dirty="0"/>
          </a:p>
        </p:txBody>
      </p:sp>
      <p:pic>
        <p:nvPicPr>
          <p:cNvPr id="5" name="Picture 4" descr="Screen Shot 2014-05-27 at 7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6" y="1208441"/>
            <a:ext cx="7624473" cy="50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8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Hierarchy</a:t>
            </a:r>
            <a:endParaRPr lang="en-US" dirty="0"/>
          </a:p>
        </p:txBody>
      </p:sp>
      <p:pic>
        <p:nvPicPr>
          <p:cNvPr id="10" name="Content Placeholder 9" descr="Screen Shot 2014-05-27 at 7.22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" b="1438"/>
          <a:stretch>
            <a:fillRect/>
          </a:stretch>
        </p:blipFill>
        <p:spPr>
          <a:xfrm>
            <a:off x="815554" y="2295497"/>
            <a:ext cx="3561543" cy="1844000"/>
          </a:xfrm>
        </p:spPr>
      </p:pic>
      <p:pic>
        <p:nvPicPr>
          <p:cNvPr id="11" name="Picture 10" descr="Screen Shot 2014-05-27 at 7.2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78" y="4396612"/>
            <a:ext cx="4673924" cy="13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7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18" y="787515"/>
            <a:ext cx="7024744" cy="1143000"/>
          </a:xfrm>
        </p:spPr>
        <p:txBody>
          <a:bodyPr/>
          <a:lstStyle/>
          <a:p>
            <a:r>
              <a:rPr lang="en-US" dirty="0" smtClean="0"/>
              <a:t>Deck</a:t>
            </a:r>
            <a:endParaRPr lang="en-US" dirty="0"/>
          </a:p>
        </p:txBody>
      </p:sp>
      <p:pic>
        <p:nvPicPr>
          <p:cNvPr id="4" name="Picture 3" descr="Screen Shot 2014-05-27 at 7.2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71" y="787515"/>
            <a:ext cx="6416477" cy="50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Northwestern-themed Card Game</a:t>
            </a:r>
          </a:p>
          <a:p>
            <a:r>
              <a:rPr lang="en-US" dirty="0" smtClean="0"/>
              <a:t>Two player, turn based strategy mayhem</a:t>
            </a:r>
          </a:p>
          <a:p>
            <a:r>
              <a:rPr lang="en-US" dirty="0" smtClean="0"/>
              <a:t>Multiplayer chat mechanism</a:t>
            </a:r>
          </a:p>
          <a:p>
            <a:r>
              <a:rPr lang="en-US" dirty="0" smtClean="0"/>
              <a:t>Online peer-to-peer gaming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Northwestern-Themed??</a:t>
            </a:r>
            <a:br>
              <a:rPr lang="en-US" dirty="0" smtClean="0"/>
            </a:br>
            <a:r>
              <a:rPr lang="en-US" dirty="0" smtClean="0"/>
              <a:t>A few of our cards…</a:t>
            </a:r>
            <a:endParaRPr lang="en-US" dirty="0"/>
          </a:p>
        </p:txBody>
      </p:sp>
      <p:pic>
        <p:nvPicPr>
          <p:cNvPr id="7" name="Picture 6" descr="Campus Skun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2170664"/>
            <a:ext cx="3039825" cy="4255755"/>
          </a:xfrm>
          <a:prstGeom prst="rect">
            <a:avLst/>
          </a:prstGeom>
        </p:spPr>
      </p:pic>
      <p:pic>
        <p:nvPicPr>
          <p:cNvPr id="8" name="Picture 7" descr="The Ro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00" y="2170664"/>
            <a:ext cx="3039825" cy="42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4" name="Picture 3" descr="Willie the Wild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2" y="1845383"/>
            <a:ext cx="3162775" cy="4427886"/>
          </a:xfrm>
          <a:prstGeom prst="rect">
            <a:avLst/>
          </a:prstGeom>
        </p:spPr>
      </p:pic>
      <p:pic>
        <p:nvPicPr>
          <p:cNvPr id="5" name="Picture 4" descr="EECS Midter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8" y="1845382"/>
            <a:ext cx="3162776" cy="44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4935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4" name="Picture 3" descr="Lakefill Pond Car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" y="1767935"/>
            <a:ext cx="3250040" cy="4550056"/>
          </a:xfrm>
          <a:prstGeom prst="rect">
            <a:avLst/>
          </a:prstGeom>
        </p:spPr>
      </p:pic>
      <p:pic>
        <p:nvPicPr>
          <p:cNvPr id="5" name="Picture 4" descr="Bobb McCulloch Hal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07" y="1767936"/>
            <a:ext cx="3250039" cy="45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6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71404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5" name="Picture 4" descr="Polar Vorte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967173"/>
            <a:ext cx="3031526" cy="4244137"/>
          </a:xfrm>
          <a:prstGeom prst="rect">
            <a:avLst/>
          </a:prstGeom>
        </p:spPr>
      </p:pic>
      <p:pic>
        <p:nvPicPr>
          <p:cNvPr id="7" name="Picture 6" descr="Seth Mey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31" y="1967173"/>
            <a:ext cx="3031526" cy="42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Attack</a:t>
            </a:r>
          </a:p>
          <a:p>
            <a:r>
              <a:rPr lang="en-US" dirty="0" smtClean="0"/>
              <a:t>Ability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Name</a:t>
            </a:r>
          </a:p>
        </p:txBody>
      </p:sp>
      <p:pic>
        <p:nvPicPr>
          <p:cNvPr id="4" name="Picture 3" descr="Screen Shot 2014-05-27 at 6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3" y="744480"/>
            <a:ext cx="2364883" cy="3644958"/>
          </a:xfrm>
          <a:prstGeom prst="rect">
            <a:avLst/>
          </a:prstGeom>
        </p:spPr>
      </p:pic>
      <p:pic>
        <p:nvPicPr>
          <p:cNvPr id="5" name="Picture 4" descr="Screen Shot 2014-05-27 at 7.1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1" y="4884035"/>
            <a:ext cx="7111778" cy="15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0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</a:t>
            </a:r>
            <a:endParaRPr lang="en-US" dirty="0"/>
          </a:p>
        </p:txBody>
      </p:sp>
      <p:pic>
        <p:nvPicPr>
          <p:cNvPr id="4" name="Content Placeholder 3" descr="Screen Shot 2014-05-27 at 6.52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r="3239"/>
          <a:stretch>
            <a:fillRect/>
          </a:stretch>
        </p:blipFill>
        <p:spPr>
          <a:xfrm>
            <a:off x="4102682" y="3886489"/>
            <a:ext cx="3965552" cy="2053178"/>
          </a:xfrm>
        </p:spPr>
      </p:pic>
      <p:pic>
        <p:nvPicPr>
          <p:cNvPr id="5" name="Picture 4" descr="Evanston Racco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9" y="2282507"/>
            <a:ext cx="2907057" cy="4069880"/>
          </a:xfrm>
          <a:prstGeom prst="rect">
            <a:avLst/>
          </a:prstGeom>
        </p:spPr>
      </p:pic>
      <p:pic>
        <p:nvPicPr>
          <p:cNvPr id="6" name="Picture 5" descr="Screen Shot 2014-05-27 at 6.54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26" y="2479261"/>
            <a:ext cx="1016071" cy="8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Card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599165"/>
            <a:ext cx="6777317" cy="972102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When a card attacks another card, health values are exchanged based on attack </a:t>
            </a:r>
            <a:endParaRPr lang="en-US" dirty="0"/>
          </a:p>
        </p:txBody>
      </p:sp>
      <p:pic>
        <p:nvPicPr>
          <p:cNvPr id="5" name="Picture 4" descr="Screen Shot 2014-05-27 at 6.5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" y="2571267"/>
            <a:ext cx="1637838" cy="289654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7095078"/>
              </p:ext>
            </p:extLst>
          </p:nvPr>
        </p:nvGraphicFramePr>
        <p:xfrm>
          <a:off x="2058951" y="2535081"/>
          <a:ext cx="1217458" cy="90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creen Shot 2014-05-27 at 7.01.4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09" y="2535081"/>
            <a:ext cx="1589426" cy="2932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9984" y="3436944"/>
            <a:ext cx="1347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</a:p>
          <a:p>
            <a:endParaRPr lang="en-US" dirty="0"/>
          </a:p>
          <a:p>
            <a:r>
              <a:rPr lang="en-US" dirty="0" smtClean="0"/>
              <a:t>DS </a:t>
            </a:r>
          </a:p>
          <a:p>
            <a:r>
              <a:rPr lang="en-US" dirty="0" smtClean="0"/>
              <a:t>Attack: 4</a:t>
            </a:r>
          </a:p>
          <a:p>
            <a:r>
              <a:rPr lang="en-US" dirty="0" smtClean="0"/>
              <a:t>Health: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8227" y="3990942"/>
            <a:ext cx="1190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</a:t>
            </a:r>
          </a:p>
          <a:p>
            <a:r>
              <a:rPr lang="en-US" dirty="0" smtClean="0"/>
              <a:t>Attack: 1</a:t>
            </a:r>
          </a:p>
          <a:p>
            <a:r>
              <a:rPr lang="en-US" dirty="0" smtClean="0"/>
              <a:t>Health: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4344</TotalTime>
  <Words>120</Words>
  <Application>Microsoft Macintosh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Project Lima</vt:lpstr>
      <vt:lpstr>Our Idea</vt:lpstr>
      <vt:lpstr>Northwestern-Themed?? A few of our cards…</vt:lpstr>
      <vt:lpstr>Cards cont.</vt:lpstr>
      <vt:lpstr>Cards cont.</vt:lpstr>
      <vt:lpstr>Cards cont.</vt:lpstr>
      <vt:lpstr>What is a Card?</vt:lpstr>
      <vt:lpstr>Abilities</vt:lpstr>
      <vt:lpstr>Card Interaction</vt:lpstr>
      <vt:lpstr>The Player</vt:lpstr>
      <vt:lpstr>Game Board</vt:lpstr>
      <vt:lpstr>Chat Interface</vt:lpstr>
      <vt:lpstr>Card Hierarchy</vt:lpstr>
      <vt:lpstr>Deck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Lima</dc:title>
  <dc:creator>Ben Strick</dc:creator>
  <cp:lastModifiedBy>Ben Strick</cp:lastModifiedBy>
  <cp:revision>9</cp:revision>
  <dcterms:created xsi:type="dcterms:W3CDTF">2014-05-27T22:24:53Z</dcterms:created>
  <dcterms:modified xsi:type="dcterms:W3CDTF">2014-05-30T22:49:12Z</dcterms:modified>
</cp:coreProperties>
</file>