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what-is-scrum" TargetMode="External"/><Relationship Id="rId2" Type="http://schemas.openxmlformats.org/officeDocument/2006/relationships/hyperlink" Target="https://kanbanize.com/kanban-resources/getting-started/what-is-kanban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agilealliance.org/glossary/xp/#:~:text=Extreme%20Programming%20(XP)%20is%20an,engineering%20practices%20for%20software%20develo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Agile Models; a comparison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Utilizes a progress board to organize current projects/issues</a:t>
            </a:r>
          </a:p>
          <a:p>
            <a:pPr lvl="0"/>
            <a:r>
              <a:rPr lang="en-US" dirty="0"/>
              <a:t>Kanban utilizes multiple stages to clearly illustrate what phase projects currently are int</a:t>
            </a:r>
          </a:p>
          <a:p>
            <a:pPr lvl="0"/>
            <a:r>
              <a:rPr lang="en-US" dirty="0"/>
              <a:t>One example or phases has in order:[ User Stories, in progress, peer review, test, completed] </a:t>
            </a:r>
          </a:p>
          <a:p>
            <a:pPr lvl="0"/>
            <a:r>
              <a:rPr lang="en-US" dirty="0"/>
              <a:t>Kanban in contrast to other models does away with set iteration or cycles. Instead the software is perpetually worked on with time estimates on specific projects!</a:t>
            </a:r>
          </a:p>
          <a:p>
            <a:r>
              <a:rPr lang="en-US" dirty="0">
                <a:hlinkClick r:id="rId2"/>
              </a:rPr>
              <a:t>https://kanbanize.com/kanban-resources/getting-started/what-is-kanban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Scum model utilizes a heuristic approach to developing software </a:t>
            </a:r>
          </a:p>
          <a:p>
            <a:pPr lvl="0"/>
            <a:r>
              <a:rPr lang="en-US" dirty="0"/>
              <a:t>With stricter role consideration such as Scrum master or Product owner </a:t>
            </a:r>
          </a:p>
          <a:p>
            <a:pPr lvl="0"/>
            <a:r>
              <a:rPr lang="en-US" dirty="0"/>
              <a:t>Teams self organize and use backlogs to develop sprint planning </a:t>
            </a:r>
          </a:p>
          <a:p>
            <a:r>
              <a:rPr lang="en-US" dirty="0"/>
              <a:t>Sprints are the development cycles of scrum they have outlined timelines and are flexible to the project. </a:t>
            </a:r>
          </a:p>
          <a:p>
            <a:r>
              <a:rPr lang="en-US" dirty="0"/>
              <a:t>Scrums strength is in its structure and cohesiveness, daily scrum meetings are part of working scrum models</a:t>
            </a:r>
          </a:p>
          <a:p>
            <a:r>
              <a:rPr lang="en-US" dirty="0">
                <a:hlinkClick r:id="rId3"/>
              </a:rPr>
              <a:t>https://www.scrum.org/resources/what-is-scrum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 err="1"/>
              <a:t>xp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99068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XP (extreme programming) is an agile development method to produce efficient high quality code</a:t>
            </a:r>
          </a:p>
          <a:p>
            <a:pPr lvl="0"/>
            <a:r>
              <a:rPr lang="en-US" dirty="0"/>
              <a:t>With XP we observe less rigid structure with more focus on a planning session to dictate the course of an iteration  </a:t>
            </a:r>
          </a:p>
          <a:p>
            <a:pPr lvl="0"/>
            <a:r>
              <a:rPr lang="en-US" dirty="0"/>
              <a:t>Iterations are XP’s development cycles. These are usually shorter(1 week) and target very specific software goals.</a:t>
            </a:r>
          </a:p>
          <a:p>
            <a:r>
              <a:rPr lang="en-US" dirty="0"/>
              <a:t>Often in XP we utilize methods such as pared programming to improve code and reduce risk of setback at points where new software is critical</a:t>
            </a:r>
          </a:p>
          <a:p>
            <a:r>
              <a:rPr lang="en-US" dirty="0"/>
              <a:t>With the looser model XP demands a high level of near to constant communication.  This is paramount to success and doubles down on the idea of producing good code efficiently </a:t>
            </a:r>
          </a:p>
          <a:p>
            <a:r>
              <a:rPr lang="en-US" dirty="0">
                <a:hlinkClick r:id="rId4"/>
              </a:rPr>
              <a:t>https://www.agilealliance.org/glossary/xp/#:~:text=Extreme%20Programming%20(XP)%20is%20an,engineering%20practices%20for%20software%20development</a:t>
            </a:r>
            <a:r>
              <a:rPr lang="en-US" dirty="0"/>
              <a:t>. 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Erik Sundblad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{7BCD1B48-7296-4988-8BD3-62B0868C4C42}tf33713516_win32</Template>
  <TotalTime>21</TotalTime>
  <Words>321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Walbaum Display</vt:lpstr>
      <vt:lpstr>3DFloatVTI</vt:lpstr>
      <vt:lpstr>Agile Models; a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Models; a comparison</dc:title>
  <dc:creator>Sundblad, Erik</dc:creator>
  <cp:lastModifiedBy>Sundblad, Erik</cp:lastModifiedBy>
  <cp:revision>1</cp:revision>
  <dcterms:created xsi:type="dcterms:W3CDTF">2022-04-20T04:46:27Z</dcterms:created>
  <dcterms:modified xsi:type="dcterms:W3CDTF">2022-04-20T05:08:13Z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