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95" y="40332"/>
            <a:ext cx="10058400" cy="1330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Better software Development through issue tracking!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67901"/>
              </p:ext>
            </p:extLst>
          </p:nvPr>
        </p:nvGraphicFramePr>
        <p:xfrm>
          <a:off x="276045" y="1335654"/>
          <a:ext cx="11619782" cy="4922193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72565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15739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3015739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3015739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1026877"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What is an issue?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Why track issues?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What is a tracking tool?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How does this benefit software Dev?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09479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Issues in the context software dev refer more to goals, changes or ideas we want to see achieved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We track issues to better organize team or teams workflow.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Tracking tools are the actual software we utilize to track issues (Ex: GitHub issue tracking)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Issue tracking improves organization, workflow and team communication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22528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These issues are based on bugs we find, new features we want to offer, or better code design.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Tracking grants insight into what work is being done and by who at any time. Allowing a concise location to identify workflow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Tools should serialize(count) the issues, identify changes made and by who, and be able to close issues when we create a resolution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 ease of communication and ability to identify individual contribution is invaluable in a professional setting.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416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Issues are usually structured as focused quantifiable goals, with predictable completion time timeframe's.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Work and corresponding feedback remain encapsulated to tracked issues!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 structure and organization of these tools allows streamlining of development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Clear ideas outlined in a issues can allow teams to streamline development cycles and generally be more efficient with development!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26790C-DB33-43C5-9360-58234C8E8863}"/>
              </a:ext>
            </a:extLst>
          </p:cNvPr>
          <p:cNvSpPr txBox="1"/>
          <p:nvPr/>
        </p:nvSpPr>
        <p:spPr>
          <a:xfrm>
            <a:off x="138023" y="6452558"/>
            <a:ext cx="1186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Author: Erik Sundblad 	Primary source: https://docs.github.com/en/issues/tracking-your-work-with-issues/about-issues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{8D34F0EA-E593-4240-A622-34CC662EC6EE}tf22712842_win32</Template>
  <TotalTime>441</TotalTime>
  <Words>254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Better software Development through issue tracking!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software Development through issue tracking!</dc:title>
  <dc:creator>Sundblad, Erik</dc:creator>
  <cp:lastModifiedBy>Sundblad, Erik</cp:lastModifiedBy>
  <cp:revision>2</cp:revision>
  <dcterms:created xsi:type="dcterms:W3CDTF">2022-04-01T21:04:02Z</dcterms:created>
  <dcterms:modified xsi:type="dcterms:W3CDTF">2022-04-02T04:45:57Z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