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7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hyperlink" Target="https://docs.github.com/en/issues/organizing-your-work-with-project-boards/managing-project-boards/about-project-boards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1" y="10"/>
            <a:ext cx="2501656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1657" y="146649"/>
            <a:ext cx="8936960" cy="724619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>
                <a:solidFill>
                  <a:schemeClr val="accent1"/>
                </a:solidFill>
              </a:rPr>
              <a:t>Giving structure to software Dev Projects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4793" y="1155940"/>
            <a:ext cx="9411417" cy="5426015"/>
          </a:xfrm>
        </p:spPr>
        <p:txBody>
          <a:bodyPr anchor="t">
            <a:normAutofit fontScale="92500"/>
          </a:bodyPr>
          <a:lstStyle/>
          <a:p>
            <a:pPr lvl="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 In Software development, project tracking is a method of organization to observe potential and actual states of a project. </a:t>
            </a:r>
          </a:p>
          <a:p>
            <a:pPr lvl="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These tools facilitate project management in a structured format such as GitHub’s “Projects”</a:t>
            </a:r>
          </a:p>
          <a:p>
            <a:pPr lvl="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These projects can come from a to-do list populated with tracked issues and involve potential fixes in the form of pull requests</a:t>
            </a:r>
          </a:p>
          <a:p>
            <a:pPr lvl="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In my experience (GitHub’s Project tracking), these tools can reduce ambiguity about the status of a working project. They also create framework for teams to identify next projects without collision with other teams.  This increased organization only helps to benefit overall efficiency of Software Development!</a:t>
            </a:r>
          </a:p>
          <a:p>
            <a:pPr lvl="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B0F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https://docs.github.com/en/issues/organizing-your-work-with-project-boards/managing-project-boards/about-project-boards</a:t>
            </a:r>
            <a:r>
              <a:rPr lang="en-US" sz="2400" dirty="0">
                <a:solidFill>
                  <a:srgbClr val="00B0F0"/>
                </a:solidFill>
              </a:rPr>
              <a:t>  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0">
              <a:buFont typeface="Wingdings" panose="05000000000000000000" pitchFamily="2" charset="2"/>
              <a:buChar char="Ø"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487C41-350A-4ED3-9E21-CAD6219F4AF2}"/>
              </a:ext>
            </a:extLst>
          </p:cNvPr>
          <p:cNvSpPr txBox="1"/>
          <p:nvPr/>
        </p:nvSpPr>
        <p:spPr>
          <a:xfrm>
            <a:off x="51758" y="6435306"/>
            <a:ext cx="266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Author: Erik Sundblad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{96CF0D5D-9538-43AC-9C66-EDCC0C9191E6}tf55705232_win32</Template>
  <TotalTime>18</TotalTime>
  <Words>137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Goudy Old Style</vt:lpstr>
      <vt:lpstr>Wingdings</vt:lpstr>
      <vt:lpstr>Wingdings 2</vt:lpstr>
      <vt:lpstr>SlateVTI</vt:lpstr>
      <vt:lpstr>Giving structure to software Dev Projects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Giving structure to software Dev Projects</dc:title>
  <dc:creator>Sundblad, Erik</dc:creator>
  <cp:lastModifiedBy>Sundblad, Erik</cp:lastModifiedBy>
  <cp:revision>1</cp:revision>
  <dcterms:created xsi:type="dcterms:W3CDTF">2022-04-06T04:24:09Z</dcterms:created>
  <dcterms:modified xsi:type="dcterms:W3CDTF">2022-04-06T04:42:47Z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