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7424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odern building against a clear sky">
            <a:extLst>
              <a:ext uri="{FF2B5EF4-FFF2-40B4-BE49-F238E27FC236}">
                <a16:creationId xmlns:a16="http://schemas.microsoft.com/office/drawing/2014/main" id="{725EF1DC-D81F-4705-92BA-9DB007AF1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49" r="7124" b="-1"/>
          <a:stretch/>
        </p:blipFill>
        <p:spPr>
          <a:xfrm>
            <a:off x="5630535" y="-3601"/>
            <a:ext cx="6444576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AD8E0-B5C3-4836-8456-E6825F2B85AD}"/>
              </a:ext>
            </a:extLst>
          </p:cNvPr>
          <p:cNvSpPr txBox="1"/>
          <p:nvPr/>
        </p:nvSpPr>
        <p:spPr>
          <a:xfrm>
            <a:off x="265759" y="583790"/>
            <a:ext cx="107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Increase productivity through Version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3E30-1D8C-45EE-897B-E0310C15CBD0}"/>
              </a:ext>
            </a:extLst>
          </p:cNvPr>
          <p:cNvSpPr txBox="1"/>
          <p:nvPr/>
        </p:nvSpPr>
        <p:spPr>
          <a:xfrm>
            <a:off x="446426" y="2921295"/>
            <a:ext cx="5020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Clear representation of changes, and contributions by independent developers.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Error fixing made easy through access to previous versions.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Authorization control built in through administrator roles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Streamlining collaborative development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70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21333A"/>
      </a:dk2>
      <a:lt2>
        <a:srgbClr val="E8E4E2"/>
      </a:lt2>
      <a:accent1>
        <a:srgbClr val="3B93B1"/>
      </a:accent1>
      <a:accent2>
        <a:srgbClr val="46B3A2"/>
      </a:accent2>
      <a:accent3>
        <a:srgbClr val="4D73C3"/>
      </a:accent3>
      <a:accent4>
        <a:srgbClr val="B13B3F"/>
      </a:accent4>
      <a:accent5>
        <a:srgbClr val="C3794D"/>
      </a:accent5>
      <a:accent6>
        <a:srgbClr val="B1993B"/>
      </a:accent6>
      <a:hlink>
        <a:srgbClr val="BF603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Bell MT</vt:lpstr>
      <vt:lpstr>Wingdings</vt:lpstr>
      <vt:lpstr>GlowVTI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Sundblad, Erik</dc:creator>
  <cp:lastModifiedBy>Sundblad, Erik</cp:lastModifiedBy>
  <cp:revision>1</cp:revision>
  <cp:lastPrinted>2022-02-08T00:30:02Z</cp:lastPrinted>
  <dcterms:created xsi:type="dcterms:W3CDTF">2022-02-08T00:05:17Z</dcterms:created>
  <dcterms:modified xsi:type="dcterms:W3CDTF">2022-02-08T00:30:27Z</dcterms:modified>
</cp:coreProperties>
</file>