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6:41: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24575,'0'-6'0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681-BBFB-4B70-BB85-F0B2CF83D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267" y="128450"/>
            <a:ext cx="9546950" cy="8654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5 necessities to team success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1BB7112-5812-4475-9419-2A61C82DE02B}"/>
                  </a:ext>
                </a:extLst>
              </p14:cNvPr>
              <p14:cNvContentPartPr/>
              <p14:nvPr/>
            </p14:nvContentPartPr>
            <p14:xfrm>
              <a:off x="6241409" y="2024958"/>
              <a:ext cx="360" cy="2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1BB7112-5812-4475-9419-2A61C82DE0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2769" y="2016318"/>
                <a:ext cx="1800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1B49797-2489-4982-886A-7E3F2454D528}"/>
              </a:ext>
            </a:extLst>
          </p:cNvPr>
          <p:cNvSpPr txBox="1"/>
          <p:nvPr/>
        </p:nvSpPr>
        <p:spPr>
          <a:xfrm>
            <a:off x="2557670" y="1245704"/>
            <a:ext cx="87066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 </a:t>
            </a:r>
            <a:r>
              <a:rPr lang="en-US" sz="3400" b="1" dirty="0"/>
              <a:t>Trust: </a:t>
            </a:r>
            <a:r>
              <a:rPr lang="en-US" sz="3100" dirty="0"/>
              <a:t>The failure of distrust will impede any meaningful team progression</a:t>
            </a:r>
          </a:p>
          <a:p>
            <a:r>
              <a:rPr lang="en-US" sz="3100" dirty="0"/>
              <a:t>&gt; </a:t>
            </a:r>
            <a:r>
              <a:rPr lang="en-US" sz="3100" b="1" dirty="0"/>
              <a:t>Conflict: </a:t>
            </a:r>
            <a:r>
              <a:rPr lang="en-US" sz="3100" dirty="0"/>
              <a:t>A functional team demands healthy conflict </a:t>
            </a:r>
          </a:p>
          <a:p>
            <a:r>
              <a:rPr lang="en-US" sz="3100" dirty="0"/>
              <a:t>&gt; </a:t>
            </a:r>
            <a:r>
              <a:rPr lang="en-US" sz="3100" b="1" dirty="0"/>
              <a:t>Commitment: </a:t>
            </a:r>
            <a:r>
              <a:rPr lang="en-US" sz="3100" dirty="0"/>
              <a:t>Even in disagreement team commitment in necessary.</a:t>
            </a:r>
          </a:p>
          <a:p>
            <a:r>
              <a:rPr lang="en-US" sz="3100" b="1" dirty="0"/>
              <a:t>&gt; Accountability: </a:t>
            </a:r>
            <a:r>
              <a:rPr lang="en-US" sz="3100" dirty="0"/>
              <a:t>No team can truly be productive without accountability</a:t>
            </a:r>
          </a:p>
          <a:p>
            <a:r>
              <a:rPr lang="en-US" sz="2800" dirty="0"/>
              <a:t>&gt; </a:t>
            </a:r>
            <a:r>
              <a:rPr lang="en-US" sz="2800" b="1" dirty="0"/>
              <a:t>Results: </a:t>
            </a:r>
            <a:r>
              <a:rPr lang="en-US" sz="2800" dirty="0"/>
              <a:t>Clearly defined and measurable results allow for optimized </a:t>
            </a:r>
            <a:r>
              <a:rPr lang="en-US" sz="2800"/>
              <a:t>team efforts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1081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</TotalTime>
  <Words>64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The 5 necessities to team success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5 necessities to team success</dc:title>
  <dc:creator>Sundblad, Erik</dc:creator>
  <cp:lastModifiedBy>Sundblad, Erik</cp:lastModifiedBy>
  <cp:revision>1</cp:revision>
  <dcterms:created xsi:type="dcterms:W3CDTF">2022-02-14T06:38:51Z</dcterms:created>
  <dcterms:modified xsi:type="dcterms:W3CDTF">2022-02-14T06:52:03Z</dcterms:modified>
</cp:coreProperties>
</file>