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04362-53DF-41DE-AB2D-78491267A0CE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E869B-D0EA-43CB-8D1B-8D6292A13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68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182BB03-6F5F-448B-B688-427E6C672A73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Author: Erik Sundblad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36CA-4FFE-4C4F-99F5-078DF8BE67AA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Erik Sundblad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40D5-4D05-4974-ACEB-58ACD8E4F8F7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Erik Sundblad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3722-B464-4CD5-9260-B5DB9A450261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Erik Sundblad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A3512-BC4D-4AF1-8626-E6EB89396DB7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Erik Sundblad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2897-7D0A-400C-9AE0-CDB5097F0B2C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Erik Sundblad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83AF-6BE3-49D2-BB4A-4B82970E0D06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Erik Sundblad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6A51-4418-444E-B953-39D149BA28E2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Erik Sundblad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9983-8E38-4114-9F41-B6CDE3FFF29B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Erik Sundblad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3851-37D7-4427-BECE-79D71EDA67C0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Erik Sundblad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18A21-EB0C-4F06-ADB2-09745FFC64BC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Erik Sundblad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DBD4-73B6-475F-8BDB-1B32ADA375F6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Erik Sundblad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0DC0-DCB0-45EE-B6B1-7C2134F46290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Erik Sundblad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3EDA-59E8-4D9A-A8DA-872B2C333102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Erik Sundblad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229E-5DA3-4BD3-90D3-FD60F2A39E0F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Erik Sundblad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8A0E-532A-4DFD-8CBF-20C99300BFCD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Erik Sundblad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E41D-60AC-4717-9BA6-3991821EDE40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Erik Sundblad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12BFC-8D8F-4339-AE65-3841ABD0FD8E}" type="datetime1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Author: Erik Sundblad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F0E3-82BF-48D7-BB91-AD7D237EA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366622"/>
            <a:ext cx="8791575" cy="922097"/>
          </a:xfrm>
        </p:spPr>
        <p:txBody>
          <a:bodyPr>
            <a:normAutofit fontScale="90000"/>
          </a:bodyPr>
          <a:lstStyle/>
          <a:p>
            <a:r>
              <a:rPr lang="en-US" dirty="0"/>
              <a:t>The GIT tree of Version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E5BD5-927A-4B62-A758-6290863A1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311216"/>
            <a:ext cx="8791575" cy="494520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With the git tool your new developments can be done with branches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These branches allow for independent development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This protects the working code from the hazards of new development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The separate branch can be modified, broken, or deleted entirely with no consequence to the working versions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Team based work can happen simultaneously on dedicated branches without interference 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When a branch is ready it can be easily remerged with the working code.</a:t>
            </a:r>
          </a:p>
        </p:txBody>
      </p: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03D23144-ADA8-4472-9206-14D610C75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43" y="366622"/>
            <a:ext cx="1008991" cy="612475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7B377-0353-4F7A-B9CC-F02BB15B1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67114" y="6387036"/>
            <a:ext cx="5124886" cy="365125"/>
          </a:xfrm>
        </p:spPr>
        <p:txBody>
          <a:bodyPr/>
          <a:lstStyle/>
          <a:p>
            <a:r>
              <a:rPr lang="en-US" sz="1200" dirty="0"/>
              <a:t>							Author: Erik Sundblad</a:t>
            </a:r>
          </a:p>
        </p:txBody>
      </p:sp>
    </p:spTree>
    <p:extLst>
      <p:ext uri="{BB962C8B-B14F-4D97-AF65-F5344CB8AC3E}">
        <p14:creationId xmlns:p14="http://schemas.microsoft.com/office/powerpoint/2010/main" val="1022493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</TotalTime>
  <Words>91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Tw Cen MT</vt:lpstr>
      <vt:lpstr>Wingdings</vt:lpstr>
      <vt:lpstr>Circuit</vt:lpstr>
      <vt:lpstr>The GIT tree of Version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GIT tree of Version control</dc:title>
  <dc:creator>Sundblad, Erik</dc:creator>
  <cp:lastModifiedBy>Sundblad, Erik</cp:lastModifiedBy>
  <cp:revision>1</cp:revision>
  <dcterms:created xsi:type="dcterms:W3CDTF">2022-02-23T02:15:39Z</dcterms:created>
  <dcterms:modified xsi:type="dcterms:W3CDTF">2022-02-23T02:44:54Z</dcterms:modified>
</cp:coreProperties>
</file>