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gnesh Muthuvelan" userId="4bba1e78-7f47-423f-a071-b783ac2aa66f" providerId="ADAL" clId="{2103E51C-F63B-462B-B79D-974D8C649869}"/>
    <pc:docChg chg="modSld">
      <pc:chgData name="Vignesh Muthuvelan" userId="4bba1e78-7f47-423f-a071-b783ac2aa66f" providerId="ADAL" clId="{2103E51C-F63B-462B-B79D-974D8C649869}" dt="2024-03-15T15:07:43.903" v="13" actId="6549"/>
      <pc:docMkLst>
        <pc:docMk/>
      </pc:docMkLst>
      <pc:sldChg chg="modSp mod">
        <pc:chgData name="Vignesh Muthuvelan" userId="4bba1e78-7f47-423f-a071-b783ac2aa66f" providerId="ADAL" clId="{2103E51C-F63B-462B-B79D-974D8C649869}" dt="2024-03-15T15:07:19.774" v="8" actId="6549"/>
        <pc:sldMkLst>
          <pc:docMk/>
          <pc:sldMk cId="1186421160" sldId="262"/>
        </pc:sldMkLst>
        <pc:spChg chg="mod">
          <ac:chgData name="Vignesh Muthuvelan" userId="4bba1e78-7f47-423f-a071-b783ac2aa66f" providerId="ADAL" clId="{2103E51C-F63B-462B-B79D-974D8C649869}" dt="2024-03-15T15:07:19.774" v="8" actId="6549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Vignesh Muthuvelan" userId="4bba1e78-7f47-423f-a071-b783ac2aa66f" providerId="ADAL" clId="{2103E51C-F63B-462B-B79D-974D8C649869}" dt="2024-03-15T15:07:25.277" v="9" actId="6549"/>
        <pc:sldMkLst>
          <pc:docMk/>
          <pc:sldMk cId="3210358481" sldId="263"/>
        </pc:sldMkLst>
        <pc:spChg chg="mod">
          <ac:chgData name="Vignesh Muthuvelan" userId="4bba1e78-7f47-423f-a071-b783ac2aa66f" providerId="ADAL" clId="{2103E51C-F63B-462B-B79D-974D8C649869}" dt="2024-03-15T15:07:25.277" v="9" actId="6549"/>
          <ac:spMkLst>
            <pc:docMk/>
            <pc:sldMk cId="3210358481" sldId="263"/>
            <ac:spMk id="2" creationId="{E041FD9D-DF07-9C37-1E61-1D920E0EF1D4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0.474" v="10" actId="6549"/>
        <pc:sldMkLst>
          <pc:docMk/>
          <pc:sldMk cId="3202024527" sldId="265"/>
        </pc:sldMkLst>
        <pc:spChg chg="mod">
          <ac:chgData name="Vignesh Muthuvelan" userId="4bba1e78-7f47-423f-a071-b783ac2aa66f" providerId="ADAL" clId="{2103E51C-F63B-462B-B79D-974D8C649869}" dt="2024-03-15T15:07:30.474" v="10" actId="6549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4.695" v="11" actId="6549"/>
        <pc:sldMkLst>
          <pc:docMk/>
          <pc:sldMk cId="4154508776" sldId="266"/>
        </pc:sldMkLst>
        <pc:spChg chg="mod">
          <ac:chgData name="Vignesh Muthuvelan" userId="4bba1e78-7f47-423f-a071-b783ac2aa66f" providerId="ADAL" clId="{2103E51C-F63B-462B-B79D-974D8C649869}" dt="2024-03-15T15:07:34.695" v="11" actId="6549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Vignesh Muthuvelan" userId="4bba1e78-7f47-423f-a071-b783ac2aa66f" providerId="ADAL" clId="{2103E51C-F63B-462B-B79D-974D8C649869}" dt="2024-03-14T15:09:05.470" v="6" actId="6549"/>
        <pc:sldMkLst>
          <pc:docMk/>
          <pc:sldMk cId="1483293388" sldId="267"/>
        </pc:sldMkLst>
        <pc:spChg chg="mod">
          <ac:chgData name="Vignesh Muthuvelan" userId="4bba1e78-7f47-423f-a071-b783ac2aa66f" providerId="ADAL" clId="{2103E51C-F63B-462B-B79D-974D8C649869}" dt="2024-03-14T15:09:05.470" v="6" actId="6549"/>
          <ac:spMkLst>
            <pc:docMk/>
            <pc:sldMk cId="1483293388" sldId="267"/>
            <ac:spMk id="2" creationId="{D3304455-6802-6CA9-8475-2F6DD1B8D409}"/>
          </ac:spMkLst>
        </pc:spChg>
      </pc:sldChg>
      <pc:sldChg chg="modSp mod">
        <pc:chgData name="Vignesh Muthuvelan" userId="4bba1e78-7f47-423f-a071-b783ac2aa66f" providerId="ADAL" clId="{2103E51C-F63B-462B-B79D-974D8C649869}" dt="2024-03-15T15:07:38.035" v="12" actId="6549"/>
        <pc:sldMkLst>
          <pc:docMk/>
          <pc:sldMk cId="3183315129" sldId="268"/>
        </pc:sldMkLst>
        <pc:spChg chg="mod">
          <ac:chgData name="Vignesh Muthuvelan" userId="4bba1e78-7f47-423f-a071-b783ac2aa66f" providerId="ADAL" clId="{2103E51C-F63B-462B-B79D-974D8C649869}" dt="2024-03-15T15:07:38.035" v="12" actId="6549"/>
          <ac:spMkLst>
            <pc:docMk/>
            <pc:sldMk cId="3183315129" sldId="268"/>
            <ac:spMk id="2" creationId="{005E46AB-32C4-4B57-A2B1-50738A64BE1B}"/>
          </ac:spMkLst>
        </pc:spChg>
      </pc:sldChg>
      <pc:sldChg chg="modSp mod">
        <pc:chgData name="Vignesh Muthuvelan" userId="4bba1e78-7f47-423f-a071-b783ac2aa66f" providerId="ADAL" clId="{2103E51C-F63B-462B-B79D-974D8C649869}" dt="2024-03-14T15:09:12.654" v="7" actId="20577"/>
        <pc:sldMkLst>
          <pc:docMk/>
          <pc:sldMk cId="728950222" sldId="269"/>
        </pc:sldMkLst>
        <pc:spChg chg="mod">
          <ac:chgData name="Vignesh Muthuvelan" userId="4bba1e78-7f47-423f-a071-b783ac2aa66f" providerId="ADAL" clId="{2103E51C-F63B-462B-B79D-974D8C649869}" dt="2024-03-14T15:09:12.654" v="7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Vignesh Muthuvelan" userId="4bba1e78-7f47-423f-a071-b783ac2aa66f" providerId="ADAL" clId="{2103E51C-F63B-462B-B79D-974D8C649869}" dt="2024-03-14T15:08:36.223" v="4" actId="20577"/>
        <pc:sldMkLst>
          <pc:docMk/>
          <pc:sldMk cId="2900153716" sldId="2146847054"/>
        </pc:sldMkLst>
        <pc:spChg chg="mod">
          <ac:chgData name="Vignesh Muthuvelan" userId="4bba1e78-7f47-423f-a071-b783ac2aa66f" providerId="ADAL" clId="{2103E51C-F63B-462B-B79D-974D8C649869}" dt="2024-03-14T15:08:36.223" v="4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gnesh Muthuvelan" userId="4bba1e78-7f47-423f-a071-b783ac2aa66f" providerId="ADAL" clId="{2103E51C-F63B-462B-B79D-974D8C649869}" dt="2024-03-15T15:07:43.903" v="13" actId="6549"/>
        <pc:sldMkLst>
          <pc:docMk/>
          <pc:sldMk cId="614882681" sldId="2146847055"/>
        </pc:sldMkLst>
        <pc:spChg chg="mod">
          <ac:chgData name="Vignesh Muthuvelan" userId="4bba1e78-7f47-423f-a071-b783ac2aa66f" providerId="ADAL" clId="{2103E51C-F63B-462B-B79D-974D8C649869}" dt="2024-03-15T15:07:43.903" v="13" actId="6549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  <pc:docChgLst>
    <pc:chgData name="Uzma Sardar" userId="S::uzma@edunetfoundation.org::890a7be9-5a0a-41fe-80e8-7700810bf9d6" providerId="AD" clId="Web-{47C7BCB7-7546-3717-E035-B2126C89CD1A}"/>
    <pc:docChg chg="modSld">
      <pc:chgData name="Uzma Sardar" userId="S::uzma@edunetfoundation.org::890a7be9-5a0a-41fe-80e8-7700810bf9d6" providerId="AD" clId="Web-{47C7BCB7-7546-3717-E035-B2126C89CD1A}" dt="2023-11-22T12:55:27.328" v="2" actId="20577"/>
      <pc:docMkLst>
        <pc:docMk/>
      </pc:docMkLst>
      <pc:sldChg chg="modSp">
        <pc:chgData name="Uzma Sardar" userId="S::uzma@edunetfoundation.org::890a7be9-5a0a-41fe-80e8-7700810bf9d6" providerId="AD" clId="Web-{47C7BCB7-7546-3717-E035-B2126C89CD1A}" dt="2023-11-22T12:55:27.328" v="2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47C7BCB7-7546-3717-E035-B2126C89CD1A}" dt="2023-11-22T12:55:27.328" v="2" actId="20577"/>
          <ac:spMkLst>
            <pc:docMk/>
            <pc:sldMk cId="1186421160" sldId="262"/>
            <ac:spMk id="2" creationId="{8FEE4A9C-3F57-7DA7-91FD-715C3FB47F93}"/>
          </ac:spMkLst>
        </pc:spChg>
      </pc:sldChg>
    </pc:docChg>
  </pc:docChgLst>
  <pc:docChgLst>
    <pc:chgData name="Uzma Sardar" userId="S::uzma@edunetfoundation.org::890a7be9-5a0a-41fe-80e8-7700810bf9d6" providerId="AD" clId="Web-{12466EFC-1F62-CA2C-07B1-96111B302B1B}"/>
    <pc:docChg chg="addSld modSld sldOrd">
      <pc:chgData name="Uzma Sardar" userId="S::uzma@edunetfoundation.org::890a7be9-5a0a-41fe-80e8-7700810bf9d6" providerId="AD" clId="Web-{12466EFC-1F62-CA2C-07B1-96111B302B1B}" dt="2023-11-22T13:37:01.483" v="138" actId="20577"/>
      <pc:docMkLst>
        <pc:docMk/>
      </pc:docMkLst>
      <pc:sldChg chg="modSp">
        <pc:chgData name="Uzma Sardar" userId="S::uzma@edunetfoundation.org::890a7be9-5a0a-41fe-80e8-7700810bf9d6" providerId="AD" clId="Web-{12466EFC-1F62-CA2C-07B1-96111B302B1B}" dt="2023-11-22T12:50:28.225" v="0" actId="14100"/>
        <pc:sldMkLst>
          <pc:docMk/>
          <pc:sldMk cId="953325580" sldId="256"/>
        </pc:sldMkLst>
        <pc:spChg chg="mod">
          <ac:chgData name="Uzma Sardar" userId="S::uzma@edunetfoundation.org::890a7be9-5a0a-41fe-80e8-7700810bf9d6" providerId="AD" clId="Web-{12466EFC-1F62-CA2C-07B1-96111B302B1B}" dt="2023-11-22T12:50:28.225" v="0" actId="14100"/>
          <ac:spMkLst>
            <pc:docMk/>
            <pc:sldMk cId="953325580" sldId="256"/>
            <ac:spMk id="4" creationId="{00000000-0000-0000-0000-000000000000}"/>
          </ac:spMkLst>
        </pc:spChg>
      </pc:sldChg>
      <pc:sldChg chg="modSp ord">
        <pc:chgData name="Uzma Sardar" userId="S::uzma@edunetfoundation.org::890a7be9-5a0a-41fe-80e8-7700810bf9d6" providerId="AD" clId="Web-{12466EFC-1F62-CA2C-07B1-96111B302B1B}" dt="2023-11-22T13:04:11.113" v="45" actId="20577"/>
        <pc:sldMkLst>
          <pc:docMk/>
          <pc:sldMk cId="1186421160" sldId="262"/>
        </pc:sldMkLst>
        <pc:spChg chg="mod">
          <ac:chgData name="Uzma Sardar" userId="S::uzma@edunetfoundation.org::890a7be9-5a0a-41fe-80e8-7700810bf9d6" providerId="AD" clId="Web-{12466EFC-1F62-CA2C-07B1-96111B302B1B}" dt="2023-11-22T13:04:11.113" v="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05:29.646" v="57" actId="20577"/>
        <pc:sldMkLst>
          <pc:docMk/>
          <pc:sldMk cId="3210358481" sldId="263"/>
        </pc:sldMkLst>
        <pc:spChg chg="mod">
          <ac:chgData name="Uzma Sardar" userId="S::uzma@edunetfoundation.org::890a7be9-5a0a-41fe-80e8-7700810bf9d6" providerId="AD" clId="Web-{12466EFC-1F62-CA2C-07B1-96111B302B1B}" dt="2023-11-22T13:05:29.646" v="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14:11.606" v="93" actId="20577"/>
        <pc:sldMkLst>
          <pc:docMk/>
          <pc:sldMk cId="3202024527" sldId="265"/>
        </pc:sldMkLst>
        <pc:spChg chg="mod">
          <ac:chgData name="Uzma Sardar" userId="S::uzma@edunetfoundation.org::890a7be9-5a0a-41fe-80e8-7700810bf9d6" providerId="AD" clId="Web-{12466EFC-1F62-CA2C-07B1-96111B302B1B}" dt="2023-11-22T13:14:11.606" v="93" actId="20577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Uzma Sardar" userId="S::uzma@edunetfoundation.org::890a7be9-5a0a-41fe-80e8-7700810bf9d6" providerId="AD" clId="Web-{12466EFC-1F62-CA2C-07B1-96111B302B1B}" dt="2023-11-22T13:11:59.339" v="59" actId="20577"/>
          <ac:spMkLst>
            <pc:docMk/>
            <pc:sldMk cId="3202024527" sldId="265"/>
            <ac:spMk id="5" creationId="{8FBA75B4-2DD5-42EB-9397-F36BFB8BA723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39.545" v="134" actId="20577"/>
        <pc:sldMkLst>
          <pc:docMk/>
          <pc:sldMk cId="4154508776" sldId="266"/>
        </pc:sldMkLst>
        <pc:spChg chg="mod">
          <ac:chgData name="Uzma Sardar" userId="S::uzma@edunetfoundation.org::890a7be9-5a0a-41fe-80e8-7700810bf9d6" providerId="AD" clId="Web-{12466EFC-1F62-CA2C-07B1-96111B302B1B}" dt="2023-11-22T13:36:39.545" v="134" actId="20577"/>
          <ac:spMkLst>
            <pc:docMk/>
            <pc:sldMk cId="4154508776" sldId="266"/>
            <ac:spMk id="2" creationId="{F7F0871F-2198-9E37-C96F-3611AA199B60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46.529" v="135" actId="20577"/>
        <pc:sldMkLst>
          <pc:docMk/>
          <pc:sldMk cId="1483293388" sldId="267"/>
        </pc:sldMkLst>
        <pc:spChg chg="mod">
          <ac:chgData name="Uzma Sardar" userId="S::uzma@edunetfoundation.org::890a7be9-5a0a-41fe-80e8-7700810bf9d6" providerId="AD" clId="Web-{12466EFC-1F62-CA2C-07B1-96111B302B1B}" dt="2023-11-22T13:36:46.529" v="135" actId="20577"/>
          <ac:spMkLst>
            <pc:docMk/>
            <pc:sldMk cId="1483293388" sldId="267"/>
            <ac:spMk id="2" creationId="{D3304455-6802-6CA9-8475-2F6DD1B8D409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6:52.514" v="136" actId="20577"/>
        <pc:sldMkLst>
          <pc:docMk/>
          <pc:sldMk cId="3183315129" sldId="268"/>
        </pc:sldMkLst>
        <pc:spChg chg="mod">
          <ac:chgData name="Uzma Sardar" userId="S::uzma@edunetfoundation.org::890a7be9-5a0a-41fe-80e8-7700810bf9d6" providerId="AD" clId="Web-{12466EFC-1F62-CA2C-07B1-96111B302B1B}" dt="2023-11-22T13:36:52.514" v="136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Uzma Sardar" userId="S::uzma@edunetfoundation.org::890a7be9-5a0a-41fe-80e8-7700810bf9d6" providerId="AD" clId="Web-{12466EFC-1F62-CA2C-07B1-96111B302B1B}" dt="2023-11-22T13:37:01.483" v="138" actId="20577"/>
        <pc:sldMkLst>
          <pc:docMk/>
          <pc:sldMk cId="728950222" sldId="269"/>
        </pc:sldMkLst>
        <pc:spChg chg="mod">
          <ac:chgData name="Uzma Sardar" userId="S::uzma@edunetfoundation.org::890a7be9-5a0a-41fe-80e8-7700810bf9d6" providerId="AD" clId="Web-{12466EFC-1F62-CA2C-07B1-96111B302B1B}" dt="2023-11-22T13:37:01.483" v="138" actId="20577"/>
          <ac:spMkLst>
            <pc:docMk/>
            <pc:sldMk cId="728950222" sldId="269"/>
            <ac:spMk id="2" creationId="{357C38BC-22B3-37B2-E0C3-812020A76077}"/>
          </ac:spMkLst>
        </pc:spChg>
      </pc:sldChg>
      <pc:sldChg chg="ord">
        <pc:chgData name="Uzma Sardar" userId="S::uzma@edunetfoundation.org::890a7be9-5a0a-41fe-80e8-7700810bf9d6" providerId="AD" clId="Web-{12466EFC-1F62-CA2C-07B1-96111B302B1B}" dt="2023-11-22T12:50:39.413" v="1"/>
        <pc:sldMkLst>
          <pc:docMk/>
          <pc:sldMk cId="2900153716" sldId="2146847054"/>
        </pc:sldMkLst>
      </pc:sldChg>
      <pc:sldChg chg="addSp delSp modSp new">
        <pc:chgData name="Uzma Sardar" userId="S::uzma@edunetfoundation.org::890a7be9-5a0a-41fe-80e8-7700810bf9d6" providerId="AD" clId="Web-{12466EFC-1F62-CA2C-07B1-96111B302B1B}" dt="2023-11-22T13:36:56.748" v="137" actId="20577"/>
        <pc:sldMkLst>
          <pc:docMk/>
          <pc:sldMk cId="614882681" sldId="2146847055"/>
        </pc:sldMkLst>
        <pc:spChg chg="del mod">
          <ac:chgData name="Uzma Sardar" userId="S::uzma@edunetfoundation.org::890a7be9-5a0a-41fe-80e8-7700810bf9d6" providerId="AD" clId="Web-{12466EFC-1F62-CA2C-07B1-96111B302B1B}" dt="2023-11-22T13:35:34.513" v="121"/>
          <ac:spMkLst>
            <pc:docMk/>
            <pc:sldMk cId="614882681" sldId="2146847055"/>
            <ac:spMk id="2" creationId="{092FD957-A075-74CF-7EC5-14CBBC98A454}"/>
          </ac:spMkLst>
        </pc:spChg>
        <pc:spChg chg="mod">
          <ac:chgData name="Uzma Sardar" userId="S::uzma@edunetfoundation.org::890a7be9-5a0a-41fe-80e8-7700810bf9d6" providerId="AD" clId="Web-{12466EFC-1F62-CA2C-07B1-96111B302B1B}" dt="2023-11-22T13:36:56.748" v="137" actId="20577"/>
          <ac:spMkLst>
            <pc:docMk/>
            <pc:sldMk cId="614882681" sldId="2146847055"/>
            <ac:spMk id="3" creationId="{A6638FD1-D00E-E75B-705C-564F06D93D7B}"/>
          </ac:spMkLst>
        </pc:spChg>
        <pc:spChg chg="add mod">
          <ac:chgData name="Uzma Sardar" userId="S::uzma@edunetfoundation.org::890a7be9-5a0a-41fe-80e8-7700810bf9d6" providerId="AD" clId="Web-{12466EFC-1F62-CA2C-07B1-96111B302B1B}" dt="2023-11-22T13:35:36.794" v="122" actId="1076"/>
          <ac:spMkLst>
            <pc:docMk/>
            <pc:sldMk cId="614882681" sldId="2146847055"/>
            <ac:spMk id="5" creationId="{3F968F13-9AC4-7120-7ACD-9F752C767D5D}"/>
          </ac:spMkLst>
        </pc:spChg>
      </pc:sldChg>
    </pc:docChg>
  </pc:docChgLst>
  <pc:docChgLst>
    <pc:chgData name="Shabaz Ahmed Ali" userId="S::shabaz@edunetfoundation.org::8937c481-946d-4552-82de-d81526054d6b" providerId="AD" clId="Web-{0A2B98E8-7AC3-75BD-DBFE-38A4BBF4F439}"/>
    <pc:docChg chg="modSld">
      <pc:chgData name="Shabaz Ahmed Ali" userId="S::shabaz@edunetfoundation.org::8937c481-946d-4552-82de-d81526054d6b" providerId="AD" clId="Web-{0A2B98E8-7AC3-75BD-DBFE-38A4BBF4F439}" dt="2024-01-05T12:23:35.348" v="9" actId="20577"/>
      <pc:docMkLst>
        <pc:docMk/>
      </pc:docMkLst>
      <pc:sldChg chg="modSp">
        <pc:chgData name="Shabaz Ahmed Ali" userId="S::shabaz@edunetfoundation.org::8937c481-946d-4552-82de-d81526054d6b" providerId="AD" clId="Web-{0A2B98E8-7AC3-75BD-DBFE-38A4BBF4F439}" dt="2024-01-05T12:23:35.348" v="9" actId="20577"/>
        <pc:sldMkLst>
          <pc:docMk/>
          <pc:sldMk cId="2900153716" sldId="2146847054"/>
        </pc:sldMkLst>
        <pc:spChg chg="mod">
          <ac:chgData name="Shabaz Ahmed Ali" userId="S::shabaz@edunetfoundation.org::8937c481-946d-4552-82de-d81526054d6b" providerId="AD" clId="Web-{0A2B98E8-7AC3-75BD-DBFE-38A4BBF4F439}" dt="2024-01-05T12:23:35.348" v="9" actId="20577"/>
          <ac:spMkLst>
            <pc:docMk/>
            <pc:sldMk cId="2900153716" sldId="2146847054"/>
            <ac:spMk id="3" creationId="{B2678641-EEA3-4EC4-BF39-4075B0C120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sz="3600" b="1" i="0" dirty="0">
                <a:solidFill>
                  <a:schemeClr val="accent1"/>
                </a:solidFill>
                <a:effectLst/>
                <a:latin typeface="+mn-lt"/>
              </a:rPr>
              <a:t>HOTEL BOOKING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ESVANTHSAI N- JAYA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 COLLEGE- B.E(EEE)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https://pandas.pydata.org/pandas-docs/stable/index.html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https://www.geeksforgeeks.org/matplotlib-tutorial/?ref=lbp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https://seaborn.pydata.org/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https://matplotlib.org/</a:t>
            </a:r>
          </a:p>
          <a:p>
            <a:pPr marR="0" lvl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4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Lectures by </a:t>
            </a:r>
            <a:r>
              <a:rPr lang="en-US" sz="4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Almabetter</a:t>
            </a:r>
            <a:endParaRPr lang="en-US" sz="42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 you ever wondered when the best time of year to book a hotel room is? Or the optimal length of stay in order to get the best daily rate? This hotel booking dataset can help you explore those questions! </a:t>
            </a:r>
          </a:p>
          <a:p>
            <a:pPr marL="305435" indent="-305435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personally identifying information has been removed from the data. Explore and analyze the data to discover important factors that  govern the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bookings.e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/>
            <a:endParaRPr lang="en-IN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43080" indent="-343080" algn="just">
              <a:lnSpc>
                <a:spcPct val="100000"/>
              </a:lnSpc>
              <a:buClr>
                <a:srgbClr val="000000"/>
              </a:buClr>
              <a:buFont typeface="Arial"/>
              <a:buAutoNum type="arabicParenR"/>
            </a:pPr>
            <a:r>
              <a:rPr lang="en-US" sz="2000" b="0" strike="noStrike" spc="-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The Objective of the project to Explore and analyze the data to discover key factors responsible for app engagement and success</a:t>
            </a:r>
            <a:r>
              <a:rPr lang="en-US" sz="2000" b="0" strike="noStrike" spc="-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.</a:t>
            </a:r>
            <a:endParaRPr lang="en-IN" sz="2000" b="0" strike="noStrike" spc="-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SzPct val="93333"/>
              <a:buFont typeface="Calibri"/>
              <a:buChar char="▪"/>
              <a:tabLst>
                <a:tab pos="354965" algn="l"/>
                <a:tab pos="355600" algn="l"/>
              </a:tabLst>
            </a:pPr>
            <a:r>
              <a:rPr lang="en-US" sz="2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Libraries:</a:t>
            </a:r>
            <a:r>
              <a:rPr lang="en-US" sz="2400" b="1" spc="-3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NumPy,</a:t>
            </a:r>
            <a:r>
              <a:rPr lang="en-US" sz="2000" spc="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Pandas,</a:t>
            </a:r>
            <a:r>
              <a:rPr lang="en-US" sz="2000" spc="-2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Seaborn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Matplotlib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Char char="▪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5080" indent="-342900" algn="just">
              <a:lnSpc>
                <a:spcPct val="100000"/>
              </a:lnSpc>
              <a:buClr>
                <a:srgbClr val="000000"/>
              </a:buClr>
              <a:buSzPct val="93333"/>
              <a:buFont typeface="Calibri"/>
              <a:buChar char="▪"/>
              <a:tabLst>
                <a:tab pos="3556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400" b="1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cleaning</a:t>
            </a:r>
            <a:r>
              <a:rPr lang="en-US" sz="20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values,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20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Outliers,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</a:t>
            </a:r>
            <a:r>
              <a:rPr lang="en-US" sz="2000" spc="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duplicate</a:t>
            </a:r>
            <a:r>
              <a:rPr lang="en-US" sz="2000" spc="-1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dirty="0">
                <a:solidFill>
                  <a:srgbClr val="124F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libri"/>
              <a:buChar char="▪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SzPct val="93333"/>
              <a:buFont typeface="Calibri"/>
              <a:buChar char="▪"/>
              <a:tabLst>
                <a:tab pos="355600" algn="l"/>
              </a:tabLst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</a:t>
            </a:r>
            <a:r>
              <a:rPr lang="en-US" sz="2400" b="1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400" b="1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Analysis:</a:t>
            </a:r>
            <a:r>
              <a:rPr lang="en-US" sz="2400" b="1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</a:t>
            </a:r>
            <a:r>
              <a:rPr lang="en-US" sz="20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2000" spc="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 their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characteristics using statistical graphics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2000" spc="-2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visualizations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method.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Importing necessary packages and libraries.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Mount the drive in </a:t>
            </a:r>
            <a:r>
              <a:rPr lang="en-US" sz="2000" spc="4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read the .csv file.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Analysing</a:t>
            </a: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data sheet.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Removing null/NAN/duplicate rows.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Fixing the outliers.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certain columns/combined certain columns to make our data sheet free Avoid of any irrelevant data.</a:t>
            </a:r>
          </a:p>
          <a:p>
            <a:pPr marL="298450" indent="-285750" algn="just">
              <a:lnSpc>
                <a:spcPct val="100000"/>
              </a:lnSpc>
              <a:spcBef>
                <a:spcPts val="420"/>
              </a:spcBef>
              <a:tabLst>
                <a:tab pos="469900" algn="l"/>
              </a:tabLst>
            </a:pP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Applying the concept of Data Wrangling and Data Visualization such that we can </a:t>
            </a:r>
            <a:r>
              <a:rPr lang="en-US" sz="2000" spc="4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analyse</a:t>
            </a:r>
            <a:r>
              <a:rPr lang="en-US" sz="2000" spc="4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data sheet and retrieve required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BCF0782-C491-44FE-A99C-4A14725F138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92" y="1172664"/>
            <a:ext cx="3193366" cy="323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245;p27" descr="adr month wise.png">
            <a:extLst>
              <a:ext uri="{FF2B5EF4-FFF2-40B4-BE49-F238E27FC236}">
                <a16:creationId xmlns:a16="http://schemas.microsoft.com/office/drawing/2014/main" id="{496F44CA-16D1-48CC-AA6C-A82D95743F6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20308" y="1232452"/>
            <a:ext cx="6416799" cy="28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15;p23" descr="correlation.png">
            <a:extLst>
              <a:ext uri="{FF2B5EF4-FFF2-40B4-BE49-F238E27FC236}">
                <a16:creationId xmlns:a16="http://schemas.microsoft.com/office/drawing/2014/main" id="{022BDAB5-D3E5-48C8-BA1A-6872B13C318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399" y="4105651"/>
            <a:ext cx="3516924" cy="21685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86;p19" descr="bookings deposit new.png">
            <a:extLst>
              <a:ext uri="{FF2B5EF4-FFF2-40B4-BE49-F238E27FC236}">
                <a16:creationId xmlns:a16="http://schemas.microsoft.com/office/drawing/2014/main" id="{B5B2B02D-0919-42C8-8695-44D99C888D3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70473" y="4105651"/>
            <a:ext cx="6838870" cy="25048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Around 61% bookings are for City hotel and 39% bookings are for Resort hotel, therefore City Hotel is busier than Resort Hotel.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 majority of guests come from western Europe countries. We should spend a significant amount of our budget on those area.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July- August are the busiest and profitable months for both of hotels.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Couples are the most common guests for hotels, hence hotels can plan services according to couples needs to increase revenue.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July and August month have high Average daily price per person for resort hotel.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Most common stay length is less than 4 days and generally people prefer City hotel for short stay, but for long stays, Resort Hotel is preferred.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r>
              <a:rPr lang="en-US" sz="2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November,December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 February And January are the months which has less booking this period you can get rooms with less average daily rate. </a:t>
            </a: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tabLst>
                <a:tab pos="3240405" algn="l"/>
              </a:tabLst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future,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predictable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that</a:t>
            </a:r>
            <a:r>
              <a:rPr lang="en-US" sz="20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ideal speculations to clarify its exhibitions.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 the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meantime, its capacities of unsupervised learning will be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improved since there is much information on the planet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however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isn't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relevant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2000" spc="-5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add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names</a:t>
            </a:r>
            <a:r>
              <a:rPr lang="en-US" sz="2000" spc="-3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every</a:t>
            </a:r>
            <a:r>
              <a:rPr lang="en-US" sz="2000" spc="-4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one</a:t>
            </a:r>
            <a:r>
              <a:rPr lang="en-US" sz="2000" spc="-4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of</a:t>
            </a:r>
            <a:r>
              <a:rPr lang="en-US" sz="2000" spc="-5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them.</a:t>
            </a:r>
          </a:p>
          <a:p>
            <a:r>
              <a:rPr lang="en-US" sz="2000" spc="-2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It is additionally anticipated that neural system structures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will turn out to be increasingly In addition, profound learning will consolidate</a:t>
            </a:r>
            <a:r>
              <a:rPr lang="en-US" sz="2000" spc="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support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adapting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better</a:t>
            </a:r>
            <a:r>
              <a:rPr lang="en-US" sz="2000" spc="-6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and</a:t>
            </a:r>
            <a:r>
              <a:rPr lang="en-US" sz="2000" spc="-6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</a:t>
            </a:r>
            <a:r>
              <a:rPr lang="en-US" sz="20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</a:t>
            </a:r>
            <a:r>
              <a:rPr lang="en-US" sz="20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utilize</a:t>
            </a:r>
            <a:r>
              <a:rPr lang="en-US" sz="2000" spc="-7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spc="-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these points of interest</a:t>
            </a:r>
            <a:r>
              <a:rPr lang="en-US" sz="2000" spc="-1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</a:t>
            </a:r>
            <a:r>
              <a:rPr lang="en-US" sz="2000" spc="-2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achieve</a:t>
            </a:r>
            <a:r>
              <a:rPr lang="en-US" sz="2000" spc="-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more</a:t>
            </a:r>
            <a:r>
              <a:rPr lang="en-US" sz="2000" spc="-15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assignments.</a:t>
            </a:r>
          </a:p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153</TotalTime>
  <Words>610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HOTEL BOOKING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42</cp:revision>
  <dcterms:created xsi:type="dcterms:W3CDTF">2021-05-26T16:50:10Z</dcterms:created>
  <dcterms:modified xsi:type="dcterms:W3CDTF">2024-04-05T08:26:12Z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