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6Yd+1+EB9+7h3EdEs0ySbbVnJ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F28B8A-7F12-4D04-8A05-A0CE2BC3F97E}">
  <a:tblStyle styleId="{80F28B8A-7F12-4D04-8A05-A0CE2BC3F9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/>
              <a:t>Please replace photograph with your team member by right click on image &gt; change picture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/>
              <a:t>Please add role and company name and add your email ID.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/>
              <a:t>Feel free to remove extra picture and details if team size is smaller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IN"/>
              <a:t>Problem</a:t>
            </a:r>
            <a:r>
              <a:rPr lang="en-IN"/>
              <a:t>: Please briefly mention what is the problem you are trying to solve / what is problem statement</a:t>
            </a:r>
            <a:br>
              <a:rPr lang="en-IN"/>
            </a:br>
            <a:r>
              <a:rPr b="1" lang="en-IN"/>
              <a:t>Solution</a:t>
            </a:r>
            <a:r>
              <a:rPr lang="en-IN"/>
              <a:t>: What approach you took to solve the problem/ what is the solution / your solution to the problem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Details: </a:t>
            </a:r>
            <a:r>
              <a:rPr b="0" lang="en-IN"/>
              <a:t>Its always good to share details like who is the end-user of your solution, which department/industry will benefit and what technologies have been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Benefits</a:t>
            </a:r>
            <a:r>
              <a:rPr b="0" lang="en-IN"/>
              <a:t>: Please include key features / value proposition of your solution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– Grid Light Custom" showMasterSp="0">
  <p:cSld name="Title – Grid Light Custom">
    <p:bg>
      <p:bgPr>
        <a:solidFill>
          <a:schemeClr val="dk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2781229" y="4315834"/>
            <a:ext cx="2120608" cy="212004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2" type="body"/>
          </p:nvPr>
        </p:nvSpPr>
        <p:spPr>
          <a:xfrm rot="5400000">
            <a:off x="5596229" y="285404"/>
            <a:ext cx="2692400" cy="2121595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type="ctrTitle"/>
          </p:nvPr>
        </p:nvSpPr>
        <p:spPr>
          <a:xfrm>
            <a:off x="383072" y="2743201"/>
            <a:ext cx="5293408" cy="786317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i="0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3" type="subTitle"/>
          </p:nvPr>
        </p:nvSpPr>
        <p:spPr>
          <a:xfrm>
            <a:off x="383072" y="3796115"/>
            <a:ext cx="5293408" cy="560910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i="0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4" type="body"/>
          </p:nvPr>
        </p:nvSpPr>
        <p:spPr>
          <a:xfrm flipH="1" rot="8100000">
            <a:off x="7242416" y="3127407"/>
            <a:ext cx="6151595" cy="3076598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988" y="6081014"/>
            <a:ext cx="2445471" cy="56091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>
            <p:ph idx="5" type="body"/>
          </p:nvPr>
        </p:nvSpPr>
        <p:spPr>
          <a:xfrm>
            <a:off x="382687" y="1169558"/>
            <a:ext cx="5293793" cy="786317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6" type="body"/>
          </p:nvPr>
        </p:nvSpPr>
        <p:spPr>
          <a:xfrm>
            <a:off x="382687" y="1956884"/>
            <a:ext cx="5293793" cy="786317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381101" y="357722"/>
            <a:ext cx="6610663" cy="69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381101" y="1322024"/>
            <a:ext cx="11429800" cy="4888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/>
        </p:nvSpPr>
        <p:spPr>
          <a:xfrm>
            <a:off x="11457723" y="6472936"/>
            <a:ext cx="353177" cy="122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I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-1" y="6812282"/>
            <a:ext cx="1219200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53196" y="349030"/>
            <a:ext cx="1419987" cy="32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/>
          <p:nvPr/>
        </p:nvSpPr>
        <p:spPr>
          <a:xfrm rot="-5400000">
            <a:off x="9350039" y="515505"/>
            <a:ext cx="520273" cy="520405"/>
          </a:xfrm>
          <a:custGeom>
            <a:rect b="b" l="l" r="r" t="t"/>
            <a:pathLst>
              <a:path extrusionOk="0" h="531432" w="531436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D8D8D8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7041922" y="1"/>
            <a:ext cx="2011251" cy="783591"/>
          </a:xfrm>
          <a:custGeom>
            <a:rect b="b" l="l" r="r" t="t"/>
            <a:pathLst>
              <a:path extrusionOk="0" h="783591" w="2010727">
                <a:moveTo>
                  <a:pt x="0" y="0"/>
                </a:moveTo>
                <a:lnTo>
                  <a:pt x="554656" y="0"/>
                </a:lnTo>
                <a:lnTo>
                  <a:pt x="572969" y="33738"/>
                </a:lnTo>
                <a:cubicBezTo>
                  <a:pt x="666677" y="172444"/>
                  <a:pt x="825370" y="263640"/>
                  <a:pt x="1005363" y="263640"/>
                </a:cubicBezTo>
                <a:cubicBezTo>
                  <a:pt x="1185356" y="263640"/>
                  <a:pt x="1344049" y="172444"/>
                  <a:pt x="1437757" y="33738"/>
                </a:cubicBezTo>
                <a:lnTo>
                  <a:pt x="1456070" y="0"/>
                </a:lnTo>
                <a:lnTo>
                  <a:pt x="2010727" y="0"/>
                </a:lnTo>
                <a:lnTo>
                  <a:pt x="1964925" y="147550"/>
                </a:lnTo>
                <a:cubicBezTo>
                  <a:pt x="1806831" y="521325"/>
                  <a:pt x="1436725" y="783591"/>
                  <a:pt x="1005363" y="783591"/>
                </a:cubicBezTo>
                <a:cubicBezTo>
                  <a:pt x="574001" y="783591"/>
                  <a:pt x="203895" y="521325"/>
                  <a:pt x="45802" y="147550"/>
                </a:cubicBezTo>
                <a:close/>
              </a:path>
            </a:pathLst>
          </a:custGeom>
          <a:solidFill>
            <a:srgbClr val="D8D8D8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9"/>
          <p:cNvGrpSpPr/>
          <p:nvPr/>
        </p:nvGrpSpPr>
        <p:grpSpPr>
          <a:xfrm>
            <a:off x="6991768" y="244608"/>
            <a:ext cx="4972747" cy="549346"/>
            <a:chOff x="6989947" y="244608"/>
            <a:chExt cx="4971452" cy="549346"/>
          </a:xfrm>
        </p:grpSpPr>
        <p:sp>
          <p:nvSpPr>
            <p:cNvPr id="18" name="Google Shape;18;p9"/>
            <p:cNvSpPr/>
            <p:nvPr/>
          </p:nvSpPr>
          <p:spPr>
            <a:xfrm rot="5400000">
              <a:off x="11021749" y="-145696"/>
              <a:ext cx="549346" cy="1329953"/>
            </a:xfrm>
            <a:custGeom>
              <a:rect b="b" l="l" r="r" t="t"/>
              <a:pathLst>
                <a:path extrusionOk="0" h="1329953" w="549346">
                  <a:moveTo>
                    <a:pt x="520400" y="28951"/>
                  </a:moveTo>
                  <a:lnTo>
                    <a:pt x="520400" y="7"/>
                  </a:lnTo>
                  <a:lnTo>
                    <a:pt x="549346" y="7"/>
                  </a:lnTo>
                  <a:lnTo>
                    <a:pt x="549346" y="28951"/>
                  </a:lnTo>
                  <a:close/>
                  <a:moveTo>
                    <a:pt x="520400" y="289151"/>
                  </a:moveTo>
                  <a:lnTo>
                    <a:pt x="520400" y="260207"/>
                  </a:lnTo>
                  <a:lnTo>
                    <a:pt x="549346" y="260207"/>
                  </a:lnTo>
                  <a:lnTo>
                    <a:pt x="549346" y="289151"/>
                  </a:lnTo>
                  <a:close/>
                  <a:moveTo>
                    <a:pt x="520400" y="549351"/>
                  </a:moveTo>
                  <a:lnTo>
                    <a:pt x="520400" y="520407"/>
                  </a:lnTo>
                  <a:lnTo>
                    <a:pt x="549346" y="520407"/>
                  </a:lnTo>
                  <a:lnTo>
                    <a:pt x="549346" y="549351"/>
                  </a:lnTo>
                  <a:close/>
                  <a:moveTo>
                    <a:pt x="520400" y="809555"/>
                  </a:moveTo>
                  <a:lnTo>
                    <a:pt x="520400" y="780609"/>
                  </a:lnTo>
                  <a:lnTo>
                    <a:pt x="549346" y="780609"/>
                  </a:lnTo>
                  <a:lnTo>
                    <a:pt x="549346" y="809555"/>
                  </a:lnTo>
                  <a:close/>
                  <a:moveTo>
                    <a:pt x="520400" y="1069753"/>
                  </a:moveTo>
                  <a:lnTo>
                    <a:pt x="520400" y="1040809"/>
                  </a:lnTo>
                  <a:lnTo>
                    <a:pt x="549346" y="1040809"/>
                  </a:lnTo>
                  <a:lnTo>
                    <a:pt x="549346" y="1069753"/>
                  </a:lnTo>
                  <a:close/>
                  <a:moveTo>
                    <a:pt x="520400" y="1329953"/>
                  </a:moveTo>
                  <a:lnTo>
                    <a:pt x="520400" y="1301009"/>
                  </a:lnTo>
                  <a:lnTo>
                    <a:pt x="549346" y="1301009"/>
                  </a:lnTo>
                  <a:lnTo>
                    <a:pt x="549346" y="1329953"/>
                  </a:lnTo>
                  <a:close/>
                  <a:moveTo>
                    <a:pt x="260201" y="28949"/>
                  </a:moveTo>
                  <a:lnTo>
                    <a:pt x="260201" y="3"/>
                  </a:lnTo>
                  <a:lnTo>
                    <a:pt x="289145" y="3"/>
                  </a:lnTo>
                  <a:lnTo>
                    <a:pt x="289145" y="28949"/>
                  </a:lnTo>
                  <a:close/>
                  <a:moveTo>
                    <a:pt x="0" y="28947"/>
                  </a:moveTo>
                  <a:lnTo>
                    <a:pt x="0" y="0"/>
                  </a:lnTo>
                  <a:lnTo>
                    <a:pt x="28944" y="0"/>
                  </a:lnTo>
                  <a:lnTo>
                    <a:pt x="28944" y="28947"/>
                  </a:lnTo>
                  <a:close/>
                  <a:moveTo>
                    <a:pt x="0" y="289147"/>
                  </a:moveTo>
                  <a:lnTo>
                    <a:pt x="0" y="260203"/>
                  </a:lnTo>
                  <a:lnTo>
                    <a:pt x="28944" y="260203"/>
                  </a:lnTo>
                  <a:lnTo>
                    <a:pt x="28944" y="289147"/>
                  </a:lnTo>
                  <a:close/>
                  <a:moveTo>
                    <a:pt x="0" y="549347"/>
                  </a:moveTo>
                  <a:lnTo>
                    <a:pt x="0" y="520403"/>
                  </a:lnTo>
                  <a:lnTo>
                    <a:pt x="28944" y="520403"/>
                  </a:lnTo>
                  <a:lnTo>
                    <a:pt x="28944" y="549347"/>
                  </a:lnTo>
                  <a:close/>
                  <a:moveTo>
                    <a:pt x="0" y="809549"/>
                  </a:moveTo>
                  <a:lnTo>
                    <a:pt x="0" y="780603"/>
                  </a:lnTo>
                  <a:lnTo>
                    <a:pt x="28944" y="780603"/>
                  </a:lnTo>
                  <a:lnTo>
                    <a:pt x="28944" y="809549"/>
                  </a:lnTo>
                  <a:close/>
                  <a:moveTo>
                    <a:pt x="0" y="1069747"/>
                  </a:moveTo>
                  <a:lnTo>
                    <a:pt x="0" y="1040803"/>
                  </a:lnTo>
                  <a:lnTo>
                    <a:pt x="28944" y="1040803"/>
                  </a:lnTo>
                  <a:lnTo>
                    <a:pt x="28944" y="1069747"/>
                  </a:lnTo>
                  <a:close/>
                  <a:moveTo>
                    <a:pt x="0" y="1329947"/>
                  </a:moveTo>
                  <a:lnTo>
                    <a:pt x="0" y="1301003"/>
                  </a:lnTo>
                  <a:lnTo>
                    <a:pt x="28944" y="1301003"/>
                  </a:lnTo>
                  <a:lnTo>
                    <a:pt x="28944" y="1329947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 rot="5400000">
              <a:off x="7380249" y="-145695"/>
              <a:ext cx="549346" cy="1329951"/>
            </a:xfrm>
            <a:custGeom>
              <a:rect b="b" l="l" r="r" t="t"/>
              <a:pathLst>
                <a:path extrusionOk="0" h="1329951" w="549346">
                  <a:moveTo>
                    <a:pt x="520400" y="28950"/>
                  </a:moveTo>
                  <a:lnTo>
                    <a:pt x="520400" y="5"/>
                  </a:lnTo>
                  <a:lnTo>
                    <a:pt x="549346" y="5"/>
                  </a:lnTo>
                  <a:lnTo>
                    <a:pt x="549346" y="28950"/>
                  </a:lnTo>
                  <a:close/>
                  <a:moveTo>
                    <a:pt x="520400" y="289149"/>
                  </a:moveTo>
                  <a:lnTo>
                    <a:pt x="520400" y="260205"/>
                  </a:lnTo>
                  <a:lnTo>
                    <a:pt x="549346" y="260205"/>
                  </a:lnTo>
                  <a:lnTo>
                    <a:pt x="549346" y="289149"/>
                  </a:lnTo>
                  <a:close/>
                  <a:moveTo>
                    <a:pt x="520400" y="549350"/>
                  </a:moveTo>
                  <a:lnTo>
                    <a:pt x="520400" y="520405"/>
                  </a:lnTo>
                  <a:lnTo>
                    <a:pt x="549346" y="520405"/>
                  </a:lnTo>
                  <a:lnTo>
                    <a:pt x="549346" y="549350"/>
                  </a:lnTo>
                  <a:close/>
                  <a:moveTo>
                    <a:pt x="520400" y="809553"/>
                  </a:moveTo>
                  <a:lnTo>
                    <a:pt x="520400" y="780608"/>
                  </a:lnTo>
                  <a:lnTo>
                    <a:pt x="549346" y="780608"/>
                  </a:lnTo>
                  <a:lnTo>
                    <a:pt x="549346" y="809553"/>
                  </a:lnTo>
                  <a:close/>
                  <a:moveTo>
                    <a:pt x="520400" y="1069751"/>
                  </a:moveTo>
                  <a:lnTo>
                    <a:pt x="520400" y="1040807"/>
                  </a:lnTo>
                  <a:lnTo>
                    <a:pt x="549346" y="1040807"/>
                  </a:lnTo>
                  <a:lnTo>
                    <a:pt x="549346" y="1069751"/>
                  </a:lnTo>
                  <a:close/>
                  <a:moveTo>
                    <a:pt x="520400" y="1329951"/>
                  </a:moveTo>
                  <a:lnTo>
                    <a:pt x="520400" y="1301007"/>
                  </a:lnTo>
                  <a:lnTo>
                    <a:pt x="549346" y="1301007"/>
                  </a:lnTo>
                  <a:lnTo>
                    <a:pt x="549346" y="1329951"/>
                  </a:lnTo>
                  <a:close/>
                  <a:moveTo>
                    <a:pt x="260201" y="28947"/>
                  </a:moveTo>
                  <a:lnTo>
                    <a:pt x="260201" y="2"/>
                  </a:lnTo>
                  <a:lnTo>
                    <a:pt x="289145" y="2"/>
                  </a:lnTo>
                  <a:lnTo>
                    <a:pt x="289145" y="28947"/>
                  </a:lnTo>
                  <a:close/>
                  <a:moveTo>
                    <a:pt x="260201" y="289147"/>
                  </a:moveTo>
                  <a:lnTo>
                    <a:pt x="260201" y="260203"/>
                  </a:lnTo>
                  <a:lnTo>
                    <a:pt x="289145" y="260203"/>
                  </a:lnTo>
                  <a:lnTo>
                    <a:pt x="289145" y="289147"/>
                  </a:lnTo>
                  <a:close/>
                  <a:moveTo>
                    <a:pt x="260201" y="549348"/>
                  </a:moveTo>
                  <a:lnTo>
                    <a:pt x="260201" y="520403"/>
                  </a:lnTo>
                  <a:lnTo>
                    <a:pt x="289145" y="520403"/>
                  </a:lnTo>
                  <a:lnTo>
                    <a:pt x="289145" y="549348"/>
                  </a:lnTo>
                  <a:close/>
                  <a:moveTo>
                    <a:pt x="260201" y="809551"/>
                  </a:moveTo>
                  <a:lnTo>
                    <a:pt x="260201" y="780605"/>
                  </a:lnTo>
                  <a:lnTo>
                    <a:pt x="289145" y="780605"/>
                  </a:lnTo>
                  <a:lnTo>
                    <a:pt x="289145" y="809551"/>
                  </a:lnTo>
                  <a:close/>
                  <a:moveTo>
                    <a:pt x="260201" y="1069748"/>
                  </a:moveTo>
                  <a:lnTo>
                    <a:pt x="260201" y="1040804"/>
                  </a:lnTo>
                  <a:lnTo>
                    <a:pt x="289145" y="1040804"/>
                  </a:lnTo>
                  <a:lnTo>
                    <a:pt x="289145" y="1069748"/>
                  </a:lnTo>
                  <a:close/>
                  <a:moveTo>
                    <a:pt x="260201" y="1329948"/>
                  </a:moveTo>
                  <a:lnTo>
                    <a:pt x="260201" y="1301004"/>
                  </a:lnTo>
                  <a:lnTo>
                    <a:pt x="289145" y="1301004"/>
                  </a:lnTo>
                  <a:lnTo>
                    <a:pt x="289145" y="1329948"/>
                  </a:lnTo>
                  <a:close/>
                  <a:moveTo>
                    <a:pt x="0" y="28945"/>
                  </a:moveTo>
                  <a:lnTo>
                    <a:pt x="0" y="0"/>
                  </a:lnTo>
                  <a:lnTo>
                    <a:pt x="28944" y="0"/>
                  </a:lnTo>
                  <a:lnTo>
                    <a:pt x="28944" y="28945"/>
                  </a:lnTo>
                  <a:close/>
                  <a:moveTo>
                    <a:pt x="0" y="289145"/>
                  </a:moveTo>
                  <a:lnTo>
                    <a:pt x="0" y="260201"/>
                  </a:lnTo>
                  <a:lnTo>
                    <a:pt x="28944" y="260201"/>
                  </a:lnTo>
                  <a:lnTo>
                    <a:pt x="28944" y="289145"/>
                  </a:lnTo>
                  <a:close/>
                  <a:moveTo>
                    <a:pt x="0" y="549346"/>
                  </a:moveTo>
                  <a:lnTo>
                    <a:pt x="0" y="520401"/>
                  </a:lnTo>
                  <a:lnTo>
                    <a:pt x="28944" y="520401"/>
                  </a:lnTo>
                  <a:lnTo>
                    <a:pt x="28944" y="549346"/>
                  </a:lnTo>
                  <a:close/>
                  <a:moveTo>
                    <a:pt x="0" y="809547"/>
                  </a:moveTo>
                  <a:lnTo>
                    <a:pt x="0" y="780602"/>
                  </a:lnTo>
                  <a:lnTo>
                    <a:pt x="28944" y="780602"/>
                  </a:lnTo>
                  <a:lnTo>
                    <a:pt x="28944" y="809547"/>
                  </a:lnTo>
                  <a:close/>
                  <a:moveTo>
                    <a:pt x="0" y="1069746"/>
                  </a:moveTo>
                  <a:lnTo>
                    <a:pt x="0" y="1040802"/>
                  </a:lnTo>
                  <a:lnTo>
                    <a:pt x="28944" y="1040802"/>
                  </a:lnTo>
                  <a:lnTo>
                    <a:pt x="28944" y="1069746"/>
                  </a:lnTo>
                  <a:close/>
                  <a:moveTo>
                    <a:pt x="0" y="1329946"/>
                  </a:moveTo>
                  <a:lnTo>
                    <a:pt x="0" y="1301002"/>
                  </a:lnTo>
                  <a:lnTo>
                    <a:pt x="28944" y="1301002"/>
                  </a:lnTo>
                  <a:lnTo>
                    <a:pt x="28944" y="1329946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 rot="5400000">
              <a:off x="8941015" y="-145695"/>
              <a:ext cx="549346" cy="1329951"/>
            </a:xfrm>
            <a:custGeom>
              <a:rect b="b" l="l" r="r" t="t"/>
              <a:pathLst>
                <a:path extrusionOk="0" h="1329951" w="549346">
                  <a:moveTo>
                    <a:pt x="520400" y="28950"/>
                  </a:moveTo>
                  <a:lnTo>
                    <a:pt x="520400" y="5"/>
                  </a:lnTo>
                  <a:lnTo>
                    <a:pt x="549346" y="5"/>
                  </a:lnTo>
                  <a:lnTo>
                    <a:pt x="549346" y="28950"/>
                  </a:lnTo>
                  <a:close/>
                  <a:moveTo>
                    <a:pt x="520400" y="289149"/>
                  </a:moveTo>
                  <a:lnTo>
                    <a:pt x="520400" y="260205"/>
                  </a:lnTo>
                  <a:lnTo>
                    <a:pt x="549346" y="260205"/>
                  </a:lnTo>
                  <a:lnTo>
                    <a:pt x="549346" y="289149"/>
                  </a:lnTo>
                  <a:close/>
                  <a:moveTo>
                    <a:pt x="520400" y="549350"/>
                  </a:moveTo>
                  <a:lnTo>
                    <a:pt x="520400" y="520405"/>
                  </a:lnTo>
                  <a:lnTo>
                    <a:pt x="549346" y="520405"/>
                  </a:lnTo>
                  <a:lnTo>
                    <a:pt x="549346" y="549350"/>
                  </a:lnTo>
                  <a:close/>
                  <a:moveTo>
                    <a:pt x="520400" y="809553"/>
                  </a:moveTo>
                  <a:lnTo>
                    <a:pt x="520400" y="780608"/>
                  </a:lnTo>
                  <a:lnTo>
                    <a:pt x="549346" y="780608"/>
                  </a:lnTo>
                  <a:lnTo>
                    <a:pt x="549346" y="809553"/>
                  </a:lnTo>
                  <a:close/>
                  <a:moveTo>
                    <a:pt x="520400" y="1069751"/>
                  </a:moveTo>
                  <a:lnTo>
                    <a:pt x="520400" y="1040807"/>
                  </a:lnTo>
                  <a:lnTo>
                    <a:pt x="549346" y="1040807"/>
                  </a:lnTo>
                  <a:lnTo>
                    <a:pt x="549346" y="1069751"/>
                  </a:lnTo>
                  <a:close/>
                  <a:moveTo>
                    <a:pt x="520400" y="1329951"/>
                  </a:moveTo>
                  <a:lnTo>
                    <a:pt x="520400" y="1301007"/>
                  </a:lnTo>
                  <a:lnTo>
                    <a:pt x="549346" y="1301007"/>
                  </a:lnTo>
                  <a:lnTo>
                    <a:pt x="549346" y="1329951"/>
                  </a:lnTo>
                  <a:close/>
                  <a:moveTo>
                    <a:pt x="260201" y="28947"/>
                  </a:moveTo>
                  <a:lnTo>
                    <a:pt x="260201" y="2"/>
                  </a:lnTo>
                  <a:lnTo>
                    <a:pt x="289145" y="2"/>
                  </a:lnTo>
                  <a:lnTo>
                    <a:pt x="289145" y="28947"/>
                  </a:lnTo>
                  <a:close/>
                  <a:moveTo>
                    <a:pt x="260201" y="289147"/>
                  </a:moveTo>
                  <a:lnTo>
                    <a:pt x="260201" y="260203"/>
                  </a:lnTo>
                  <a:lnTo>
                    <a:pt x="289145" y="260203"/>
                  </a:lnTo>
                  <a:lnTo>
                    <a:pt x="289145" y="289147"/>
                  </a:lnTo>
                  <a:close/>
                  <a:moveTo>
                    <a:pt x="260201" y="549348"/>
                  </a:moveTo>
                  <a:lnTo>
                    <a:pt x="260201" y="520403"/>
                  </a:lnTo>
                  <a:lnTo>
                    <a:pt x="289145" y="520403"/>
                  </a:lnTo>
                  <a:lnTo>
                    <a:pt x="289145" y="549348"/>
                  </a:lnTo>
                  <a:close/>
                  <a:moveTo>
                    <a:pt x="260201" y="809551"/>
                  </a:moveTo>
                  <a:lnTo>
                    <a:pt x="260201" y="780605"/>
                  </a:lnTo>
                  <a:lnTo>
                    <a:pt x="289145" y="780605"/>
                  </a:lnTo>
                  <a:lnTo>
                    <a:pt x="289145" y="809551"/>
                  </a:lnTo>
                  <a:close/>
                  <a:moveTo>
                    <a:pt x="260201" y="1069748"/>
                  </a:moveTo>
                  <a:lnTo>
                    <a:pt x="260201" y="1040804"/>
                  </a:lnTo>
                  <a:lnTo>
                    <a:pt x="289145" y="1040804"/>
                  </a:lnTo>
                  <a:lnTo>
                    <a:pt x="289145" y="1069748"/>
                  </a:lnTo>
                  <a:close/>
                  <a:moveTo>
                    <a:pt x="260201" y="1329948"/>
                  </a:moveTo>
                  <a:lnTo>
                    <a:pt x="260201" y="1301004"/>
                  </a:lnTo>
                  <a:lnTo>
                    <a:pt x="289145" y="1301004"/>
                  </a:lnTo>
                  <a:lnTo>
                    <a:pt x="289145" y="1329948"/>
                  </a:lnTo>
                  <a:close/>
                  <a:moveTo>
                    <a:pt x="0" y="28945"/>
                  </a:moveTo>
                  <a:lnTo>
                    <a:pt x="0" y="0"/>
                  </a:lnTo>
                  <a:lnTo>
                    <a:pt x="28944" y="0"/>
                  </a:lnTo>
                  <a:lnTo>
                    <a:pt x="28944" y="28945"/>
                  </a:lnTo>
                  <a:close/>
                  <a:moveTo>
                    <a:pt x="0" y="289145"/>
                  </a:moveTo>
                  <a:lnTo>
                    <a:pt x="0" y="260201"/>
                  </a:lnTo>
                  <a:lnTo>
                    <a:pt x="28944" y="260201"/>
                  </a:lnTo>
                  <a:lnTo>
                    <a:pt x="28944" y="289145"/>
                  </a:lnTo>
                  <a:close/>
                  <a:moveTo>
                    <a:pt x="0" y="549346"/>
                  </a:moveTo>
                  <a:lnTo>
                    <a:pt x="0" y="520401"/>
                  </a:lnTo>
                  <a:lnTo>
                    <a:pt x="28944" y="520401"/>
                  </a:lnTo>
                  <a:lnTo>
                    <a:pt x="28944" y="549346"/>
                  </a:lnTo>
                  <a:close/>
                  <a:moveTo>
                    <a:pt x="0" y="809547"/>
                  </a:moveTo>
                  <a:lnTo>
                    <a:pt x="0" y="780602"/>
                  </a:lnTo>
                  <a:lnTo>
                    <a:pt x="28944" y="780602"/>
                  </a:lnTo>
                  <a:lnTo>
                    <a:pt x="28944" y="809547"/>
                  </a:lnTo>
                  <a:close/>
                  <a:moveTo>
                    <a:pt x="0" y="1069746"/>
                  </a:moveTo>
                  <a:lnTo>
                    <a:pt x="0" y="1040802"/>
                  </a:lnTo>
                  <a:lnTo>
                    <a:pt x="28944" y="1040802"/>
                  </a:lnTo>
                  <a:lnTo>
                    <a:pt x="28944" y="1069746"/>
                  </a:lnTo>
                  <a:close/>
                  <a:moveTo>
                    <a:pt x="0" y="1329946"/>
                  </a:moveTo>
                  <a:lnTo>
                    <a:pt x="0" y="1301002"/>
                  </a:lnTo>
                  <a:lnTo>
                    <a:pt x="28944" y="1301002"/>
                  </a:lnTo>
                  <a:lnTo>
                    <a:pt x="28944" y="1329946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rot="5400000">
              <a:off x="9981382" y="374704"/>
              <a:ext cx="549346" cy="289153"/>
            </a:xfrm>
            <a:custGeom>
              <a:rect b="b" l="l" r="r" t="t"/>
              <a:pathLst>
                <a:path extrusionOk="0" h="289153" w="549346">
                  <a:moveTo>
                    <a:pt x="520400" y="28953"/>
                  </a:moveTo>
                  <a:lnTo>
                    <a:pt x="520400" y="9"/>
                  </a:lnTo>
                  <a:lnTo>
                    <a:pt x="549346" y="9"/>
                  </a:lnTo>
                  <a:lnTo>
                    <a:pt x="549346" y="28953"/>
                  </a:lnTo>
                  <a:close/>
                  <a:moveTo>
                    <a:pt x="520400" y="289153"/>
                  </a:moveTo>
                  <a:lnTo>
                    <a:pt x="520400" y="260209"/>
                  </a:lnTo>
                  <a:lnTo>
                    <a:pt x="549346" y="260209"/>
                  </a:lnTo>
                  <a:lnTo>
                    <a:pt x="549346" y="289153"/>
                  </a:lnTo>
                  <a:close/>
                  <a:moveTo>
                    <a:pt x="260201" y="289151"/>
                  </a:moveTo>
                  <a:lnTo>
                    <a:pt x="260201" y="260207"/>
                  </a:lnTo>
                  <a:lnTo>
                    <a:pt x="289145" y="260207"/>
                  </a:lnTo>
                  <a:lnTo>
                    <a:pt x="289145" y="289151"/>
                  </a:lnTo>
                  <a:close/>
                  <a:moveTo>
                    <a:pt x="0" y="28949"/>
                  </a:moveTo>
                  <a:lnTo>
                    <a:pt x="0" y="0"/>
                  </a:lnTo>
                  <a:lnTo>
                    <a:pt x="28944" y="0"/>
                  </a:lnTo>
                  <a:lnTo>
                    <a:pt x="28944" y="28949"/>
                  </a:lnTo>
                  <a:close/>
                  <a:moveTo>
                    <a:pt x="0" y="289149"/>
                  </a:moveTo>
                  <a:lnTo>
                    <a:pt x="0" y="260205"/>
                  </a:lnTo>
                  <a:lnTo>
                    <a:pt x="28944" y="260205"/>
                  </a:lnTo>
                  <a:lnTo>
                    <a:pt x="28944" y="289149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12">
          <p15:clr>
            <a:srgbClr val="F26B43"/>
          </p15:clr>
        </p15:guide>
        <p15:guide id="2" pos="239">
          <p15:clr>
            <a:srgbClr val="F26B43"/>
          </p15:clr>
        </p15:guide>
        <p15:guide id="3" pos="7441">
          <p15:clr>
            <a:srgbClr val="F26B43"/>
          </p15:clr>
        </p15:guide>
        <p15:guide id="4" orient="horz" pos="660">
          <p15:clr>
            <a:srgbClr val="F26B43"/>
          </p15:clr>
        </p15:guide>
        <p15:guide id="5" orient="horz" pos="83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hyperlink" Target="mailto:saiesvar42206@gmail.com" TargetMode="External"/><Relationship Id="rId7" Type="http://schemas.openxmlformats.org/officeDocument/2006/relationships/hyperlink" Target="mailto:srisakthicbe2211@gmail.com" TargetMode="External"/><Relationship Id="rId8" Type="http://schemas.openxmlformats.org/officeDocument/2006/relationships/hyperlink" Target="mailto:ghetanjali25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/>
        </p:nvSpPr>
        <p:spPr>
          <a:xfrm>
            <a:off x="384176" y="1508431"/>
            <a:ext cx="5212454" cy="1553454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-IN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Remedy App</a:t>
            </a:r>
            <a:endParaRPr b="1"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>
            <p:ph idx="3" type="subTitle"/>
          </p:nvPr>
        </p:nvSpPr>
        <p:spPr>
          <a:xfrm>
            <a:off x="383072" y="3796115"/>
            <a:ext cx="5293408" cy="560910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IN"/>
              <a:t>Team Name: ROCKERS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320" y="2125980"/>
            <a:ext cx="1524000" cy="15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4">
            <a:alphaModFix/>
          </a:blip>
          <a:srcRect b="12145" l="11000" r="12999" t="17775"/>
          <a:stretch/>
        </p:blipFill>
        <p:spPr>
          <a:xfrm>
            <a:off x="5471160" y="1996440"/>
            <a:ext cx="1478280" cy="166116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 b="5390" l="2454" r="0" t="6799"/>
          <a:stretch/>
        </p:blipFill>
        <p:spPr>
          <a:xfrm>
            <a:off x="8503920" y="2011680"/>
            <a:ext cx="1447800" cy="167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>
            <p:ph type="title"/>
          </p:nvPr>
        </p:nvSpPr>
        <p:spPr>
          <a:xfrm>
            <a:off x="381101" y="357722"/>
            <a:ext cx="6610663" cy="69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Team Slide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2756321" y="3979773"/>
            <a:ext cx="2710314" cy="48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 Esvar P.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2372211" y="4287368"/>
            <a:ext cx="2710691" cy="1141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KGCAS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saiesvar42206@gmail.com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5661774" y="3979773"/>
            <a:ext cx="2710314" cy="48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Swathi S.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5275734" y="4287368"/>
            <a:ext cx="2710691" cy="1141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KGCAS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srisakthicbe2211@gmail.com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567227" y="3979773"/>
            <a:ext cx="2710314" cy="48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Ghetanjali M.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372088" y="4267779"/>
            <a:ext cx="2710691" cy="1141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KGCAS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ghetanjali25@gmail.com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/>
        </p:nvSpPr>
        <p:spPr>
          <a:xfrm>
            <a:off x="210279" y="76602"/>
            <a:ext cx="6610663" cy="6900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C46"/>
              </a:buClr>
              <a:buSzPct val="100000"/>
              <a:buFont typeface="Arial"/>
              <a:buNone/>
            </a:pPr>
            <a:r>
              <a:rPr b="1" lang="en-IN" sz="6000">
                <a:solidFill>
                  <a:srgbClr val="283C46"/>
                </a:solidFill>
                <a:latin typeface="Arial"/>
                <a:ea typeface="Arial"/>
                <a:cs typeface="Arial"/>
                <a:sym typeface="Arial"/>
              </a:rPr>
              <a:t>Problem Statement &amp; Proposed Solution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381753" y="1171576"/>
            <a:ext cx="5499263" cy="48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6314198" y="1171576"/>
            <a:ext cx="5499263" cy="48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381100" y="1781174"/>
            <a:ext cx="5499916" cy="4429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an app in UiPath to help the people with home remedies.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6313545" y="1781174"/>
            <a:ext cx="5499916" cy="4429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that contains home remedies which help the individual to cure  health issues with the help of UiPath bot.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381101" y="357722"/>
            <a:ext cx="6610663" cy="69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C46"/>
              </a:buClr>
              <a:buSzPct val="100000"/>
              <a:buFont typeface="Arial"/>
              <a:buNone/>
            </a:pPr>
            <a:r>
              <a:rPr b="1" i="0" lang="en-IN">
                <a:solidFill>
                  <a:srgbClr val="283C46"/>
                </a:solidFill>
                <a:latin typeface="Arial"/>
                <a:ea typeface="Arial"/>
                <a:cs typeface="Arial"/>
                <a:sym typeface="Arial"/>
              </a:rPr>
              <a:t>Benefits &amp; Technologies Used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377897" y="1224821"/>
            <a:ext cx="5499263" cy="48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6314841" y="1224822"/>
            <a:ext cx="5499263" cy="48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6314198" y="1891630"/>
            <a:ext cx="5500550" cy="4426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could get the first aid tips which is relevant to their medical emergencies. </a:t>
            </a:r>
            <a:endParaRPr/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 provide home remedies helps a person to prevent and reduce the sudden illnesses and medical conditions.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p4"/>
          <p:cNvGraphicFramePr/>
          <p:nvPr/>
        </p:nvGraphicFramePr>
        <p:xfrm>
          <a:off x="451752" y="1891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{80F28B8A-7F12-4D04-8A05-A0CE2BC3F97E}</a:tableStyleId>
              </a:tblPr>
              <a:tblGrid>
                <a:gridCol w="2349550"/>
                <a:gridCol w="2349550"/>
              </a:tblGrid>
              <a:tr h="71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End-User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106750" marL="106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46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People in need of first-aid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106750" marL="106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Department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106750" marL="106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46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 Care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106750" marL="106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Industries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106750" marL="106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46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Medical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106750" marL="106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UiPath Products Used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106750" marL="106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46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UiPath Studio, UiPath Assistant and Orchestrator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106750" marL="106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– Integrations / APIs / Technologies Used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106750" marL="106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46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106750" marL="106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381001" y="357721"/>
            <a:ext cx="6608941" cy="69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C46"/>
              </a:buClr>
              <a:buSzPct val="100000"/>
              <a:buFont typeface="Arial"/>
              <a:buNone/>
            </a:pPr>
            <a:r>
              <a:rPr b="1" lang="en-IN">
                <a:solidFill>
                  <a:srgbClr val="283C4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IN">
                <a:solidFill>
                  <a:srgbClr val="283C46"/>
                </a:solidFill>
                <a:latin typeface="Arial"/>
                <a:ea typeface="Arial"/>
                <a:cs typeface="Arial"/>
                <a:sym typeface="Arial"/>
              </a:rPr>
              <a:t>olution  Architecture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381651" y="1420957"/>
            <a:ext cx="11265403" cy="5079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32175" l="1817" r="19797" t="25935"/>
          <a:stretch/>
        </p:blipFill>
        <p:spPr>
          <a:xfrm>
            <a:off x="381001" y="1420957"/>
            <a:ext cx="7841581" cy="487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8812696" y="2769704"/>
            <a:ext cx="2569315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the input from the user for their health issues.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8415" l="19083" r="27036" t="11762"/>
          <a:stretch/>
        </p:blipFill>
        <p:spPr>
          <a:xfrm>
            <a:off x="596348" y="458368"/>
            <a:ext cx="4465982" cy="454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4">
            <a:alphaModFix/>
          </a:blip>
          <a:srcRect b="23353" l="20382" r="19842" t="34909"/>
          <a:stretch/>
        </p:blipFill>
        <p:spPr>
          <a:xfrm>
            <a:off x="5340627" y="463825"/>
            <a:ext cx="6255025" cy="454549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1" y="5634103"/>
            <a:ext cx="1219200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the relevant home remedies or first aid for their medical condition.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is done with the help of UiPath Studio.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b="31994" l="639" r="18631" t="25802"/>
          <a:stretch/>
        </p:blipFill>
        <p:spPr>
          <a:xfrm>
            <a:off x="556591" y="861391"/>
            <a:ext cx="7977809" cy="522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/>
        </p:nvSpPr>
        <p:spPr>
          <a:xfrm>
            <a:off x="8971721" y="1982450"/>
            <a:ext cx="30480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result as the home remedies for the give health issues by extracting data from the Google.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imary 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2021-05-11T07:23:31Z</dcterms:created>
  <dc:creator>Vibhor Shrivastava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0x0101006586BB0CA657274B8C976C7E0436D499</vt:lpwstr>
  </property>
</Properties>
</file>