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2" r:id="rId3"/>
    <p:sldId id="256" r:id="rId4"/>
    <p:sldId id="332" r:id="rId5"/>
    <p:sldId id="333" r:id="rId6"/>
    <p:sldId id="335" r:id="rId7"/>
    <p:sldId id="336" r:id="rId8"/>
    <p:sldId id="337" r:id="rId9"/>
    <p:sldId id="338" r:id="rId10"/>
    <p:sldId id="271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E535AB"/>
    <a:srgbClr val="3D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207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 flip="none" rotWithShape="1">
          <a:gsLst>
            <a:gs pos="0">
              <a:srgbClr val="3D3D3D"/>
            </a:gs>
            <a:gs pos="100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2435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D4FFB-869D-421D-A5BC-B2A00654B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0122C-EE7E-4212-AF70-2D473557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7461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708E9-C00A-4DF1-9E6A-74012204E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65BEF-C5B2-4E14-BBCB-1CA1EE84A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60646A0-55C0-4607-ABFF-3CADF45E2F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Klavika Light" panose="020B0506040000020004" pitchFamily="34" charset="0"/>
              </a:defRPr>
            </a:lvl1pPr>
          </a:lstStyle>
          <a:p>
            <a:r>
              <a:rPr lang="de-DE" dirty="0"/>
              <a:t>     @andrewgreenh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8261038-1E6B-4C17-8ED4-4F3C93B834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Klavika Light" panose="020B05060400000200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9BC0843-46AB-48E6-A54C-5C4B8218D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1"/>
                </a:solidFill>
                <a:latin typeface="Klavika Light" panose="020B0506040000020004" pitchFamily="34" charset="0"/>
              </a:defRPr>
            </a:lvl1pPr>
          </a:lstStyle>
          <a:p>
            <a:r>
              <a:rPr lang="de-DE" dirty="0"/>
              <a:t>academy.esveo.com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43DB545-6AA5-4049-BDD7-6DD0385E14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6435997"/>
            <a:ext cx="205829" cy="20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03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8466A-E7A2-46D5-8F70-8A213BD06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F91DA-1BF0-4CF7-96EA-98EE0A501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798EC-C995-4F06-9866-9A5BD1C80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13823E9-A654-4B56-BA01-F22F94D651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Klavika Light" panose="020B0506040000020004" pitchFamily="34" charset="0"/>
              </a:defRPr>
            </a:lvl1pPr>
          </a:lstStyle>
          <a:p>
            <a:r>
              <a:rPr lang="de-DE" dirty="0"/>
              <a:t>     @andrewgreenh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6A3FCBB-08DE-4287-88AA-3B68EE5E4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Klavika Light" panose="020B05060400000200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23131E3-5D09-4F2D-80A4-1FDC079E0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1"/>
                </a:solidFill>
                <a:latin typeface="Klavika Light" panose="020B0506040000020004" pitchFamily="34" charset="0"/>
              </a:defRPr>
            </a:lvl1pPr>
          </a:lstStyle>
          <a:p>
            <a:r>
              <a:rPr lang="de-DE" dirty="0"/>
              <a:t>academy.esveo.com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F2F3ED9E-3CB5-43FD-8D2B-43C5D553D6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6435997"/>
            <a:ext cx="205829" cy="20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106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C3ED-1582-4D09-B33E-B45D5C6CC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69192-730E-4A1C-8F82-E798AD086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062F9-FA80-4137-8C55-3E5AB5D9C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8EFC2F-66B0-4276-8BC9-BEFB7B6CFA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943720-96A3-4298-A51F-2F3FF6B82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B6B081B0-1290-4FD2-86CA-6E0116F7F3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Klavika Light" panose="020B0506040000020004" pitchFamily="34" charset="0"/>
              </a:defRPr>
            </a:lvl1pPr>
          </a:lstStyle>
          <a:p>
            <a:r>
              <a:rPr lang="de-DE" dirty="0"/>
              <a:t>     @andrewgreenh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AC996F8-8015-4ECA-BB32-9E1DACFA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Klavika Light" panose="020B05060400000200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C392A18-0490-4C08-8F0E-0D131A297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1"/>
                </a:solidFill>
                <a:latin typeface="Klavika Light" panose="020B0506040000020004" pitchFamily="34" charset="0"/>
              </a:defRPr>
            </a:lvl1pPr>
          </a:lstStyle>
          <a:p>
            <a:r>
              <a:rPr lang="de-DE" dirty="0"/>
              <a:t>academy.esveo.com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8D6F478D-E140-42A0-9D1F-A3909BA0BD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6435997"/>
            <a:ext cx="205829" cy="20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629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C07F8-84B5-4640-969B-F0A1BCDD5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A0DD4BB-DFD4-49EF-A86E-957285E3AB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Klavika Light" panose="020B0506040000020004" pitchFamily="34" charset="0"/>
              </a:defRPr>
            </a:lvl1pPr>
          </a:lstStyle>
          <a:p>
            <a:r>
              <a:rPr lang="de-DE" dirty="0"/>
              <a:t>     @andrewgreenh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E57F866-3058-40BB-8D49-A7AB8401D4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Klavika Light" panose="020B05060400000200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2EB4C87-CBDB-4FCD-9AA4-73187B72B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1"/>
                </a:solidFill>
                <a:latin typeface="Klavika Light" panose="020B0506040000020004" pitchFamily="34" charset="0"/>
              </a:defRPr>
            </a:lvl1pPr>
          </a:lstStyle>
          <a:p>
            <a:r>
              <a:rPr lang="de-DE" dirty="0"/>
              <a:t>academy.esveo.com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06281BD-DBF5-4C66-B50C-5DAB41805A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6435997"/>
            <a:ext cx="205829" cy="20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967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0B61830-54BE-4D5B-895C-37B804D115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Klavika Light" panose="020B0506040000020004" pitchFamily="34" charset="0"/>
              </a:defRPr>
            </a:lvl1pPr>
          </a:lstStyle>
          <a:p>
            <a:r>
              <a:rPr lang="de-DE" dirty="0"/>
              <a:t>     @andrewgreenh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6DC7D9-F90E-4B63-85EF-68034BFDD6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Klavika Light" panose="020B05060400000200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1277518-6CC1-4FB1-819D-ABB927EC0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1"/>
                </a:solidFill>
                <a:latin typeface="Klavika Light" panose="020B0506040000020004" pitchFamily="34" charset="0"/>
              </a:defRPr>
            </a:lvl1pPr>
          </a:lstStyle>
          <a:p>
            <a:r>
              <a:rPr lang="de-DE" dirty="0"/>
              <a:t>academy.esveo.com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3E22076-E4F3-40B7-BA58-F7053A5015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6435997"/>
            <a:ext cx="205829" cy="20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37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D3D3D"/>
            </a:gs>
            <a:gs pos="100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F5AE80-308E-4037-8670-93E0B18A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D3D8E-D287-4473-83C6-CEA3061D5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29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Klavika Light" panose="020B05060400000200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Klavika Light" panose="020B05060400000200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Klavika Light" panose="020B05060400000200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Klavika Light" panose="020B05060400000200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lavika Light" panose="020B05060400000200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lavika Light" panose="020B05060400000200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1A7B73-F061-492E-979B-B4F0A4988C26}"/>
              </a:ext>
            </a:extLst>
          </p:cNvPr>
          <p:cNvSpPr txBox="1"/>
          <p:nvPr/>
        </p:nvSpPr>
        <p:spPr>
          <a:xfrm>
            <a:off x="313900" y="0"/>
            <a:ext cx="5704764" cy="685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de-DE" sz="4400" b="1" kern="900" dirty="0">
                <a:gradFill flip="none" rotWithShape="1">
                  <a:gsLst>
                    <a:gs pos="0">
                      <a:srgbClr val="00B0F0"/>
                    </a:gs>
                    <a:gs pos="100000">
                      <a:schemeClr val="accent6"/>
                    </a:gs>
                  </a:gsLst>
                  <a:lin ang="2700000" scaled="1"/>
                  <a:tileRect/>
                </a:gradFill>
                <a:latin typeface="Klavika Light" panose="020B0506040000020004" pitchFamily="34" charset="0"/>
              </a:rPr>
              <a:t>React Hooks</a:t>
            </a:r>
            <a:br>
              <a:rPr lang="de-DE" sz="4400" b="1" kern="900" dirty="0">
                <a:gradFill flip="none" rotWithShape="1">
                  <a:gsLst>
                    <a:gs pos="0">
                      <a:srgbClr val="00B0F0"/>
                    </a:gs>
                    <a:gs pos="100000">
                      <a:schemeClr val="accent6"/>
                    </a:gs>
                  </a:gsLst>
                  <a:lin ang="2700000" scaled="1"/>
                  <a:tileRect/>
                </a:gradFill>
                <a:latin typeface="Klavika Light" panose="020B0506040000020004" pitchFamily="34" charset="0"/>
              </a:rPr>
            </a:br>
            <a:r>
              <a:rPr lang="de-DE" sz="3400" b="1" kern="900" dirty="0">
                <a:gradFill flip="none" rotWithShape="1">
                  <a:gsLst>
                    <a:gs pos="0">
                      <a:srgbClr val="00B0F0"/>
                    </a:gs>
                    <a:gs pos="100000">
                      <a:schemeClr val="accent6"/>
                    </a:gs>
                  </a:gsLst>
                  <a:lin ang="2700000" scaled="1"/>
                  <a:tileRect/>
                </a:gradFill>
                <a:latin typeface="Klavika Light" panose="020B0506040000020004" pitchFamily="34" charset="0"/>
              </a:rPr>
              <a:t>Eine Einführung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0FD711-0E66-4F3A-AC24-936DCC5314B2}"/>
              </a:ext>
            </a:extLst>
          </p:cNvPr>
          <p:cNvSpPr txBox="1"/>
          <p:nvPr/>
        </p:nvSpPr>
        <p:spPr>
          <a:xfrm>
            <a:off x="7881583" y="3644277"/>
            <a:ext cx="1699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bg1"/>
                </a:solidFill>
                <a:latin typeface="Klavika Light" panose="020B0506040000020004" pitchFamily="34" charset="0"/>
              </a:rPr>
              <a:t>Andreas Roth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2BE121-0FB7-4798-80B8-D69E907CE0F7}"/>
              </a:ext>
            </a:extLst>
          </p:cNvPr>
          <p:cNvGrpSpPr/>
          <p:nvPr/>
        </p:nvGrpSpPr>
        <p:grpSpPr>
          <a:xfrm>
            <a:off x="7881583" y="3941650"/>
            <a:ext cx="1851042" cy="365125"/>
            <a:chOff x="8130207" y="3768480"/>
            <a:chExt cx="1851042" cy="365125"/>
          </a:xfrm>
        </p:grpSpPr>
        <p:sp>
          <p:nvSpPr>
            <p:cNvPr id="15" name="Date Placeholder 3">
              <a:extLst>
                <a:ext uri="{FF2B5EF4-FFF2-40B4-BE49-F238E27FC236}">
                  <a16:creationId xmlns:a16="http://schemas.microsoft.com/office/drawing/2014/main" id="{CADAC1DC-FDC0-4A66-974F-0B7B49D9C9F5}"/>
                </a:ext>
              </a:extLst>
            </p:cNvPr>
            <p:cNvSpPr txBox="1">
              <a:spLocks/>
            </p:cNvSpPr>
            <p:nvPr/>
          </p:nvSpPr>
          <p:spPr>
            <a:xfrm>
              <a:off x="8130207" y="3768480"/>
              <a:ext cx="1851042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accent1"/>
                  </a:solidFill>
                  <a:latin typeface="Klavika Light" panose="020B0506040000020004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600" dirty="0"/>
                <a:t>     @andrewgreenh</a:t>
              </a:r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5B888ECB-224E-4EB9-AA63-1740556AD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08234" y="3838449"/>
              <a:ext cx="205829" cy="205829"/>
            </a:xfrm>
            <a:prstGeom prst="rect">
              <a:avLst/>
            </a:prstGeom>
          </p:spPr>
        </p:pic>
      </p:grp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9A4C90C5-4339-40EA-8EB5-848B636D53FC}"/>
              </a:ext>
            </a:extLst>
          </p:cNvPr>
          <p:cNvSpPr txBox="1">
            <a:spLocks/>
          </p:cNvSpPr>
          <p:nvPr/>
        </p:nvSpPr>
        <p:spPr>
          <a:xfrm>
            <a:off x="7578079" y="4452066"/>
            <a:ext cx="2306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accent1"/>
                </a:solidFill>
                <a:latin typeface="Klavika Light" panose="020B0506040000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dirty="0"/>
              <a:t>andreas.roth@esveo.com</a:t>
            </a:r>
            <a:br>
              <a:rPr lang="de-DE" sz="1600" dirty="0"/>
            </a:br>
            <a:r>
              <a:rPr lang="de-DE" sz="1600" dirty="0"/>
              <a:t>academy.esveo.com</a:t>
            </a:r>
          </a:p>
          <a:p>
            <a:pPr algn="ctr"/>
            <a:endParaRPr lang="de-DE" sz="1600" dirty="0"/>
          </a:p>
        </p:txBody>
      </p:sp>
      <p:pic>
        <p:nvPicPr>
          <p:cNvPr id="13" name="Picture 12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52823DB2-4844-44FF-80D5-9870CA8B20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576" y="1804174"/>
            <a:ext cx="1699474" cy="1699472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330948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1A7B73-F061-492E-979B-B4F0A4988C26}"/>
              </a:ext>
            </a:extLst>
          </p:cNvPr>
          <p:cNvSpPr txBox="1"/>
          <p:nvPr/>
        </p:nvSpPr>
        <p:spPr>
          <a:xfrm>
            <a:off x="228102" y="2183117"/>
            <a:ext cx="57047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4400" b="1" kern="900" dirty="0">
                <a:gradFill flip="none" rotWithShape="1">
                  <a:gsLst>
                    <a:gs pos="0">
                      <a:srgbClr val="00B0F0"/>
                    </a:gs>
                    <a:gs pos="100000">
                      <a:schemeClr val="accent6"/>
                    </a:gs>
                  </a:gsLst>
                  <a:lin ang="2700000" scaled="1"/>
                  <a:tileRect/>
                </a:gradFill>
                <a:latin typeface="Klavika Light" panose="020B0506040000020004" pitchFamily="34" charset="0"/>
              </a:rPr>
              <a:t>Wir heben Eure Entwicklung auf das nächste Level!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9BDC45-222F-40FF-BA77-B5A0847A514F}"/>
              </a:ext>
            </a:extLst>
          </p:cNvPr>
          <p:cNvSpPr txBox="1"/>
          <p:nvPr/>
        </p:nvSpPr>
        <p:spPr>
          <a:xfrm>
            <a:off x="7881583" y="3644277"/>
            <a:ext cx="1699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bg1"/>
                </a:solidFill>
                <a:latin typeface="Klavika Light" panose="020B0506040000020004" pitchFamily="34" charset="0"/>
              </a:rPr>
              <a:t>Andreas Roth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9205E-2FCD-4F34-92BF-89443E75716C}"/>
              </a:ext>
            </a:extLst>
          </p:cNvPr>
          <p:cNvGrpSpPr/>
          <p:nvPr/>
        </p:nvGrpSpPr>
        <p:grpSpPr>
          <a:xfrm>
            <a:off x="7881583" y="3941650"/>
            <a:ext cx="1851042" cy="365125"/>
            <a:chOff x="8130207" y="3768480"/>
            <a:chExt cx="1851042" cy="365125"/>
          </a:xfrm>
        </p:grpSpPr>
        <p:sp>
          <p:nvSpPr>
            <p:cNvPr id="19" name="Date Placeholder 3">
              <a:extLst>
                <a:ext uri="{FF2B5EF4-FFF2-40B4-BE49-F238E27FC236}">
                  <a16:creationId xmlns:a16="http://schemas.microsoft.com/office/drawing/2014/main" id="{EDDC1D49-5292-4E47-AEB5-A1C4777DD40B}"/>
                </a:ext>
              </a:extLst>
            </p:cNvPr>
            <p:cNvSpPr txBox="1">
              <a:spLocks/>
            </p:cNvSpPr>
            <p:nvPr/>
          </p:nvSpPr>
          <p:spPr>
            <a:xfrm>
              <a:off x="8130207" y="3768480"/>
              <a:ext cx="1851042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accent1"/>
                  </a:solidFill>
                  <a:latin typeface="Klavika Light" panose="020B0506040000020004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600" dirty="0"/>
                <a:t>     @andrewgreenh</a:t>
              </a:r>
            </a:p>
          </p:txBody>
        </p: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87252B3B-0229-4E86-8221-A7526FE15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0207" y="3848127"/>
              <a:ext cx="205829" cy="205829"/>
            </a:xfrm>
            <a:prstGeom prst="rect">
              <a:avLst/>
            </a:prstGeom>
          </p:spPr>
        </p:pic>
      </p:grp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5F321638-A43E-44F1-963C-0F889EECF9DE}"/>
              </a:ext>
            </a:extLst>
          </p:cNvPr>
          <p:cNvSpPr txBox="1">
            <a:spLocks/>
          </p:cNvSpPr>
          <p:nvPr/>
        </p:nvSpPr>
        <p:spPr>
          <a:xfrm>
            <a:off x="7578079" y="4452066"/>
            <a:ext cx="2306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accent1"/>
                </a:solidFill>
                <a:latin typeface="Klavika Light" panose="020B0506040000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dirty="0"/>
              <a:t>andreas.roth@esveo.com</a:t>
            </a:r>
            <a:br>
              <a:rPr lang="de-DE" sz="1600" dirty="0"/>
            </a:br>
            <a:r>
              <a:rPr lang="de-DE" sz="1600" dirty="0"/>
              <a:t>academy.esveo.com</a:t>
            </a:r>
          </a:p>
          <a:p>
            <a:pPr algn="ctr"/>
            <a:endParaRPr lang="de-DE" sz="1600" dirty="0"/>
          </a:p>
        </p:txBody>
      </p:sp>
      <p:pic>
        <p:nvPicPr>
          <p:cNvPr id="15" name="Picture 1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36F77776-0036-4213-8CB6-2268033492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576" y="1797392"/>
            <a:ext cx="1699474" cy="1699472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57389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C2A0686-3B77-4E2F-B687-E8D25337CAF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b="0" kern="1200">
                <a:solidFill>
                  <a:schemeClr val="accent1"/>
                </a:solidFill>
                <a:latin typeface="Klavika Light" panose="020B0506040000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academy.esveo.com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309D2F-C03F-4D0C-8437-E0A5B4B6830C}"/>
              </a:ext>
            </a:extLst>
          </p:cNvPr>
          <p:cNvSpPr txBox="1"/>
          <p:nvPr/>
        </p:nvSpPr>
        <p:spPr>
          <a:xfrm>
            <a:off x="838200" y="302288"/>
            <a:ext cx="98755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kern="900" dirty="0">
                <a:gradFill flip="none" rotWithShape="1">
                  <a:gsLst>
                    <a:gs pos="0">
                      <a:srgbClr val="00B0F0"/>
                    </a:gs>
                    <a:gs pos="100000">
                      <a:schemeClr val="accent6"/>
                    </a:gs>
                  </a:gsLst>
                  <a:lin ang="2700000" scaled="1"/>
                  <a:tileRect/>
                </a:gradFill>
                <a:latin typeface="Klavika Light" panose="020B0506040000020004" pitchFamily="34" charset="0"/>
              </a:rPr>
              <a:t>esveo Academy</a:t>
            </a:r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5A1B2E62-6915-49BB-983E-B79093A76342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accent1"/>
                </a:solidFill>
                <a:latin typeface="Klavika Light" panose="020B0506040000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     @andrewgreenh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1364A525-DCFF-4067-AF54-0434F95CE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6435997"/>
            <a:ext cx="205829" cy="205829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226DD473-4F9C-459F-8C4A-F2377655FBBC}"/>
              </a:ext>
            </a:extLst>
          </p:cNvPr>
          <p:cNvGrpSpPr/>
          <p:nvPr/>
        </p:nvGrpSpPr>
        <p:grpSpPr>
          <a:xfrm>
            <a:off x="733815" y="1593336"/>
            <a:ext cx="3523292" cy="910646"/>
            <a:chOff x="299653" y="1649674"/>
            <a:chExt cx="3523292" cy="910646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CCDE5BF-8513-471C-9B2A-BE76C50F3881}"/>
                </a:ext>
              </a:extLst>
            </p:cNvPr>
            <p:cNvCxnSpPr>
              <a:cxnSpLocks/>
            </p:cNvCxnSpPr>
            <p:nvPr/>
          </p:nvCxnSpPr>
          <p:spPr>
            <a:xfrm>
              <a:off x="404038" y="2560320"/>
              <a:ext cx="3314522" cy="0"/>
            </a:xfrm>
            <a:prstGeom prst="line">
              <a:avLst/>
            </a:prstGeom>
            <a:ln w="53975">
              <a:gradFill flip="none" rotWithShape="1"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DF329A-CBDA-478A-8DE3-539F2C5108A4}"/>
                </a:ext>
              </a:extLst>
            </p:cNvPr>
            <p:cNvSpPr txBox="1"/>
            <p:nvPr/>
          </p:nvSpPr>
          <p:spPr>
            <a:xfrm>
              <a:off x="299653" y="1649674"/>
              <a:ext cx="3523292" cy="830990"/>
            </a:xfrm>
            <a:prstGeom prst="rect">
              <a:avLst/>
            </a:prstGeom>
            <a:noFill/>
          </p:spPr>
          <p:txBody>
            <a:bodyPr wrap="square" rtlCol="0" anchor="b">
              <a:noAutofit/>
            </a:bodyPr>
            <a:lstStyle/>
            <a:p>
              <a:pPr algn="ctr">
                <a:spcAft>
                  <a:spcPts val="1200"/>
                </a:spcAft>
                <a:buClr>
                  <a:schemeClr val="accent1"/>
                </a:buClr>
              </a:pPr>
              <a:r>
                <a:rPr lang="de-DE" sz="2400" dirty="0">
                  <a:solidFill>
                    <a:schemeClr val="bg1"/>
                  </a:solidFill>
                  <a:latin typeface="Klavika Light" panose="020B0506040000020004" pitchFamily="34" charset="0"/>
                </a:rPr>
                <a:t>Vergleichen &amp; Entscheiden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40B990F-35BA-46C3-8C92-18FFF2164EA2}"/>
              </a:ext>
            </a:extLst>
          </p:cNvPr>
          <p:cNvGrpSpPr/>
          <p:nvPr/>
        </p:nvGrpSpPr>
        <p:grpSpPr>
          <a:xfrm>
            <a:off x="4438739" y="1593336"/>
            <a:ext cx="3314522" cy="910646"/>
            <a:chOff x="4252138" y="1649674"/>
            <a:chExt cx="3314522" cy="910646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349F4A9-9A49-4B55-9A30-9C3736032BA6}"/>
                </a:ext>
              </a:extLst>
            </p:cNvPr>
            <p:cNvCxnSpPr>
              <a:cxnSpLocks/>
            </p:cNvCxnSpPr>
            <p:nvPr/>
          </p:nvCxnSpPr>
          <p:spPr>
            <a:xfrm>
              <a:off x="4252138" y="2560320"/>
              <a:ext cx="3314522" cy="0"/>
            </a:xfrm>
            <a:prstGeom prst="line">
              <a:avLst/>
            </a:prstGeom>
            <a:ln w="53975">
              <a:gradFill flip="none" rotWithShape="1"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9E123F9-F690-4388-9F2A-3CC2EF2F3DBE}"/>
                </a:ext>
              </a:extLst>
            </p:cNvPr>
            <p:cNvSpPr txBox="1"/>
            <p:nvPr/>
          </p:nvSpPr>
          <p:spPr>
            <a:xfrm>
              <a:off x="4252138" y="1649674"/>
              <a:ext cx="3314522" cy="830997"/>
            </a:xfrm>
            <a:prstGeom prst="rect">
              <a:avLst/>
            </a:prstGeom>
            <a:noFill/>
          </p:spPr>
          <p:txBody>
            <a:bodyPr wrap="square" rtlCol="0" anchor="b">
              <a:noAutofit/>
            </a:bodyPr>
            <a:lstStyle/>
            <a:p>
              <a:pPr algn="ctr">
                <a:spcAft>
                  <a:spcPts val="1200"/>
                </a:spcAft>
                <a:buClr>
                  <a:schemeClr val="accent1"/>
                </a:buClr>
              </a:pPr>
              <a:r>
                <a:rPr lang="de-DE" sz="2400" dirty="0">
                  <a:solidFill>
                    <a:schemeClr val="bg1"/>
                  </a:solidFill>
                  <a:latin typeface="Klavika Light" panose="020B0506040000020004" pitchFamily="34" charset="0"/>
                </a:rPr>
                <a:t>Einsteigen &amp; Vertiefen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C21D39E-6F17-4765-B276-9159E486D2AC}"/>
              </a:ext>
            </a:extLst>
          </p:cNvPr>
          <p:cNvGrpSpPr/>
          <p:nvPr/>
        </p:nvGrpSpPr>
        <p:grpSpPr>
          <a:xfrm>
            <a:off x="8039278" y="1593336"/>
            <a:ext cx="3314522" cy="910646"/>
            <a:chOff x="8157299" y="1649674"/>
            <a:chExt cx="3314522" cy="910646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44C51A6-75C1-4650-84AD-1BA6FF5272D3}"/>
                </a:ext>
              </a:extLst>
            </p:cNvPr>
            <p:cNvCxnSpPr>
              <a:cxnSpLocks/>
            </p:cNvCxnSpPr>
            <p:nvPr/>
          </p:nvCxnSpPr>
          <p:spPr>
            <a:xfrm>
              <a:off x="8157299" y="2560320"/>
              <a:ext cx="3314522" cy="0"/>
            </a:xfrm>
            <a:prstGeom prst="line">
              <a:avLst/>
            </a:prstGeom>
            <a:ln w="53975">
              <a:gradFill flip="none" rotWithShape="1"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968CE5E-6E7A-4247-94D0-B42D2EB9A78C}"/>
                </a:ext>
              </a:extLst>
            </p:cNvPr>
            <p:cNvSpPr txBox="1"/>
            <p:nvPr/>
          </p:nvSpPr>
          <p:spPr>
            <a:xfrm>
              <a:off x="8157299" y="1649674"/>
              <a:ext cx="3314522" cy="830997"/>
            </a:xfrm>
            <a:prstGeom prst="rect">
              <a:avLst/>
            </a:prstGeom>
            <a:noFill/>
          </p:spPr>
          <p:txBody>
            <a:bodyPr wrap="square" rtlCol="0" anchor="b">
              <a:noAutofit/>
            </a:bodyPr>
            <a:lstStyle/>
            <a:p>
              <a:pPr algn="ctr">
                <a:spcAft>
                  <a:spcPts val="1200"/>
                </a:spcAft>
                <a:buClr>
                  <a:schemeClr val="accent1"/>
                </a:buClr>
              </a:pPr>
              <a:r>
                <a:rPr lang="de-DE" sz="2400" dirty="0">
                  <a:solidFill>
                    <a:schemeClr val="bg1"/>
                  </a:solidFill>
                  <a:latin typeface="Klavika Light" panose="020B0506040000020004" pitchFamily="34" charset="0"/>
                </a:rPr>
                <a:t>Erlernen &amp; Anwenden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3C04414-9272-4FAA-ABCB-01A583CE4FE0}"/>
              </a:ext>
            </a:extLst>
          </p:cNvPr>
          <p:cNvSpPr txBox="1"/>
          <p:nvPr/>
        </p:nvSpPr>
        <p:spPr>
          <a:xfrm>
            <a:off x="838200" y="2769510"/>
            <a:ext cx="331452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bg1"/>
                </a:solidFill>
                <a:latin typeface="Klavika Light" panose="020B0506040000020004" pitchFamily="34" charset="0"/>
              </a:rPr>
              <a:t>2 – 4 Stunden</a:t>
            </a:r>
          </a:p>
          <a:p>
            <a:pPr marL="342900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b="1" dirty="0">
                <a:solidFill>
                  <a:schemeClr val="bg1"/>
                </a:solidFill>
                <a:latin typeface="Klavika Light" panose="020B0506040000020004" pitchFamily="34" charset="0"/>
              </a:rPr>
              <a:t>Fundierte Entscheidungen</a:t>
            </a:r>
          </a:p>
          <a:p>
            <a:pPr marL="342900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bg1"/>
                </a:solidFill>
                <a:latin typeface="Klavika Light" panose="020B0506040000020004" pitchFamily="34" charset="0"/>
              </a:rPr>
              <a:t>Themen (Auswahl)</a:t>
            </a:r>
          </a:p>
          <a:p>
            <a:pPr marL="800100" lvl="1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bg1"/>
                </a:solidFill>
                <a:latin typeface="Klavika Light" panose="020B0506040000020004" pitchFamily="34" charset="0"/>
              </a:rPr>
              <a:t>React vs. </a:t>
            </a:r>
            <a:r>
              <a:rPr lang="de-DE" dirty="0" err="1">
                <a:solidFill>
                  <a:schemeClr val="bg1"/>
                </a:solidFill>
                <a:latin typeface="Klavika Light" panose="020B0506040000020004" pitchFamily="34" charset="0"/>
              </a:rPr>
              <a:t>Vue</a:t>
            </a:r>
            <a:endParaRPr lang="de-DE" dirty="0">
              <a:solidFill>
                <a:schemeClr val="bg1"/>
              </a:solidFill>
              <a:latin typeface="Klavika Light" panose="020B0506040000020004" pitchFamily="34" charset="0"/>
            </a:endParaRPr>
          </a:p>
          <a:p>
            <a:pPr marL="800100" lvl="1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 err="1">
                <a:solidFill>
                  <a:schemeClr val="bg1"/>
                </a:solidFill>
                <a:latin typeface="Klavika Light" panose="020B0506040000020004" pitchFamily="34" charset="0"/>
              </a:rPr>
              <a:t>TypeScript</a:t>
            </a:r>
            <a:r>
              <a:rPr lang="de-DE" dirty="0">
                <a:solidFill>
                  <a:schemeClr val="bg1"/>
                </a:solidFill>
                <a:latin typeface="Klavika Light" panose="020B0506040000020004" pitchFamily="34" charset="0"/>
              </a:rPr>
              <a:t> vs. JavaScript</a:t>
            </a:r>
          </a:p>
          <a:p>
            <a:pPr marL="800100" lvl="1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bg1"/>
                </a:solidFill>
                <a:latin typeface="Klavika Light" panose="020B0506040000020004" pitchFamily="34" charset="0"/>
              </a:rPr>
              <a:t>REST vs. </a:t>
            </a:r>
            <a:r>
              <a:rPr lang="de-DE" dirty="0" err="1">
                <a:solidFill>
                  <a:schemeClr val="bg1"/>
                </a:solidFill>
                <a:latin typeface="Klavika Light" panose="020B0506040000020004" pitchFamily="34" charset="0"/>
              </a:rPr>
              <a:t>GraphQL</a:t>
            </a:r>
            <a:endParaRPr lang="de-DE" dirty="0">
              <a:solidFill>
                <a:schemeClr val="bg1"/>
              </a:solidFill>
              <a:latin typeface="Klavika Light" panose="020B05060400000200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29C066-ABEC-496F-8173-2422B954C9C5}"/>
              </a:ext>
            </a:extLst>
          </p:cNvPr>
          <p:cNvSpPr txBox="1"/>
          <p:nvPr/>
        </p:nvSpPr>
        <p:spPr>
          <a:xfrm>
            <a:off x="4438739" y="2769510"/>
            <a:ext cx="331452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bg1"/>
                </a:solidFill>
                <a:latin typeface="Klavika Light" panose="020B0506040000020004" pitchFamily="34" charset="0"/>
              </a:rPr>
              <a:t>1 – 3 Tage</a:t>
            </a:r>
          </a:p>
          <a:p>
            <a:pPr marL="342900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b="1" dirty="0">
                <a:solidFill>
                  <a:schemeClr val="bg1"/>
                </a:solidFill>
                <a:latin typeface="Klavika Light" panose="020B0506040000020004" pitchFamily="34" charset="0"/>
              </a:rPr>
              <a:t>Effizienter im Alltag</a:t>
            </a:r>
          </a:p>
          <a:p>
            <a:pPr marL="342900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bg1"/>
                </a:solidFill>
                <a:latin typeface="Klavika Light" panose="020B0506040000020004" pitchFamily="34" charset="0"/>
              </a:rPr>
              <a:t>Themen (Auswahl)</a:t>
            </a:r>
          </a:p>
          <a:p>
            <a:pPr marL="800100" lvl="1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bg1"/>
                </a:solidFill>
                <a:latin typeface="Klavika Light" panose="020B0506040000020004" pitchFamily="34" charset="0"/>
              </a:rPr>
              <a:t>React Basics</a:t>
            </a:r>
          </a:p>
          <a:p>
            <a:pPr marL="800100" lvl="1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 err="1">
                <a:solidFill>
                  <a:schemeClr val="bg1"/>
                </a:solidFill>
                <a:latin typeface="Klavika Light" panose="020B0506040000020004" pitchFamily="34" charset="0"/>
              </a:rPr>
              <a:t>Advanced</a:t>
            </a:r>
            <a:r>
              <a:rPr lang="de-DE" dirty="0">
                <a:solidFill>
                  <a:schemeClr val="bg1"/>
                </a:solidFill>
                <a:latin typeface="Klavika Light" panose="020B0506040000020004" pitchFamily="34" charset="0"/>
              </a:rPr>
              <a:t> React in 2021</a:t>
            </a:r>
          </a:p>
          <a:p>
            <a:pPr marL="800100" lvl="1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 err="1">
                <a:solidFill>
                  <a:schemeClr val="bg1"/>
                </a:solidFill>
                <a:latin typeface="Klavika Light" panose="020B0506040000020004" pitchFamily="34" charset="0"/>
              </a:rPr>
              <a:t>TypeScript</a:t>
            </a:r>
            <a:r>
              <a:rPr lang="de-DE" dirty="0">
                <a:solidFill>
                  <a:schemeClr val="bg1"/>
                </a:solidFill>
                <a:latin typeface="Klavika Light" panose="020B0506040000020004" pitchFamily="34" charset="0"/>
              </a:rPr>
              <a:t> in </a:t>
            </a:r>
            <a:r>
              <a:rPr lang="de-DE" dirty="0" err="1">
                <a:solidFill>
                  <a:schemeClr val="bg1"/>
                </a:solidFill>
                <a:latin typeface="Klavika Light" panose="020B0506040000020004" pitchFamily="34" charset="0"/>
              </a:rPr>
              <a:t>depth</a:t>
            </a:r>
            <a:r>
              <a:rPr lang="de-DE" dirty="0">
                <a:solidFill>
                  <a:schemeClr val="bg1"/>
                </a:solidFill>
                <a:latin typeface="Klavika Light" panose="020B0506040000020004" pitchFamily="34" charset="0"/>
              </a:rPr>
              <a:t>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B52D97F-22C5-40B4-A85B-E0A583C5651E}"/>
              </a:ext>
            </a:extLst>
          </p:cNvPr>
          <p:cNvSpPr txBox="1"/>
          <p:nvPr/>
        </p:nvSpPr>
        <p:spPr>
          <a:xfrm>
            <a:off x="8039278" y="2769510"/>
            <a:ext cx="331452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bg1"/>
                </a:solidFill>
                <a:latin typeface="Klavika Light" panose="020B0506040000020004" pitchFamily="34" charset="0"/>
              </a:rPr>
              <a:t>~ 1-4 Wochen</a:t>
            </a:r>
          </a:p>
          <a:p>
            <a:pPr marL="342900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b="1" dirty="0">
                <a:solidFill>
                  <a:schemeClr val="bg1"/>
                </a:solidFill>
                <a:latin typeface="Klavika Light" panose="020B0506040000020004" pitchFamily="34" charset="0"/>
              </a:rPr>
              <a:t>Nachhaltiger Projekterfolg</a:t>
            </a:r>
          </a:p>
          <a:p>
            <a:pPr marL="342900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bg1"/>
                </a:solidFill>
                <a:latin typeface="Klavika Light" panose="020B0506040000020004" pitchFamily="34" charset="0"/>
              </a:rPr>
              <a:t>Themen (Auswahl)</a:t>
            </a:r>
          </a:p>
          <a:p>
            <a:pPr marL="800100" lvl="1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 err="1">
                <a:solidFill>
                  <a:schemeClr val="bg1"/>
                </a:solidFill>
                <a:latin typeface="Klavika Light" panose="020B0506040000020004" pitchFamily="34" charset="0"/>
              </a:rPr>
              <a:t>Stackauswahl</a:t>
            </a:r>
            <a:endParaRPr lang="de-DE" dirty="0">
              <a:solidFill>
                <a:schemeClr val="bg1"/>
              </a:solidFill>
              <a:latin typeface="Klavika Light" panose="020B0506040000020004" pitchFamily="34" charset="0"/>
            </a:endParaRPr>
          </a:p>
          <a:p>
            <a:pPr marL="800100" lvl="1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bg1"/>
                </a:solidFill>
                <a:latin typeface="Klavika Light" panose="020B0506040000020004" pitchFamily="34" charset="0"/>
              </a:rPr>
              <a:t>Grundarchitektur</a:t>
            </a:r>
          </a:p>
          <a:p>
            <a:pPr marL="800100" lvl="1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 err="1">
                <a:solidFill>
                  <a:schemeClr val="bg1"/>
                </a:solidFill>
                <a:latin typeface="Klavika Light" panose="020B0506040000020004" pitchFamily="34" charset="0"/>
              </a:rPr>
              <a:t>Build</a:t>
            </a:r>
            <a:r>
              <a:rPr lang="de-DE" dirty="0">
                <a:solidFill>
                  <a:schemeClr val="bg1"/>
                </a:solidFill>
                <a:latin typeface="Klavika Light" panose="020B0506040000020004" pitchFamily="34" charset="0"/>
              </a:rPr>
              <a:t>-Chain</a:t>
            </a:r>
          </a:p>
        </p:txBody>
      </p:sp>
    </p:spTree>
    <p:extLst>
      <p:ext uri="{BB962C8B-B14F-4D97-AF65-F5344CB8AC3E}">
        <p14:creationId xmlns:p14="http://schemas.microsoft.com/office/powerpoint/2010/main" val="1395953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C2A0686-3B77-4E2F-B687-E8D25337CAF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b="0" kern="1200">
                <a:solidFill>
                  <a:schemeClr val="accent1"/>
                </a:solidFill>
                <a:latin typeface="Klavika Light" panose="020B0506040000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academy.esveo.com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309D2F-C03F-4D0C-8437-E0A5B4B6830C}"/>
              </a:ext>
            </a:extLst>
          </p:cNvPr>
          <p:cNvSpPr txBox="1"/>
          <p:nvPr/>
        </p:nvSpPr>
        <p:spPr>
          <a:xfrm>
            <a:off x="424407" y="3075054"/>
            <a:ext cx="1134318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4000" b="1" kern="900" dirty="0">
                <a:gradFill flip="none" rotWithShape="1">
                  <a:gsLst>
                    <a:gs pos="0">
                      <a:srgbClr val="00B0F0"/>
                    </a:gs>
                    <a:gs pos="100000">
                      <a:schemeClr val="accent6"/>
                    </a:gs>
                  </a:gsLst>
                  <a:lin ang="2700000" scaled="1"/>
                  <a:tileRect/>
                </a:gradFill>
                <a:latin typeface="Klavika Light" panose="020B0506040000020004" pitchFamily="34" charset="0"/>
              </a:rPr>
              <a:t>Wer seid ihr?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AC52BE5F-F5F2-4D24-8DC4-3B2873228E3F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accent1"/>
                </a:solidFill>
                <a:latin typeface="Klavika Light" panose="020B0506040000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     @andrewgreenh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B385006-4EE4-4273-B64A-F9C8074E8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6435997"/>
            <a:ext cx="205829" cy="20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125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C2A0686-3B77-4E2F-B687-E8D25337CAF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b="0" kern="1200">
                <a:solidFill>
                  <a:schemeClr val="accent1"/>
                </a:solidFill>
                <a:latin typeface="Klavika Light" panose="020B0506040000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academy.esveo.com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309D2F-C03F-4D0C-8437-E0A5B4B6830C}"/>
              </a:ext>
            </a:extLst>
          </p:cNvPr>
          <p:cNvSpPr txBox="1"/>
          <p:nvPr/>
        </p:nvSpPr>
        <p:spPr>
          <a:xfrm>
            <a:off x="424407" y="3075054"/>
            <a:ext cx="1134318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4000" b="1" kern="900" dirty="0">
                <a:gradFill flip="none" rotWithShape="1">
                  <a:gsLst>
                    <a:gs pos="0">
                      <a:srgbClr val="00B0F0"/>
                    </a:gs>
                    <a:gs pos="100000">
                      <a:schemeClr val="accent6"/>
                    </a:gs>
                  </a:gsLst>
                  <a:lin ang="2700000" scaled="1"/>
                  <a:tileRect/>
                </a:gradFill>
                <a:latin typeface="Klavika Light" panose="020B0506040000020004" pitchFamily="34" charset="0"/>
              </a:rPr>
              <a:t>Data </a:t>
            </a:r>
            <a:r>
              <a:rPr lang="de-DE" sz="4000" b="1" kern="900" dirty="0">
                <a:gradFill flip="none" rotWithShape="1">
                  <a:gsLst>
                    <a:gs pos="0">
                      <a:srgbClr val="00B0F0"/>
                    </a:gs>
                    <a:gs pos="100000">
                      <a:schemeClr val="accent6"/>
                    </a:gs>
                  </a:gsLst>
                  <a:lin ang="2700000" scaled="1"/>
                  <a:tileRect/>
                </a:gradFill>
                <a:latin typeface="Klavika Light" panose="020B0506040000020004" pitchFamily="34" charset="0"/>
                <a:sym typeface="Wingdings" panose="05000000000000000000" pitchFamily="2" charset="2"/>
              </a:rPr>
              <a:t> UI</a:t>
            </a:r>
            <a:endParaRPr lang="de-DE" sz="4000" b="1" kern="900" dirty="0">
              <a:gradFill flip="none" rotWithShape="1">
                <a:gsLst>
                  <a:gs pos="0">
                    <a:srgbClr val="00B0F0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latin typeface="Klavika Light" panose="020B0506040000020004" pitchFamily="34" charset="0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AC52BE5F-F5F2-4D24-8DC4-3B2873228E3F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accent1"/>
                </a:solidFill>
                <a:latin typeface="Klavika Light" panose="020B0506040000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     @andrewgreenh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B385006-4EE4-4273-B64A-F9C8074E8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6435997"/>
            <a:ext cx="205829" cy="20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485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C2A0686-3B77-4E2F-B687-E8D25337CAF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b="0" kern="1200">
                <a:solidFill>
                  <a:schemeClr val="accent1"/>
                </a:solidFill>
                <a:latin typeface="Klavika Light" panose="020B0506040000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academy.esveo.com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309D2F-C03F-4D0C-8437-E0A5B4B6830C}"/>
              </a:ext>
            </a:extLst>
          </p:cNvPr>
          <p:cNvSpPr txBox="1"/>
          <p:nvPr/>
        </p:nvSpPr>
        <p:spPr>
          <a:xfrm>
            <a:off x="424407" y="3075054"/>
            <a:ext cx="1134318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4000" b="1" kern="900" dirty="0">
                <a:gradFill flip="none" rotWithShape="1">
                  <a:gsLst>
                    <a:gs pos="0">
                      <a:srgbClr val="00B0F0"/>
                    </a:gs>
                    <a:gs pos="100000">
                      <a:schemeClr val="accent6"/>
                    </a:gs>
                  </a:gsLst>
                  <a:lin ang="2700000" scaled="1"/>
                  <a:tileRect/>
                </a:gradFill>
                <a:latin typeface="Klavika Light" panose="020B0506040000020004" pitchFamily="34" charset="0"/>
              </a:rPr>
              <a:t>Data </a:t>
            </a:r>
            <a:r>
              <a:rPr lang="de-DE" sz="4000" b="1" kern="900" dirty="0">
                <a:gradFill flip="none" rotWithShape="1">
                  <a:gsLst>
                    <a:gs pos="0">
                      <a:srgbClr val="00B0F0"/>
                    </a:gs>
                    <a:gs pos="100000">
                      <a:schemeClr val="accent6"/>
                    </a:gs>
                  </a:gsLst>
                  <a:lin ang="2700000" scaled="1"/>
                  <a:tileRect/>
                </a:gradFill>
                <a:latin typeface="Klavika Light" panose="020B0506040000020004" pitchFamily="34" charset="0"/>
                <a:sym typeface="Wingdings" panose="05000000000000000000" pitchFamily="2" charset="2"/>
              </a:rPr>
              <a:t> Data</a:t>
            </a:r>
            <a:endParaRPr lang="de-DE" sz="4000" b="1" kern="900" dirty="0">
              <a:gradFill flip="none" rotWithShape="1">
                <a:gsLst>
                  <a:gs pos="0">
                    <a:srgbClr val="00B0F0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latin typeface="Klavika Light" panose="020B0506040000020004" pitchFamily="34" charset="0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AC52BE5F-F5F2-4D24-8DC4-3B2873228E3F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accent1"/>
                </a:solidFill>
                <a:latin typeface="Klavika Light" panose="020B0506040000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     @andrewgreenh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B385006-4EE4-4273-B64A-F9C8074E8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6435997"/>
            <a:ext cx="205829" cy="20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24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C2A0686-3B77-4E2F-B687-E8D25337CAF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b="0" kern="1200">
                <a:solidFill>
                  <a:schemeClr val="accent1"/>
                </a:solidFill>
                <a:latin typeface="Klavika Light" panose="020B0506040000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academy.esveo.com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AC52BE5F-F5F2-4D24-8DC4-3B2873228E3F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accent1"/>
                </a:solidFill>
                <a:latin typeface="Klavika Light" panose="020B0506040000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     @andrewgreenh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B385006-4EE4-4273-B64A-F9C8074E8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6435997"/>
            <a:ext cx="205829" cy="205829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8AB9D5CC-D450-40AD-9050-D9A1FB55EE84}"/>
              </a:ext>
            </a:extLst>
          </p:cNvPr>
          <p:cNvSpPr/>
          <p:nvPr/>
        </p:nvSpPr>
        <p:spPr>
          <a:xfrm>
            <a:off x="5708439" y="1096574"/>
            <a:ext cx="775121" cy="7630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42473D4-9FEF-4E8C-A3A0-0CAFF8DE348C}"/>
              </a:ext>
            </a:extLst>
          </p:cNvPr>
          <p:cNvSpPr/>
          <p:nvPr/>
        </p:nvSpPr>
        <p:spPr>
          <a:xfrm>
            <a:off x="4419599" y="2665991"/>
            <a:ext cx="775121" cy="7630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69F6CB-09CB-452D-82D1-9822A4784873}"/>
              </a:ext>
            </a:extLst>
          </p:cNvPr>
          <p:cNvSpPr/>
          <p:nvPr/>
        </p:nvSpPr>
        <p:spPr>
          <a:xfrm>
            <a:off x="6997282" y="2665991"/>
            <a:ext cx="775121" cy="7630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5258E05-C266-48D8-8CD9-1AD5729A13AC}"/>
              </a:ext>
            </a:extLst>
          </p:cNvPr>
          <p:cNvSpPr/>
          <p:nvPr/>
        </p:nvSpPr>
        <p:spPr>
          <a:xfrm>
            <a:off x="3130756" y="4385789"/>
            <a:ext cx="775121" cy="7630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A463B19-81C4-442F-B0C7-8A98C66D0C1B}"/>
              </a:ext>
            </a:extLst>
          </p:cNvPr>
          <p:cNvSpPr/>
          <p:nvPr/>
        </p:nvSpPr>
        <p:spPr>
          <a:xfrm>
            <a:off x="5708439" y="4385789"/>
            <a:ext cx="775121" cy="7630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27E3ED5-7F33-4809-9542-FD3D27225F23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 flipH="1">
            <a:off x="4807160" y="1747843"/>
            <a:ext cx="1014793" cy="91814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73070C8-9EE2-484E-8D60-5A5292A3B801}"/>
              </a:ext>
            </a:extLst>
          </p:cNvPr>
          <p:cNvCxnSpPr>
            <a:cxnSpLocks/>
            <a:stCxn id="8" idx="5"/>
            <a:endCxn id="10" idx="0"/>
          </p:cNvCxnSpPr>
          <p:nvPr/>
        </p:nvCxnSpPr>
        <p:spPr>
          <a:xfrm>
            <a:off x="6370046" y="1747843"/>
            <a:ext cx="1014797" cy="91814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E0C3C3B-463B-48CF-B21B-F31A296B9A1A}"/>
              </a:ext>
            </a:extLst>
          </p:cNvPr>
          <p:cNvCxnSpPr>
            <a:cxnSpLocks/>
            <a:stCxn id="9" idx="5"/>
            <a:endCxn id="20" idx="0"/>
          </p:cNvCxnSpPr>
          <p:nvPr/>
        </p:nvCxnSpPr>
        <p:spPr>
          <a:xfrm>
            <a:off x="5081206" y="3317260"/>
            <a:ext cx="1014794" cy="106852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8CC85A5-B566-472A-AEEA-64822B9B4B08}"/>
              </a:ext>
            </a:extLst>
          </p:cNvPr>
          <p:cNvCxnSpPr>
            <a:cxnSpLocks/>
            <a:stCxn id="9" idx="3"/>
            <a:endCxn id="19" idx="0"/>
          </p:cNvCxnSpPr>
          <p:nvPr/>
        </p:nvCxnSpPr>
        <p:spPr>
          <a:xfrm flipH="1">
            <a:off x="3518317" y="3317260"/>
            <a:ext cx="1014796" cy="106852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399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C2A0686-3B77-4E2F-B687-E8D25337CAF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b="0" kern="1200">
                <a:solidFill>
                  <a:schemeClr val="accent1"/>
                </a:solidFill>
                <a:latin typeface="Klavika Light" panose="020B0506040000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academy.esveo.com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AC52BE5F-F5F2-4D24-8DC4-3B2873228E3F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accent1"/>
                </a:solidFill>
                <a:latin typeface="Klavika Light" panose="020B0506040000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     @andrewgreenh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B385006-4EE4-4273-B64A-F9C8074E8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6435997"/>
            <a:ext cx="205829" cy="205829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8AB9D5CC-D450-40AD-9050-D9A1FB55EE84}"/>
              </a:ext>
            </a:extLst>
          </p:cNvPr>
          <p:cNvSpPr/>
          <p:nvPr/>
        </p:nvSpPr>
        <p:spPr>
          <a:xfrm>
            <a:off x="5708439" y="1096574"/>
            <a:ext cx="775121" cy="7630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42473D4-9FEF-4E8C-A3A0-0CAFF8DE348C}"/>
              </a:ext>
            </a:extLst>
          </p:cNvPr>
          <p:cNvSpPr/>
          <p:nvPr/>
        </p:nvSpPr>
        <p:spPr>
          <a:xfrm>
            <a:off x="4419599" y="2665991"/>
            <a:ext cx="775121" cy="763009"/>
          </a:xfrm>
          <a:prstGeom prst="ellips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69F6CB-09CB-452D-82D1-9822A4784873}"/>
              </a:ext>
            </a:extLst>
          </p:cNvPr>
          <p:cNvSpPr/>
          <p:nvPr/>
        </p:nvSpPr>
        <p:spPr>
          <a:xfrm>
            <a:off x="6997282" y="2665991"/>
            <a:ext cx="775121" cy="7630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5258E05-C266-48D8-8CD9-1AD5729A13AC}"/>
              </a:ext>
            </a:extLst>
          </p:cNvPr>
          <p:cNvSpPr/>
          <p:nvPr/>
        </p:nvSpPr>
        <p:spPr>
          <a:xfrm>
            <a:off x="3130756" y="4385789"/>
            <a:ext cx="775121" cy="7630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A463B19-81C4-442F-B0C7-8A98C66D0C1B}"/>
              </a:ext>
            </a:extLst>
          </p:cNvPr>
          <p:cNvSpPr/>
          <p:nvPr/>
        </p:nvSpPr>
        <p:spPr>
          <a:xfrm>
            <a:off x="5708439" y="4385789"/>
            <a:ext cx="775121" cy="7630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27E3ED5-7F33-4809-9542-FD3D27225F23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 flipH="1">
            <a:off x="4807160" y="1747843"/>
            <a:ext cx="1014793" cy="91814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73070C8-9EE2-484E-8D60-5A5292A3B801}"/>
              </a:ext>
            </a:extLst>
          </p:cNvPr>
          <p:cNvCxnSpPr>
            <a:cxnSpLocks/>
            <a:stCxn id="8" idx="5"/>
            <a:endCxn id="10" idx="0"/>
          </p:cNvCxnSpPr>
          <p:nvPr/>
        </p:nvCxnSpPr>
        <p:spPr>
          <a:xfrm>
            <a:off x="6370046" y="1747843"/>
            <a:ext cx="1014797" cy="91814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E0C3C3B-463B-48CF-B21B-F31A296B9A1A}"/>
              </a:ext>
            </a:extLst>
          </p:cNvPr>
          <p:cNvCxnSpPr>
            <a:cxnSpLocks/>
            <a:stCxn id="9" idx="5"/>
            <a:endCxn id="20" idx="0"/>
          </p:cNvCxnSpPr>
          <p:nvPr/>
        </p:nvCxnSpPr>
        <p:spPr>
          <a:xfrm>
            <a:off x="5081206" y="3317260"/>
            <a:ext cx="1014794" cy="106852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8CC85A5-B566-472A-AEEA-64822B9B4B08}"/>
              </a:ext>
            </a:extLst>
          </p:cNvPr>
          <p:cNvCxnSpPr>
            <a:cxnSpLocks/>
            <a:stCxn id="9" idx="3"/>
            <a:endCxn id="19" idx="0"/>
          </p:cNvCxnSpPr>
          <p:nvPr/>
        </p:nvCxnSpPr>
        <p:spPr>
          <a:xfrm flipH="1">
            <a:off x="3518317" y="3317260"/>
            <a:ext cx="1014796" cy="106852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862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C2A0686-3B77-4E2F-B687-E8D25337CAF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b="0" kern="1200">
                <a:solidFill>
                  <a:schemeClr val="accent1"/>
                </a:solidFill>
                <a:latin typeface="Klavika Light" panose="020B0506040000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academy.esveo.com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AC52BE5F-F5F2-4D24-8DC4-3B2873228E3F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accent1"/>
                </a:solidFill>
                <a:latin typeface="Klavika Light" panose="020B0506040000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     @andrewgreenh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B385006-4EE4-4273-B64A-F9C8074E8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6435997"/>
            <a:ext cx="205829" cy="205829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8AB9D5CC-D450-40AD-9050-D9A1FB55EE84}"/>
              </a:ext>
            </a:extLst>
          </p:cNvPr>
          <p:cNvSpPr/>
          <p:nvPr/>
        </p:nvSpPr>
        <p:spPr>
          <a:xfrm>
            <a:off x="5708439" y="1096574"/>
            <a:ext cx="775121" cy="7630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42473D4-9FEF-4E8C-A3A0-0CAFF8DE348C}"/>
              </a:ext>
            </a:extLst>
          </p:cNvPr>
          <p:cNvSpPr/>
          <p:nvPr/>
        </p:nvSpPr>
        <p:spPr>
          <a:xfrm>
            <a:off x="4419599" y="2665991"/>
            <a:ext cx="775121" cy="763009"/>
          </a:xfrm>
          <a:prstGeom prst="ellips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69F6CB-09CB-452D-82D1-9822A4784873}"/>
              </a:ext>
            </a:extLst>
          </p:cNvPr>
          <p:cNvSpPr/>
          <p:nvPr/>
        </p:nvSpPr>
        <p:spPr>
          <a:xfrm>
            <a:off x="6997282" y="2665991"/>
            <a:ext cx="775121" cy="7630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5258E05-C266-48D8-8CD9-1AD5729A13AC}"/>
              </a:ext>
            </a:extLst>
          </p:cNvPr>
          <p:cNvSpPr/>
          <p:nvPr/>
        </p:nvSpPr>
        <p:spPr>
          <a:xfrm>
            <a:off x="3130756" y="4385789"/>
            <a:ext cx="775121" cy="7630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A463B19-81C4-442F-B0C7-8A98C66D0C1B}"/>
              </a:ext>
            </a:extLst>
          </p:cNvPr>
          <p:cNvSpPr/>
          <p:nvPr/>
        </p:nvSpPr>
        <p:spPr>
          <a:xfrm>
            <a:off x="5708439" y="4385789"/>
            <a:ext cx="775121" cy="7630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27E3ED5-7F33-4809-9542-FD3D27225F23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 flipH="1">
            <a:off x="4807160" y="1747843"/>
            <a:ext cx="1014793" cy="91814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73070C8-9EE2-484E-8D60-5A5292A3B801}"/>
              </a:ext>
            </a:extLst>
          </p:cNvPr>
          <p:cNvCxnSpPr>
            <a:cxnSpLocks/>
            <a:stCxn id="8" idx="5"/>
            <a:endCxn id="10" idx="0"/>
          </p:cNvCxnSpPr>
          <p:nvPr/>
        </p:nvCxnSpPr>
        <p:spPr>
          <a:xfrm>
            <a:off x="6370046" y="1747843"/>
            <a:ext cx="1014797" cy="91814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E0C3C3B-463B-48CF-B21B-F31A296B9A1A}"/>
              </a:ext>
            </a:extLst>
          </p:cNvPr>
          <p:cNvCxnSpPr>
            <a:cxnSpLocks/>
            <a:stCxn id="9" idx="5"/>
            <a:endCxn id="20" idx="0"/>
          </p:cNvCxnSpPr>
          <p:nvPr/>
        </p:nvCxnSpPr>
        <p:spPr>
          <a:xfrm>
            <a:off x="5081206" y="3317260"/>
            <a:ext cx="1014794" cy="106852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8CC85A5-B566-472A-AEEA-64822B9B4B08}"/>
              </a:ext>
            </a:extLst>
          </p:cNvPr>
          <p:cNvCxnSpPr>
            <a:cxnSpLocks/>
            <a:stCxn id="9" idx="3"/>
            <a:endCxn id="19" idx="0"/>
          </p:cNvCxnSpPr>
          <p:nvPr/>
        </p:nvCxnSpPr>
        <p:spPr>
          <a:xfrm flipH="1">
            <a:off x="3518317" y="3317260"/>
            <a:ext cx="1014796" cy="106852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3EB028B-965C-4FD3-B46A-EEF2567DCA39}"/>
              </a:ext>
            </a:extLst>
          </p:cNvPr>
          <p:cNvCxnSpPr>
            <a:cxnSpLocks/>
            <a:stCxn id="19" idx="2"/>
            <a:endCxn id="9" idx="2"/>
          </p:cNvCxnSpPr>
          <p:nvPr/>
        </p:nvCxnSpPr>
        <p:spPr>
          <a:xfrm rot="10800000" flipH="1">
            <a:off x="3130755" y="3047496"/>
            <a:ext cx="1288843" cy="1719798"/>
          </a:xfrm>
          <a:prstGeom prst="bentConnector3">
            <a:avLst>
              <a:gd name="adj1" fmla="val -17737"/>
            </a:avLst>
          </a:prstGeom>
          <a:ln w="28575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4D6E18A-20AE-4EC2-95A0-378779E3F4E5}"/>
              </a:ext>
            </a:extLst>
          </p:cNvPr>
          <p:cNvSpPr txBox="1"/>
          <p:nvPr/>
        </p:nvSpPr>
        <p:spPr>
          <a:xfrm>
            <a:off x="2941959" y="2678163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Klavika Light" panose="020B0506040000020004" pitchFamily="34" charset="0"/>
              </a:rPr>
              <a:t>Updates</a:t>
            </a:r>
            <a:endParaRPr lang="en-DE" b="1" dirty="0">
              <a:solidFill>
                <a:schemeClr val="bg1"/>
              </a:solidFill>
              <a:latin typeface="Klavika Light" panose="020B050604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536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C2A0686-3B77-4E2F-B687-E8D25337CAF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b="0" kern="1200">
                <a:solidFill>
                  <a:schemeClr val="accent1"/>
                </a:solidFill>
                <a:latin typeface="Klavika Light" panose="020B0506040000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academy.esveo.com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AC52BE5F-F5F2-4D24-8DC4-3B2873228E3F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accent1"/>
                </a:solidFill>
                <a:latin typeface="Klavika Light" panose="020B0506040000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     @andrewgreenh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B385006-4EE4-4273-B64A-F9C8074E8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6435997"/>
            <a:ext cx="205829" cy="205829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8AB9D5CC-D450-40AD-9050-D9A1FB55EE84}"/>
              </a:ext>
            </a:extLst>
          </p:cNvPr>
          <p:cNvSpPr/>
          <p:nvPr/>
        </p:nvSpPr>
        <p:spPr>
          <a:xfrm>
            <a:off x="5708439" y="1096574"/>
            <a:ext cx="775121" cy="7630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42473D4-9FEF-4E8C-A3A0-0CAFF8DE348C}"/>
              </a:ext>
            </a:extLst>
          </p:cNvPr>
          <p:cNvSpPr/>
          <p:nvPr/>
        </p:nvSpPr>
        <p:spPr>
          <a:xfrm>
            <a:off x="4419599" y="2665991"/>
            <a:ext cx="775121" cy="763009"/>
          </a:xfrm>
          <a:prstGeom prst="ellips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69F6CB-09CB-452D-82D1-9822A4784873}"/>
              </a:ext>
            </a:extLst>
          </p:cNvPr>
          <p:cNvSpPr/>
          <p:nvPr/>
        </p:nvSpPr>
        <p:spPr>
          <a:xfrm>
            <a:off x="6997282" y="2665991"/>
            <a:ext cx="775121" cy="7630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5258E05-C266-48D8-8CD9-1AD5729A13AC}"/>
              </a:ext>
            </a:extLst>
          </p:cNvPr>
          <p:cNvSpPr/>
          <p:nvPr/>
        </p:nvSpPr>
        <p:spPr>
          <a:xfrm>
            <a:off x="3130756" y="4385789"/>
            <a:ext cx="775121" cy="7630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A463B19-81C4-442F-B0C7-8A98C66D0C1B}"/>
              </a:ext>
            </a:extLst>
          </p:cNvPr>
          <p:cNvSpPr/>
          <p:nvPr/>
        </p:nvSpPr>
        <p:spPr>
          <a:xfrm>
            <a:off x="5708439" y="4385789"/>
            <a:ext cx="775121" cy="7630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27E3ED5-7F33-4809-9542-FD3D27225F23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 flipH="1">
            <a:off x="4807160" y="1747843"/>
            <a:ext cx="1014793" cy="91814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73070C8-9EE2-484E-8D60-5A5292A3B801}"/>
              </a:ext>
            </a:extLst>
          </p:cNvPr>
          <p:cNvCxnSpPr>
            <a:cxnSpLocks/>
            <a:stCxn id="8" idx="5"/>
            <a:endCxn id="10" idx="0"/>
          </p:cNvCxnSpPr>
          <p:nvPr/>
        </p:nvCxnSpPr>
        <p:spPr>
          <a:xfrm>
            <a:off x="6370046" y="1747843"/>
            <a:ext cx="1014797" cy="91814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E0C3C3B-463B-48CF-B21B-F31A296B9A1A}"/>
              </a:ext>
            </a:extLst>
          </p:cNvPr>
          <p:cNvCxnSpPr>
            <a:cxnSpLocks/>
            <a:stCxn id="9" idx="5"/>
            <a:endCxn id="20" idx="0"/>
          </p:cNvCxnSpPr>
          <p:nvPr/>
        </p:nvCxnSpPr>
        <p:spPr>
          <a:xfrm>
            <a:off x="5081206" y="3317260"/>
            <a:ext cx="1014794" cy="106852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8CC85A5-B566-472A-AEEA-64822B9B4B08}"/>
              </a:ext>
            </a:extLst>
          </p:cNvPr>
          <p:cNvCxnSpPr>
            <a:cxnSpLocks/>
            <a:stCxn id="9" idx="3"/>
            <a:endCxn id="19" idx="0"/>
          </p:cNvCxnSpPr>
          <p:nvPr/>
        </p:nvCxnSpPr>
        <p:spPr>
          <a:xfrm flipH="1">
            <a:off x="3518317" y="3317260"/>
            <a:ext cx="1014796" cy="106852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3EB028B-965C-4FD3-B46A-EEF2567DCA39}"/>
              </a:ext>
            </a:extLst>
          </p:cNvPr>
          <p:cNvCxnSpPr>
            <a:cxnSpLocks/>
            <a:stCxn id="19" idx="2"/>
            <a:endCxn id="9" idx="2"/>
          </p:cNvCxnSpPr>
          <p:nvPr/>
        </p:nvCxnSpPr>
        <p:spPr>
          <a:xfrm rot="10800000" flipH="1">
            <a:off x="3130755" y="3047496"/>
            <a:ext cx="1288843" cy="1719798"/>
          </a:xfrm>
          <a:prstGeom prst="bentConnector3">
            <a:avLst>
              <a:gd name="adj1" fmla="val -17737"/>
            </a:avLst>
          </a:prstGeom>
          <a:ln w="28575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4D6E18A-20AE-4EC2-95A0-378779E3F4E5}"/>
              </a:ext>
            </a:extLst>
          </p:cNvPr>
          <p:cNvSpPr txBox="1"/>
          <p:nvPr/>
        </p:nvSpPr>
        <p:spPr>
          <a:xfrm>
            <a:off x="2941959" y="2678163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Klavika Light" panose="020B0506040000020004" pitchFamily="34" charset="0"/>
              </a:rPr>
              <a:t>Updates</a:t>
            </a:r>
            <a:endParaRPr lang="en-DE" b="1" dirty="0">
              <a:solidFill>
                <a:schemeClr val="bg1"/>
              </a:solidFill>
              <a:latin typeface="Klavika Light" panose="020B05060400000200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A84E3B-F3C4-490D-8AA5-B16E4DFEA15F}"/>
              </a:ext>
            </a:extLst>
          </p:cNvPr>
          <p:cNvSpPr txBox="1"/>
          <p:nvPr/>
        </p:nvSpPr>
        <p:spPr>
          <a:xfrm>
            <a:off x="5194719" y="2869180"/>
            <a:ext cx="133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Klavika Light" panose="020B0506040000020004" pitchFamily="34" charset="0"/>
              </a:rPr>
              <a:t>Side Effects</a:t>
            </a:r>
            <a:endParaRPr lang="en-DE" b="1" dirty="0">
              <a:solidFill>
                <a:schemeClr val="bg1"/>
              </a:solidFill>
              <a:latin typeface="Klavika Light" panose="020B0506040000020004" pitchFamily="34" charset="0"/>
            </a:endParaRPr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1A9CC801-75D6-4E17-B73E-790E90AD00C0}"/>
              </a:ext>
            </a:extLst>
          </p:cNvPr>
          <p:cNvCxnSpPr>
            <a:cxnSpLocks/>
            <a:stCxn id="9" idx="5"/>
            <a:endCxn id="9" idx="7"/>
          </p:cNvCxnSpPr>
          <p:nvPr/>
        </p:nvCxnSpPr>
        <p:spPr>
          <a:xfrm rot="5400000" flipH="1">
            <a:off x="4811441" y="3047496"/>
            <a:ext cx="539529" cy="12700"/>
          </a:xfrm>
          <a:prstGeom prst="curvedConnector5">
            <a:avLst>
              <a:gd name="adj1" fmla="val -42370"/>
              <a:gd name="adj2" fmla="val -11420110"/>
              <a:gd name="adj3" fmla="val 142370"/>
            </a:avLst>
          </a:prstGeom>
          <a:ln w="28575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358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3A8F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3E086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193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Klavika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Roth</dc:creator>
  <cp:lastModifiedBy>Andreas Roth</cp:lastModifiedBy>
  <cp:revision>42</cp:revision>
  <dcterms:created xsi:type="dcterms:W3CDTF">2020-06-20T14:59:52Z</dcterms:created>
  <dcterms:modified xsi:type="dcterms:W3CDTF">2021-04-20T06:07:35Z</dcterms:modified>
</cp:coreProperties>
</file>