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7474" autoAdjust="0"/>
  </p:normalViewPr>
  <p:slideViewPr>
    <p:cSldViewPr snapToGrid="0">
      <p:cViewPr>
        <p:scale>
          <a:sx n="125" d="100"/>
          <a:sy n="125" d="100"/>
        </p:scale>
        <p:origin x="60" y="8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049C3-511B-4945-A8DB-A9E209AD7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D8CED1-6B1A-4914-92A3-F329EF697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F1E441-1823-47DE-9385-619F794C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AC1D-C415-4FA1-8943-A630140B49F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84FAE3-DFC0-44E8-9C2A-A1CBB8ED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1CA843-608B-413E-8C20-A9D48F1F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1BFF-EA8B-43EA-B3CE-6B5657505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7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0AD36-BF8F-49A1-96F0-3858AA13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7F0500-BBC7-4456-AF7A-59D5FCA0E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3131B1-049F-413B-A17F-18E9973B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AC1D-C415-4FA1-8943-A630140B49F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482CD1-603D-4ABF-939B-004183E1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6D8F94-444C-451D-9712-B8E41EC4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1BFF-EA8B-43EA-B3CE-6B5657505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62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3C9AA1B-6316-4ED7-BF53-A04A97853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A48AB1-7644-4F9A-93ED-942BBEB03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7881D8-B141-479F-9B90-9FD94791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AC1D-C415-4FA1-8943-A630140B49F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823FA5-B4FD-4595-A0EB-28F63DA2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7DED02-25B7-4B8A-BD62-2C5CCE90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1BFF-EA8B-43EA-B3CE-6B5657505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63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3CCBD-E7DA-476E-8CDB-67EBC6E5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27B491-F154-4196-BEEC-C1F69223A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A38079-5DAB-45D2-9FF7-1100BC92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AC1D-C415-4FA1-8943-A630140B49F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9E4E02-DC26-4808-BAB8-900D6E90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D5EAFC-BEC5-49CF-B63F-F369983F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1BFF-EA8B-43EA-B3CE-6B5657505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29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0C191-575B-45C7-B5D6-981BD437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B3DA7B-B2DA-490D-B051-361E814B1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01E0F8-BDB3-4BA4-A07C-54BD77B4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AC1D-C415-4FA1-8943-A630140B49F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EA0CED-F9C4-4B60-BAC9-EC24E1DB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572F5B-1A70-4CAC-B42B-6F863880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1BFF-EA8B-43EA-B3CE-6B5657505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31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2DDDC-D98B-4F2E-A944-0A5B4CD8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FDAE96-9E1A-4D88-A1C2-84772591C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C49DAA-04A2-4606-B828-BD6400A71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3D7548-B30A-44C4-B32B-407160A6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AC1D-C415-4FA1-8943-A630140B49F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04DDAD-2B95-4DDF-B8ED-DE9F7F4D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38C749-9F65-464C-89F5-8281077C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1BFF-EA8B-43EA-B3CE-6B5657505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48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52936-A717-44C6-A97E-909E3406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96A53B-3E1E-45CC-8521-C911CB6E6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71DDFD-4DC0-4FBD-A21D-49766E97E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79BBEA4-A902-428A-AFF1-6121045C8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69B00E-3408-4ADE-A897-0ACE5122D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D801F2F-3188-4216-8823-0AE90223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AC1D-C415-4FA1-8943-A630140B49F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BDE6E00-F9AE-42C4-8CDD-281C772A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1F4006-C294-4C53-88FF-A4A84FAC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1BFF-EA8B-43EA-B3CE-6B5657505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94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E05CA-A7AD-47E5-8958-BEDA63BC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9D7A18-2BBB-49BD-81FB-6FD74864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AC1D-C415-4FA1-8943-A630140B49F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CC8039-53A7-45C1-9F04-7004C6F3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44D073-C057-4641-BA77-DF43F18B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1BFF-EA8B-43EA-B3CE-6B5657505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03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06A251-F7C0-46F2-853F-D233D51F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AC1D-C415-4FA1-8943-A630140B49F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34D9D4-AD51-440D-AC3F-334D2953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A1A7A9-EB57-4EDF-B4CF-831A96AB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1BFF-EA8B-43EA-B3CE-6B5657505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84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AE415-9D0A-4B9E-9B23-C2C49891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A2B899-0E65-41A5-AB98-5D7B4D6B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E9A7F8-4716-4EB9-91A5-BADD659E5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5D0504-A054-428E-A690-40273A99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AC1D-C415-4FA1-8943-A630140B49F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8007E0-25AA-459A-910F-B3304E6E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B00BFE-98DF-4F23-B177-176B5FEA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1BFF-EA8B-43EA-B3CE-6B5657505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07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45823-2099-446A-B600-D1069B6B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F7F8C5-9F84-4339-BA28-42BE3A1BC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88E1ED-2311-46D4-871F-FC4C5E644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99DED2-07CC-478A-9469-C341B252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AC1D-C415-4FA1-8943-A630140B49F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373A6A-2C94-4F33-AFE3-1C377AA3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247D98-597E-49D1-ABF5-99156C10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1BFF-EA8B-43EA-B3CE-6B5657505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62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F3160-8B6E-4B24-8FFF-0AB9ED4B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8E6BAF-41BB-4C29-83DC-89C2B97F4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FD79C0-C1A4-4DA7-88DD-1202EF541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2AC1D-C415-4FA1-8943-A630140B49F6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A26D5E-FBA0-4B16-9959-FF61D58B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3E528E-9845-4E1F-B3C2-CC729DD58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81BFF-EA8B-43EA-B3CE-6B5657505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41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Группа 290">
            <a:extLst>
              <a:ext uri="{FF2B5EF4-FFF2-40B4-BE49-F238E27FC236}">
                <a16:creationId xmlns:a16="http://schemas.microsoft.com/office/drawing/2014/main" id="{74FEBBFC-994C-4D67-8C64-5DBF4282796F}"/>
              </a:ext>
            </a:extLst>
          </p:cNvPr>
          <p:cNvGrpSpPr/>
          <p:nvPr/>
        </p:nvGrpSpPr>
        <p:grpSpPr>
          <a:xfrm>
            <a:off x="247460" y="403170"/>
            <a:ext cx="7406705" cy="4563523"/>
            <a:chOff x="247460" y="403170"/>
            <a:chExt cx="7406705" cy="4563523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6BC6BAB3-1070-4F13-A4B1-992BCDCD4217}"/>
                </a:ext>
              </a:extLst>
            </p:cNvPr>
            <p:cNvSpPr/>
            <p:nvPr/>
          </p:nvSpPr>
          <p:spPr>
            <a:xfrm>
              <a:off x="842480" y="1016436"/>
              <a:ext cx="164828" cy="164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ru-RU" sz="800" dirty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6E319DE0-9753-477E-BFE0-CE716226B346}"/>
                </a:ext>
              </a:extLst>
            </p:cNvPr>
            <p:cNvSpPr/>
            <p:nvPr/>
          </p:nvSpPr>
          <p:spPr>
            <a:xfrm>
              <a:off x="842480" y="1263101"/>
              <a:ext cx="164828" cy="164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</a:t>
              </a:r>
              <a:endParaRPr lang="ru-RU" sz="800" dirty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04271E77-35AA-422D-A5B8-6254AB0C7255}"/>
                </a:ext>
              </a:extLst>
            </p:cNvPr>
            <p:cNvSpPr/>
            <p:nvPr/>
          </p:nvSpPr>
          <p:spPr>
            <a:xfrm>
              <a:off x="842480" y="1509766"/>
              <a:ext cx="164828" cy="164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5</a:t>
              </a:r>
              <a:endParaRPr lang="ru-RU" sz="800" dirty="0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53C21BF6-7A0F-4B73-A425-3F2061B4E8DC}"/>
                </a:ext>
              </a:extLst>
            </p:cNvPr>
            <p:cNvSpPr/>
            <p:nvPr/>
          </p:nvSpPr>
          <p:spPr>
            <a:xfrm>
              <a:off x="842480" y="1756431"/>
              <a:ext cx="164828" cy="164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</a:t>
              </a:r>
              <a:endParaRPr lang="ru-RU" sz="800" dirty="0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D2705142-76DE-441F-BCD5-3C702900CB43}"/>
                </a:ext>
              </a:extLst>
            </p:cNvPr>
            <p:cNvSpPr/>
            <p:nvPr/>
          </p:nvSpPr>
          <p:spPr>
            <a:xfrm>
              <a:off x="842480" y="2003096"/>
              <a:ext cx="164828" cy="164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9</a:t>
              </a:r>
              <a:endParaRPr lang="ru-RU" sz="800" dirty="0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7D5ED8D0-63B0-47AE-921B-34704F8D6676}"/>
                </a:ext>
              </a:extLst>
            </p:cNvPr>
            <p:cNvSpPr/>
            <p:nvPr/>
          </p:nvSpPr>
          <p:spPr>
            <a:xfrm>
              <a:off x="842480" y="2249761"/>
              <a:ext cx="164828" cy="164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</a:t>
              </a:r>
              <a:endParaRPr lang="ru-RU" sz="800" dirty="0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49B1D077-F339-450E-AC18-C2E96E58EDD5}"/>
                </a:ext>
              </a:extLst>
            </p:cNvPr>
            <p:cNvSpPr/>
            <p:nvPr/>
          </p:nvSpPr>
          <p:spPr>
            <a:xfrm>
              <a:off x="842480" y="2496426"/>
              <a:ext cx="164828" cy="164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</a:t>
              </a:r>
              <a:endParaRPr lang="ru-RU" sz="800" dirty="0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241218B5-D1E3-4055-905E-E78B28E983CC}"/>
                </a:ext>
              </a:extLst>
            </p:cNvPr>
            <p:cNvSpPr/>
            <p:nvPr/>
          </p:nvSpPr>
          <p:spPr>
            <a:xfrm>
              <a:off x="842480" y="2743091"/>
              <a:ext cx="164828" cy="164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7</a:t>
              </a:r>
              <a:endParaRPr lang="ru-RU" sz="800" dirty="0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13BF76FB-5781-4796-B057-619DE306A68C}"/>
                </a:ext>
              </a:extLst>
            </p:cNvPr>
            <p:cNvSpPr/>
            <p:nvPr/>
          </p:nvSpPr>
          <p:spPr>
            <a:xfrm>
              <a:off x="842480" y="2989756"/>
              <a:ext cx="164828" cy="164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</a:t>
              </a:r>
              <a:endParaRPr lang="ru-RU" sz="800" dirty="0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1028EA3-C9E5-4AC3-BAE6-1FA73FCE3015}"/>
                </a:ext>
              </a:extLst>
            </p:cNvPr>
            <p:cNvSpPr/>
            <p:nvPr/>
          </p:nvSpPr>
          <p:spPr>
            <a:xfrm>
              <a:off x="842480" y="3236418"/>
              <a:ext cx="164828" cy="164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ru-RU" sz="800" dirty="0"/>
            </a:p>
          </p:txBody>
        </p:sp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557CA084-AD23-4CCB-BF36-F9B1C5267AE3}"/>
                </a:ext>
              </a:extLst>
            </p:cNvPr>
            <p:cNvSpPr/>
            <p:nvPr/>
          </p:nvSpPr>
          <p:spPr>
            <a:xfrm>
              <a:off x="736511" y="942277"/>
              <a:ext cx="376766" cy="2535046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73E25C1D-F53D-411A-B14B-3545D1F0A728}"/>
                </a:ext>
              </a:extLst>
            </p:cNvPr>
            <p:cNvSpPr/>
            <p:nvPr/>
          </p:nvSpPr>
          <p:spPr>
            <a:xfrm>
              <a:off x="842480" y="3858718"/>
              <a:ext cx="164828" cy="164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</a:t>
              </a:r>
              <a:endParaRPr lang="ru-RU" sz="800" dirty="0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BBBBF10B-19DA-483C-B4E6-7F21C72640A2}"/>
                </a:ext>
              </a:extLst>
            </p:cNvPr>
            <p:cNvSpPr/>
            <p:nvPr/>
          </p:nvSpPr>
          <p:spPr>
            <a:xfrm>
              <a:off x="842480" y="4105410"/>
              <a:ext cx="164828" cy="164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ru-RU" sz="800" dirty="0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F1ABF411-D38B-4051-BAB9-3AEF82DA246C}"/>
                </a:ext>
              </a:extLst>
            </p:cNvPr>
            <p:cNvSpPr/>
            <p:nvPr/>
          </p:nvSpPr>
          <p:spPr>
            <a:xfrm>
              <a:off x="842480" y="4341318"/>
              <a:ext cx="164828" cy="164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</a:t>
              </a:r>
              <a:endParaRPr lang="ru-RU" sz="800" dirty="0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927FB7D-4C24-44A6-901F-841BF03160A4}"/>
                </a:ext>
              </a:extLst>
            </p:cNvPr>
            <p:cNvSpPr/>
            <p:nvPr/>
          </p:nvSpPr>
          <p:spPr>
            <a:xfrm>
              <a:off x="842480" y="4582618"/>
              <a:ext cx="164828" cy="164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0</a:t>
              </a:r>
              <a:endParaRPr lang="ru-RU" sz="800" dirty="0"/>
            </a:p>
          </p:txBody>
        </p:sp>
        <p:sp>
          <p:nvSpPr>
            <p:cNvPr id="32" name="Прямоугольник: скругленные углы 31">
              <a:extLst>
                <a:ext uri="{FF2B5EF4-FFF2-40B4-BE49-F238E27FC236}">
                  <a16:creationId xmlns:a16="http://schemas.microsoft.com/office/drawing/2014/main" id="{397A9FA3-081B-4CD0-8E7F-41B3E304FC39}"/>
                </a:ext>
              </a:extLst>
            </p:cNvPr>
            <p:cNvSpPr/>
            <p:nvPr/>
          </p:nvSpPr>
          <p:spPr>
            <a:xfrm>
              <a:off x="736511" y="3727810"/>
              <a:ext cx="376766" cy="1110890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: скругленные углы 32">
              <a:extLst>
                <a:ext uri="{FF2B5EF4-FFF2-40B4-BE49-F238E27FC236}">
                  <a16:creationId xmlns:a16="http://schemas.microsoft.com/office/drawing/2014/main" id="{52B78F80-8039-4D4D-8EF4-4B76C985985F}"/>
                </a:ext>
              </a:extLst>
            </p:cNvPr>
            <p:cNvSpPr/>
            <p:nvPr/>
          </p:nvSpPr>
          <p:spPr>
            <a:xfrm>
              <a:off x="546100" y="804333"/>
              <a:ext cx="736240" cy="416236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рямоугольник: скругленные углы 34">
              <a:extLst>
                <a:ext uri="{FF2B5EF4-FFF2-40B4-BE49-F238E27FC236}">
                  <a16:creationId xmlns:a16="http://schemas.microsoft.com/office/drawing/2014/main" id="{A5819A35-72BF-481C-94EF-6B4A94BAAD36}"/>
                </a:ext>
              </a:extLst>
            </p:cNvPr>
            <p:cNvSpPr/>
            <p:nvPr/>
          </p:nvSpPr>
          <p:spPr>
            <a:xfrm>
              <a:off x="1903340" y="926580"/>
              <a:ext cx="1836187" cy="2535046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323514D6-D4E0-43EA-A0DB-DABB1798887C}"/>
                </a:ext>
              </a:extLst>
            </p:cNvPr>
            <p:cNvSpPr/>
            <p:nvPr/>
          </p:nvSpPr>
          <p:spPr>
            <a:xfrm>
              <a:off x="2108716" y="101643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12FA6072-B824-4E54-8F9F-10F6C837B1B4}"/>
                </a:ext>
              </a:extLst>
            </p:cNvPr>
            <p:cNvSpPr/>
            <p:nvPr/>
          </p:nvSpPr>
          <p:spPr>
            <a:xfrm>
              <a:off x="2362057" y="101643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C29C4282-9408-4D13-BA30-5F16496CE321}"/>
                </a:ext>
              </a:extLst>
            </p:cNvPr>
            <p:cNvSpPr/>
            <p:nvPr/>
          </p:nvSpPr>
          <p:spPr>
            <a:xfrm>
              <a:off x="2615398" y="101643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38EF31F7-76C0-4553-A35F-E9095BE9D11A}"/>
                </a:ext>
              </a:extLst>
            </p:cNvPr>
            <p:cNvSpPr/>
            <p:nvPr/>
          </p:nvSpPr>
          <p:spPr>
            <a:xfrm>
              <a:off x="2868739" y="101643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DB9A4D07-B2E6-4AC7-ABDF-F9011131F77B}"/>
                </a:ext>
              </a:extLst>
            </p:cNvPr>
            <p:cNvSpPr/>
            <p:nvPr/>
          </p:nvSpPr>
          <p:spPr>
            <a:xfrm>
              <a:off x="3122080" y="101643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9C778E9F-6898-430F-9156-9E2D1DC7FE4E}"/>
                </a:ext>
              </a:extLst>
            </p:cNvPr>
            <p:cNvSpPr/>
            <p:nvPr/>
          </p:nvSpPr>
          <p:spPr>
            <a:xfrm>
              <a:off x="3375419" y="101643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BEE2FDB5-45A3-40A6-817C-C966CA94F770}"/>
                </a:ext>
              </a:extLst>
            </p:cNvPr>
            <p:cNvSpPr/>
            <p:nvPr/>
          </p:nvSpPr>
          <p:spPr>
            <a:xfrm>
              <a:off x="2108716" y="126310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27882176-A5EB-4AF2-BE43-A7F49A889ED1}"/>
                </a:ext>
              </a:extLst>
            </p:cNvPr>
            <p:cNvSpPr/>
            <p:nvPr/>
          </p:nvSpPr>
          <p:spPr>
            <a:xfrm>
              <a:off x="2362057" y="126310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A5A36836-09A6-4747-84F6-639F562B4011}"/>
                </a:ext>
              </a:extLst>
            </p:cNvPr>
            <p:cNvSpPr/>
            <p:nvPr/>
          </p:nvSpPr>
          <p:spPr>
            <a:xfrm>
              <a:off x="2615398" y="126310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A4EA35DA-B473-4FCB-9310-C113D0BB68DA}"/>
                </a:ext>
              </a:extLst>
            </p:cNvPr>
            <p:cNvSpPr/>
            <p:nvPr/>
          </p:nvSpPr>
          <p:spPr>
            <a:xfrm>
              <a:off x="2868739" y="126310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65C99B9C-23A6-4CE8-8402-04F33962D1E2}"/>
                </a:ext>
              </a:extLst>
            </p:cNvPr>
            <p:cNvSpPr/>
            <p:nvPr/>
          </p:nvSpPr>
          <p:spPr>
            <a:xfrm>
              <a:off x="3122080" y="126310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356CA18D-8C99-453C-92B1-90D8AED0DF9B}"/>
                </a:ext>
              </a:extLst>
            </p:cNvPr>
            <p:cNvSpPr/>
            <p:nvPr/>
          </p:nvSpPr>
          <p:spPr>
            <a:xfrm>
              <a:off x="3375419" y="126310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900237C3-E427-46ED-B541-54B5E2D76E29}"/>
                </a:ext>
              </a:extLst>
            </p:cNvPr>
            <p:cNvSpPr/>
            <p:nvPr/>
          </p:nvSpPr>
          <p:spPr>
            <a:xfrm>
              <a:off x="2108716" y="150976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0FD4D72A-DF5A-4710-ABC4-01279A10CB77}"/>
                </a:ext>
              </a:extLst>
            </p:cNvPr>
            <p:cNvSpPr/>
            <p:nvPr/>
          </p:nvSpPr>
          <p:spPr>
            <a:xfrm>
              <a:off x="2362057" y="150976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9FF03B65-9126-4C07-BA4F-EF303C601143}"/>
                </a:ext>
              </a:extLst>
            </p:cNvPr>
            <p:cNvSpPr/>
            <p:nvPr/>
          </p:nvSpPr>
          <p:spPr>
            <a:xfrm>
              <a:off x="2615398" y="150976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7CCDE431-9316-47A4-A3B0-33EC9851B9B7}"/>
                </a:ext>
              </a:extLst>
            </p:cNvPr>
            <p:cNvSpPr/>
            <p:nvPr/>
          </p:nvSpPr>
          <p:spPr>
            <a:xfrm>
              <a:off x="2868739" y="150976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2CC23716-2CC4-493C-A5BF-DF5CEB0B8179}"/>
                </a:ext>
              </a:extLst>
            </p:cNvPr>
            <p:cNvSpPr/>
            <p:nvPr/>
          </p:nvSpPr>
          <p:spPr>
            <a:xfrm>
              <a:off x="3122080" y="150976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106B8F65-B7A3-4CBB-8BCC-45598BBBDF21}"/>
                </a:ext>
              </a:extLst>
            </p:cNvPr>
            <p:cNvSpPr/>
            <p:nvPr/>
          </p:nvSpPr>
          <p:spPr>
            <a:xfrm>
              <a:off x="3375419" y="150976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C00BFB37-4292-479D-BAA2-3D08EC88C4F9}"/>
                </a:ext>
              </a:extLst>
            </p:cNvPr>
            <p:cNvSpPr/>
            <p:nvPr/>
          </p:nvSpPr>
          <p:spPr>
            <a:xfrm>
              <a:off x="2108716" y="175643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94E263C9-6634-4415-9E2F-2023732CF1FB}"/>
                </a:ext>
              </a:extLst>
            </p:cNvPr>
            <p:cNvSpPr/>
            <p:nvPr/>
          </p:nvSpPr>
          <p:spPr>
            <a:xfrm>
              <a:off x="2362057" y="175643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697B75FE-1212-447E-AEFD-61CA272F37EA}"/>
                </a:ext>
              </a:extLst>
            </p:cNvPr>
            <p:cNvSpPr/>
            <p:nvPr/>
          </p:nvSpPr>
          <p:spPr>
            <a:xfrm>
              <a:off x="2615398" y="175643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912C4691-7388-4D01-AB20-ECE89BC748B4}"/>
                </a:ext>
              </a:extLst>
            </p:cNvPr>
            <p:cNvSpPr/>
            <p:nvPr/>
          </p:nvSpPr>
          <p:spPr>
            <a:xfrm>
              <a:off x="2868739" y="175643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75B72436-22FA-4204-9184-34DD5872C676}"/>
                </a:ext>
              </a:extLst>
            </p:cNvPr>
            <p:cNvSpPr/>
            <p:nvPr/>
          </p:nvSpPr>
          <p:spPr>
            <a:xfrm>
              <a:off x="3122080" y="175643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B656758F-B9E4-4ABB-A85A-1B6F93AC7D99}"/>
                </a:ext>
              </a:extLst>
            </p:cNvPr>
            <p:cNvSpPr/>
            <p:nvPr/>
          </p:nvSpPr>
          <p:spPr>
            <a:xfrm>
              <a:off x="3375419" y="175643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F3C5208B-664B-4D99-92DC-8CABDA1CDA64}"/>
                </a:ext>
              </a:extLst>
            </p:cNvPr>
            <p:cNvSpPr/>
            <p:nvPr/>
          </p:nvSpPr>
          <p:spPr>
            <a:xfrm>
              <a:off x="2108716" y="200309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16314F83-60A2-4D1E-9D15-FEB1CAC6B567}"/>
                </a:ext>
              </a:extLst>
            </p:cNvPr>
            <p:cNvSpPr/>
            <p:nvPr/>
          </p:nvSpPr>
          <p:spPr>
            <a:xfrm>
              <a:off x="2362057" y="200309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07581034-F13C-4B3D-ADDB-4AC4DA8A731A}"/>
                </a:ext>
              </a:extLst>
            </p:cNvPr>
            <p:cNvSpPr/>
            <p:nvPr/>
          </p:nvSpPr>
          <p:spPr>
            <a:xfrm>
              <a:off x="2615398" y="200309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E531604B-05CE-4679-9F2E-BB05E8E63052}"/>
                </a:ext>
              </a:extLst>
            </p:cNvPr>
            <p:cNvSpPr/>
            <p:nvPr/>
          </p:nvSpPr>
          <p:spPr>
            <a:xfrm>
              <a:off x="2868739" y="200309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46B0568A-001B-47C9-A7DD-714F94820588}"/>
                </a:ext>
              </a:extLst>
            </p:cNvPr>
            <p:cNvSpPr/>
            <p:nvPr/>
          </p:nvSpPr>
          <p:spPr>
            <a:xfrm>
              <a:off x="3122080" y="200309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ED384E84-8475-4D99-8903-744F64867D2C}"/>
                </a:ext>
              </a:extLst>
            </p:cNvPr>
            <p:cNvSpPr/>
            <p:nvPr/>
          </p:nvSpPr>
          <p:spPr>
            <a:xfrm>
              <a:off x="3375419" y="200309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4A361805-BB90-4BA8-8ADF-F4C1E4385DF0}"/>
                </a:ext>
              </a:extLst>
            </p:cNvPr>
            <p:cNvSpPr/>
            <p:nvPr/>
          </p:nvSpPr>
          <p:spPr>
            <a:xfrm>
              <a:off x="2108716" y="224976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F3366B5D-4FB0-45DB-BFCF-8AB05B84A69D}"/>
                </a:ext>
              </a:extLst>
            </p:cNvPr>
            <p:cNvSpPr/>
            <p:nvPr/>
          </p:nvSpPr>
          <p:spPr>
            <a:xfrm>
              <a:off x="2362057" y="224976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76F469E1-0899-42BD-AE46-B5172E87E21E}"/>
                </a:ext>
              </a:extLst>
            </p:cNvPr>
            <p:cNvSpPr/>
            <p:nvPr/>
          </p:nvSpPr>
          <p:spPr>
            <a:xfrm>
              <a:off x="2615398" y="224976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C8C18B9E-AD65-4CB8-9F7D-24B6D2BF148C}"/>
                </a:ext>
              </a:extLst>
            </p:cNvPr>
            <p:cNvSpPr/>
            <p:nvPr/>
          </p:nvSpPr>
          <p:spPr>
            <a:xfrm>
              <a:off x="2868739" y="224976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1104EECD-13F5-4B87-B8F0-76F928EEC78B}"/>
                </a:ext>
              </a:extLst>
            </p:cNvPr>
            <p:cNvSpPr/>
            <p:nvPr/>
          </p:nvSpPr>
          <p:spPr>
            <a:xfrm>
              <a:off x="3122080" y="224976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A2DCC105-725A-43E7-8D7D-E15BABADB18F}"/>
                </a:ext>
              </a:extLst>
            </p:cNvPr>
            <p:cNvSpPr/>
            <p:nvPr/>
          </p:nvSpPr>
          <p:spPr>
            <a:xfrm>
              <a:off x="3375419" y="224976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9EAD751D-C240-45B8-B902-655F9030F268}"/>
                </a:ext>
              </a:extLst>
            </p:cNvPr>
            <p:cNvSpPr/>
            <p:nvPr/>
          </p:nvSpPr>
          <p:spPr>
            <a:xfrm>
              <a:off x="2108716" y="249642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DD2EF0BC-0825-4D38-83ED-734A63EA15E2}"/>
                </a:ext>
              </a:extLst>
            </p:cNvPr>
            <p:cNvSpPr/>
            <p:nvPr/>
          </p:nvSpPr>
          <p:spPr>
            <a:xfrm>
              <a:off x="2362057" y="249642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8782312C-0F89-4D17-9AE6-F49DADD41A15}"/>
                </a:ext>
              </a:extLst>
            </p:cNvPr>
            <p:cNvSpPr/>
            <p:nvPr/>
          </p:nvSpPr>
          <p:spPr>
            <a:xfrm>
              <a:off x="2615398" y="249642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BAFEBAEB-E375-44A0-9862-3A8507E8D59F}"/>
                </a:ext>
              </a:extLst>
            </p:cNvPr>
            <p:cNvSpPr/>
            <p:nvPr/>
          </p:nvSpPr>
          <p:spPr>
            <a:xfrm>
              <a:off x="2868739" y="249642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7BEB6EE9-A621-42A7-957B-8996BF59A2DC}"/>
                </a:ext>
              </a:extLst>
            </p:cNvPr>
            <p:cNvSpPr/>
            <p:nvPr/>
          </p:nvSpPr>
          <p:spPr>
            <a:xfrm>
              <a:off x="3122080" y="249642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603E260D-C9AF-4CBD-8162-65636821BEBA}"/>
                </a:ext>
              </a:extLst>
            </p:cNvPr>
            <p:cNvSpPr/>
            <p:nvPr/>
          </p:nvSpPr>
          <p:spPr>
            <a:xfrm>
              <a:off x="3375419" y="249642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6FBE8D81-7D76-4051-B41C-394BFB2D5D0D}"/>
                </a:ext>
              </a:extLst>
            </p:cNvPr>
            <p:cNvSpPr/>
            <p:nvPr/>
          </p:nvSpPr>
          <p:spPr>
            <a:xfrm>
              <a:off x="2108716" y="2740209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A31A7889-24AD-4958-BDAF-514D2D73A5F8}"/>
                </a:ext>
              </a:extLst>
            </p:cNvPr>
            <p:cNvSpPr/>
            <p:nvPr/>
          </p:nvSpPr>
          <p:spPr>
            <a:xfrm>
              <a:off x="2362057" y="2740209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B4E20F59-D2C2-4730-BCB3-760FDA8A6ECF}"/>
                </a:ext>
              </a:extLst>
            </p:cNvPr>
            <p:cNvSpPr/>
            <p:nvPr/>
          </p:nvSpPr>
          <p:spPr>
            <a:xfrm>
              <a:off x="2615398" y="2740209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6F38B76E-D90E-4E7D-AC1B-C44AC890207C}"/>
                </a:ext>
              </a:extLst>
            </p:cNvPr>
            <p:cNvSpPr/>
            <p:nvPr/>
          </p:nvSpPr>
          <p:spPr>
            <a:xfrm>
              <a:off x="2868739" y="2740209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834F9EC3-372A-4E11-8868-DE5E0FFCDFC4}"/>
                </a:ext>
              </a:extLst>
            </p:cNvPr>
            <p:cNvSpPr/>
            <p:nvPr/>
          </p:nvSpPr>
          <p:spPr>
            <a:xfrm>
              <a:off x="3122080" y="2740209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5631F844-EF28-420F-8246-5F77AD909A95}"/>
                </a:ext>
              </a:extLst>
            </p:cNvPr>
            <p:cNvSpPr/>
            <p:nvPr/>
          </p:nvSpPr>
          <p:spPr>
            <a:xfrm>
              <a:off x="3375419" y="2740209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C4322A73-9EC0-46DE-86BA-EED8022C36E9}"/>
                </a:ext>
              </a:extLst>
            </p:cNvPr>
            <p:cNvSpPr/>
            <p:nvPr/>
          </p:nvSpPr>
          <p:spPr>
            <a:xfrm>
              <a:off x="2108716" y="2983992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Овал 84">
              <a:extLst>
                <a:ext uri="{FF2B5EF4-FFF2-40B4-BE49-F238E27FC236}">
                  <a16:creationId xmlns:a16="http://schemas.microsoft.com/office/drawing/2014/main" id="{6314602B-8E65-4F15-80BB-2570F80DCAB4}"/>
                </a:ext>
              </a:extLst>
            </p:cNvPr>
            <p:cNvSpPr/>
            <p:nvPr/>
          </p:nvSpPr>
          <p:spPr>
            <a:xfrm>
              <a:off x="2362057" y="2983992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812D1D98-E943-4A01-8C04-EF75D69F87FF}"/>
                </a:ext>
              </a:extLst>
            </p:cNvPr>
            <p:cNvSpPr/>
            <p:nvPr/>
          </p:nvSpPr>
          <p:spPr>
            <a:xfrm>
              <a:off x="2615398" y="2983992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B89EAF8F-BE79-4DE4-B3C6-930B68B54035}"/>
                </a:ext>
              </a:extLst>
            </p:cNvPr>
            <p:cNvSpPr/>
            <p:nvPr/>
          </p:nvSpPr>
          <p:spPr>
            <a:xfrm>
              <a:off x="2868739" y="2983992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Овал 87">
              <a:extLst>
                <a:ext uri="{FF2B5EF4-FFF2-40B4-BE49-F238E27FC236}">
                  <a16:creationId xmlns:a16="http://schemas.microsoft.com/office/drawing/2014/main" id="{56525698-4C01-4EE3-966C-F06E018437CC}"/>
                </a:ext>
              </a:extLst>
            </p:cNvPr>
            <p:cNvSpPr/>
            <p:nvPr/>
          </p:nvSpPr>
          <p:spPr>
            <a:xfrm>
              <a:off x="3122080" y="2983992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9B104F45-610E-4C73-A60B-DE3E4D531FC3}"/>
                </a:ext>
              </a:extLst>
            </p:cNvPr>
            <p:cNvSpPr/>
            <p:nvPr/>
          </p:nvSpPr>
          <p:spPr>
            <a:xfrm>
              <a:off x="3375419" y="2983992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Овал 89">
              <a:extLst>
                <a:ext uri="{FF2B5EF4-FFF2-40B4-BE49-F238E27FC236}">
                  <a16:creationId xmlns:a16="http://schemas.microsoft.com/office/drawing/2014/main" id="{E805D0D9-01D3-4FAD-BBB3-DCA98E1B2318}"/>
                </a:ext>
              </a:extLst>
            </p:cNvPr>
            <p:cNvSpPr/>
            <p:nvPr/>
          </p:nvSpPr>
          <p:spPr>
            <a:xfrm>
              <a:off x="2108716" y="322777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Овал 90">
              <a:extLst>
                <a:ext uri="{FF2B5EF4-FFF2-40B4-BE49-F238E27FC236}">
                  <a16:creationId xmlns:a16="http://schemas.microsoft.com/office/drawing/2014/main" id="{D082F8DF-A2AA-405E-BB11-8734FF4BDED4}"/>
                </a:ext>
              </a:extLst>
            </p:cNvPr>
            <p:cNvSpPr/>
            <p:nvPr/>
          </p:nvSpPr>
          <p:spPr>
            <a:xfrm>
              <a:off x="2362057" y="322777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3712C788-A4D5-4DAB-861C-F9262BED0BE2}"/>
                </a:ext>
              </a:extLst>
            </p:cNvPr>
            <p:cNvSpPr/>
            <p:nvPr/>
          </p:nvSpPr>
          <p:spPr>
            <a:xfrm>
              <a:off x="2615398" y="322777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EB415071-B4F6-4FDF-BA3F-C97E5D924E1E}"/>
                </a:ext>
              </a:extLst>
            </p:cNvPr>
            <p:cNvSpPr/>
            <p:nvPr/>
          </p:nvSpPr>
          <p:spPr>
            <a:xfrm>
              <a:off x="2868739" y="322777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8D89BBED-CD5A-438C-9DAE-C8938B45DB38}"/>
                </a:ext>
              </a:extLst>
            </p:cNvPr>
            <p:cNvSpPr/>
            <p:nvPr/>
          </p:nvSpPr>
          <p:spPr>
            <a:xfrm>
              <a:off x="3122080" y="322777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30F1F847-D3E5-436E-8063-3BC91AB5A841}"/>
                </a:ext>
              </a:extLst>
            </p:cNvPr>
            <p:cNvSpPr/>
            <p:nvPr/>
          </p:nvSpPr>
          <p:spPr>
            <a:xfrm>
              <a:off x="3375419" y="322777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Прямоугольник: скругленные углы 95">
              <a:extLst>
                <a:ext uri="{FF2B5EF4-FFF2-40B4-BE49-F238E27FC236}">
                  <a16:creationId xmlns:a16="http://schemas.microsoft.com/office/drawing/2014/main" id="{58C67F22-4E86-45B1-8F83-E7294F785185}"/>
                </a:ext>
              </a:extLst>
            </p:cNvPr>
            <p:cNvSpPr/>
            <p:nvPr/>
          </p:nvSpPr>
          <p:spPr>
            <a:xfrm>
              <a:off x="1892300" y="3727810"/>
              <a:ext cx="1836187" cy="1110890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Овал 96">
              <a:extLst>
                <a:ext uri="{FF2B5EF4-FFF2-40B4-BE49-F238E27FC236}">
                  <a16:creationId xmlns:a16="http://schemas.microsoft.com/office/drawing/2014/main" id="{9B07CE38-6145-43E5-892C-0ABAAB050296}"/>
                </a:ext>
              </a:extLst>
            </p:cNvPr>
            <p:cNvSpPr/>
            <p:nvPr/>
          </p:nvSpPr>
          <p:spPr>
            <a:xfrm>
              <a:off x="2108716" y="3851269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Овал 97">
              <a:extLst>
                <a:ext uri="{FF2B5EF4-FFF2-40B4-BE49-F238E27FC236}">
                  <a16:creationId xmlns:a16="http://schemas.microsoft.com/office/drawing/2014/main" id="{C53B492C-8CD2-424D-A381-723AF6E3142D}"/>
                </a:ext>
              </a:extLst>
            </p:cNvPr>
            <p:cNvSpPr/>
            <p:nvPr/>
          </p:nvSpPr>
          <p:spPr>
            <a:xfrm>
              <a:off x="2362057" y="3851269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Овал 98">
              <a:extLst>
                <a:ext uri="{FF2B5EF4-FFF2-40B4-BE49-F238E27FC236}">
                  <a16:creationId xmlns:a16="http://schemas.microsoft.com/office/drawing/2014/main" id="{6866FC7C-C067-4E00-8C21-4F8C407BB11F}"/>
                </a:ext>
              </a:extLst>
            </p:cNvPr>
            <p:cNvSpPr/>
            <p:nvPr/>
          </p:nvSpPr>
          <p:spPr>
            <a:xfrm>
              <a:off x="2615398" y="3851269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Овал 99">
              <a:extLst>
                <a:ext uri="{FF2B5EF4-FFF2-40B4-BE49-F238E27FC236}">
                  <a16:creationId xmlns:a16="http://schemas.microsoft.com/office/drawing/2014/main" id="{40C4268D-C087-4442-990A-B8670A205B68}"/>
                </a:ext>
              </a:extLst>
            </p:cNvPr>
            <p:cNvSpPr/>
            <p:nvPr/>
          </p:nvSpPr>
          <p:spPr>
            <a:xfrm>
              <a:off x="2868739" y="3851269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1" name="Овал 100">
              <a:extLst>
                <a:ext uri="{FF2B5EF4-FFF2-40B4-BE49-F238E27FC236}">
                  <a16:creationId xmlns:a16="http://schemas.microsoft.com/office/drawing/2014/main" id="{4D45C2DB-8973-4C7D-A4B1-C87E88C642E3}"/>
                </a:ext>
              </a:extLst>
            </p:cNvPr>
            <p:cNvSpPr/>
            <p:nvPr/>
          </p:nvSpPr>
          <p:spPr>
            <a:xfrm>
              <a:off x="3122080" y="3851269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2" name="Овал 101">
              <a:extLst>
                <a:ext uri="{FF2B5EF4-FFF2-40B4-BE49-F238E27FC236}">
                  <a16:creationId xmlns:a16="http://schemas.microsoft.com/office/drawing/2014/main" id="{1AC65156-4384-4558-9576-926E22F93E1E}"/>
                </a:ext>
              </a:extLst>
            </p:cNvPr>
            <p:cNvSpPr/>
            <p:nvPr/>
          </p:nvSpPr>
          <p:spPr>
            <a:xfrm>
              <a:off x="3375419" y="3851269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951BD000-B663-4CF8-9BB9-4593811C9336}"/>
                </a:ext>
              </a:extLst>
            </p:cNvPr>
            <p:cNvSpPr/>
            <p:nvPr/>
          </p:nvSpPr>
          <p:spPr>
            <a:xfrm>
              <a:off x="2108716" y="4095052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" name="Овал 103">
              <a:extLst>
                <a:ext uri="{FF2B5EF4-FFF2-40B4-BE49-F238E27FC236}">
                  <a16:creationId xmlns:a16="http://schemas.microsoft.com/office/drawing/2014/main" id="{2D8E7EC6-3AFA-407E-A202-3647847B2A61}"/>
                </a:ext>
              </a:extLst>
            </p:cNvPr>
            <p:cNvSpPr/>
            <p:nvPr/>
          </p:nvSpPr>
          <p:spPr>
            <a:xfrm>
              <a:off x="2362057" y="4095052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Овал 104">
              <a:extLst>
                <a:ext uri="{FF2B5EF4-FFF2-40B4-BE49-F238E27FC236}">
                  <a16:creationId xmlns:a16="http://schemas.microsoft.com/office/drawing/2014/main" id="{E20731FC-1DE9-4680-A6FD-8CEA02CE1ADC}"/>
                </a:ext>
              </a:extLst>
            </p:cNvPr>
            <p:cNvSpPr/>
            <p:nvPr/>
          </p:nvSpPr>
          <p:spPr>
            <a:xfrm>
              <a:off x="2615398" y="4095052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F7F0C940-581B-4DA0-BB7A-8A350A18BB6D}"/>
                </a:ext>
              </a:extLst>
            </p:cNvPr>
            <p:cNvSpPr/>
            <p:nvPr/>
          </p:nvSpPr>
          <p:spPr>
            <a:xfrm>
              <a:off x="2868739" y="4095052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Овал 106">
              <a:extLst>
                <a:ext uri="{FF2B5EF4-FFF2-40B4-BE49-F238E27FC236}">
                  <a16:creationId xmlns:a16="http://schemas.microsoft.com/office/drawing/2014/main" id="{252D6CB7-3C35-4743-B712-06301F5C5A31}"/>
                </a:ext>
              </a:extLst>
            </p:cNvPr>
            <p:cNvSpPr/>
            <p:nvPr/>
          </p:nvSpPr>
          <p:spPr>
            <a:xfrm>
              <a:off x="3122080" y="4095052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Овал 107">
              <a:extLst>
                <a:ext uri="{FF2B5EF4-FFF2-40B4-BE49-F238E27FC236}">
                  <a16:creationId xmlns:a16="http://schemas.microsoft.com/office/drawing/2014/main" id="{A0918BB8-5DF1-4A88-8FD9-8A6C1A558724}"/>
                </a:ext>
              </a:extLst>
            </p:cNvPr>
            <p:cNvSpPr/>
            <p:nvPr/>
          </p:nvSpPr>
          <p:spPr>
            <a:xfrm>
              <a:off x="3375419" y="4095052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3DDF877D-A06C-41D5-BC58-A01459BA3E10}"/>
                </a:ext>
              </a:extLst>
            </p:cNvPr>
            <p:cNvSpPr/>
            <p:nvPr/>
          </p:nvSpPr>
          <p:spPr>
            <a:xfrm>
              <a:off x="2108716" y="433883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Овал 109">
              <a:extLst>
                <a:ext uri="{FF2B5EF4-FFF2-40B4-BE49-F238E27FC236}">
                  <a16:creationId xmlns:a16="http://schemas.microsoft.com/office/drawing/2014/main" id="{2B02CF5D-2850-4721-832E-1E7DEEAECECC}"/>
                </a:ext>
              </a:extLst>
            </p:cNvPr>
            <p:cNvSpPr/>
            <p:nvPr/>
          </p:nvSpPr>
          <p:spPr>
            <a:xfrm>
              <a:off x="2362057" y="433883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Овал 110">
              <a:extLst>
                <a:ext uri="{FF2B5EF4-FFF2-40B4-BE49-F238E27FC236}">
                  <a16:creationId xmlns:a16="http://schemas.microsoft.com/office/drawing/2014/main" id="{3AD543E1-D573-404D-95ED-0BA7BDFC99DE}"/>
                </a:ext>
              </a:extLst>
            </p:cNvPr>
            <p:cNvSpPr/>
            <p:nvPr/>
          </p:nvSpPr>
          <p:spPr>
            <a:xfrm>
              <a:off x="2615398" y="433883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Овал 111">
              <a:extLst>
                <a:ext uri="{FF2B5EF4-FFF2-40B4-BE49-F238E27FC236}">
                  <a16:creationId xmlns:a16="http://schemas.microsoft.com/office/drawing/2014/main" id="{92E4571C-2D44-4BEA-81AE-34A5D37E770D}"/>
                </a:ext>
              </a:extLst>
            </p:cNvPr>
            <p:cNvSpPr/>
            <p:nvPr/>
          </p:nvSpPr>
          <p:spPr>
            <a:xfrm>
              <a:off x="2868739" y="433883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6C169752-519F-4115-8CDE-1C8F22758B61}"/>
                </a:ext>
              </a:extLst>
            </p:cNvPr>
            <p:cNvSpPr/>
            <p:nvPr/>
          </p:nvSpPr>
          <p:spPr>
            <a:xfrm>
              <a:off x="3122080" y="433883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8755D53B-631A-4B9A-9BC5-A55C22E1DD02}"/>
                </a:ext>
              </a:extLst>
            </p:cNvPr>
            <p:cNvSpPr/>
            <p:nvPr/>
          </p:nvSpPr>
          <p:spPr>
            <a:xfrm>
              <a:off x="3375419" y="433883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BA5AD991-3295-4C21-A7E5-93DCF30C4BB3}"/>
                </a:ext>
              </a:extLst>
            </p:cNvPr>
            <p:cNvSpPr/>
            <p:nvPr/>
          </p:nvSpPr>
          <p:spPr>
            <a:xfrm>
              <a:off x="2108716" y="4582618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4427F3BA-1A3C-463F-B6D5-67B785078DCE}"/>
                </a:ext>
              </a:extLst>
            </p:cNvPr>
            <p:cNvSpPr/>
            <p:nvPr/>
          </p:nvSpPr>
          <p:spPr>
            <a:xfrm>
              <a:off x="2362057" y="4582618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AE8824A3-12FE-431B-91E4-8E0ABEE6D5C9}"/>
                </a:ext>
              </a:extLst>
            </p:cNvPr>
            <p:cNvSpPr/>
            <p:nvPr/>
          </p:nvSpPr>
          <p:spPr>
            <a:xfrm>
              <a:off x="2615398" y="4582618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E937C9EF-C333-473F-B89D-2910DDF5D3C2}"/>
                </a:ext>
              </a:extLst>
            </p:cNvPr>
            <p:cNvSpPr/>
            <p:nvPr/>
          </p:nvSpPr>
          <p:spPr>
            <a:xfrm>
              <a:off x="2868739" y="4582618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F9747401-A2FA-4D1A-BB8C-A594C3649FCA}"/>
                </a:ext>
              </a:extLst>
            </p:cNvPr>
            <p:cNvSpPr/>
            <p:nvPr/>
          </p:nvSpPr>
          <p:spPr>
            <a:xfrm>
              <a:off x="3122080" y="4582618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BE84CCEE-012A-4072-9343-8C03F4159BB2}"/>
                </a:ext>
              </a:extLst>
            </p:cNvPr>
            <p:cNvSpPr/>
            <p:nvPr/>
          </p:nvSpPr>
          <p:spPr>
            <a:xfrm>
              <a:off x="3375419" y="4582618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: скругленные углы 121">
              <a:extLst>
                <a:ext uri="{FF2B5EF4-FFF2-40B4-BE49-F238E27FC236}">
                  <a16:creationId xmlns:a16="http://schemas.microsoft.com/office/drawing/2014/main" id="{AC5C6F27-1D25-4F2F-865D-9F3C39D886FA}"/>
                </a:ext>
              </a:extLst>
            </p:cNvPr>
            <p:cNvSpPr/>
            <p:nvPr/>
          </p:nvSpPr>
          <p:spPr>
            <a:xfrm>
              <a:off x="1769986" y="801538"/>
              <a:ext cx="2116214" cy="4162360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99629E8-9C48-4768-A940-CC0F5AE86082}"/>
                </a:ext>
              </a:extLst>
            </p:cNvPr>
            <p:cNvSpPr txBox="1"/>
            <p:nvPr/>
          </p:nvSpPr>
          <p:spPr>
            <a:xfrm>
              <a:off x="739029" y="432206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L0</a:t>
              </a:r>
              <a:endParaRPr lang="ru-RU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8F48146-30B8-4033-BE67-0E864E3B3ED5}"/>
                </a:ext>
              </a:extLst>
            </p:cNvPr>
            <p:cNvSpPr txBox="1"/>
            <p:nvPr/>
          </p:nvSpPr>
          <p:spPr>
            <a:xfrm>
              <a:off x="2355960" y="403170"/>
              <a:ext cx="930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W01</a:t>
              </a:r>
              <a:endParaRPr lang="ru-RU" dirty="0"/>
            </a:p>
          </p:txBody>
        </p:sp>
        <p:sp>
          <p:nvSpPr>
            <p:cNvPr id="127" name="Овал 126">
              <a:extLst>
                <a:ext uri="{FF2B5EF4-FFF2-40B4-BE49-F238E27FC236}">
                  <a16:creationId xmlns:a16="http://schemas.microsoft.com/office/drawing/2014/main" id="{F45983DC-05B4-4231-9696-BFA7D6F36788}"/>
                </a:ext>
              </a:extLst>
            </p:cNvPr>
            <p:cNvSpPr/>
            <p:nvPr/>
          </p:nvSpPr>
          <p:spPr>
            <a:xfrm>
              <a:off x="4743386" y="1994450"/>
              <a:ext cx="164828" cy="164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 dirty="0"/>
            </a:p>
          </p:txBody>
        </p:sp>
        <p:sp>
          <p:nvSpPr>
            <p:cNvPr id="128" name="Овал 127">
              <a:extLst>
                <a:ext uri="{FF2B5EF4-FFF2-40B4-BE49-F238E27FC236}">
                  <a16:creationId xmlns:a16="http://schemas.microsoft.com/office/drawing/2014/main" id="{4D87A8C0-95C2-4461-A4A6-E5D24C1F4F64}"/>
                </a:ext>
              </a:extLst>
            </p:cNvPr>
            <p:cNvSpPr/>
            <p:nvPr/>
          </p:nvSpPr>
          <p:spPr>
            <a:xfrm>
              <a:off x="4743386" y="2241115"/>
              <a:ext cx="164828" cy="164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 dirty="0"/>
            </a:p>
          </p:txBody>
        </p:sp>
        <p:sp>
          <p:nvSpPr>
            <p:cNvPr id="129" name="Овал 128">
              <a:extLst>
                <a:ext uri="{FF2B5EF4-FFF2-40B4-BE49-F238E27FC236}">
                  <a16:creationId xmlns:a16="http://schemas.microsoft.com/office/drawing/2014/main" id="{92B844D5-4A3E-4F3A-8126-18652A8E2EFE}"/>
                </a:ext>
              </a:extLst>
            </p:cNvPr>
            <p:cNvSpPr/>
            <p:nvPr/>
          </p:nvSpPr>
          <p:spPr>
            <a:xfrm>
              <a:off x="4743386" y="2487780"/>
              <a:ext cx="164828" cy="164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 dirty="0"/>
            </a:p>
          </p:txBody>
        </p:sp>
        <p:sp>
          <p:nvSpPr>
            <p:cNvPr id="130" name="Овал 129">
              <a:extLst>
                <a:ext uri="{FF2B5EF4-FFF2-40B4-BE49-F238E27FC236}">
                  <a16:creationId xmlns:a16="http://schemas.microsoft.com/office/drawing/2014/main" id="{A2B7BBF4-7C36-4B79-B8C5-AD8224AEC137}"/>
                </a:ext>
              </a:extLst>
            </p:cNvPr>
            <p:cNvSpPr/>
            <p:nvPr/>
          </p:nvSpPr>
          <p:spPr>
            <a:xfrm>
              <a:off x="4743386" y="2734445"/>
              <a:ext cx="164828" cy="164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 dirty="0"/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AF68153B-3918-4C34-917C-42E84E04BE8B}"/>
                </a:ext>
              </a:extLst>
            </p:cNvPr>
            <p:cNvSpPr/>
            <p:nvPr/>
          </p:nvSpPr>
          <p:spPr>
            <a:xfrm>
              <a:off x="4743386" y="2981110"/>
              <a:ext cx="164828" cy="164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 dirty="0"/>
            </a:p>
          </p:txBody>
        </p:sp>
        <p:sp>
          <p:nvSpPr>
            <p:cNvPr id="132" name="Овал 131">
              <a:extLst>
                <a:ext uri="{FF2B5EF4-FFF2-40B4-BE49-F238E27FC236}">
                  <a16:creationId xmlns:a16="http://schemas.microsoft.com/office/drawing/2014/main" id="{C7C178EB-4F1C-40C1-8054-2B34228D4A26}"/>
                </a:ext>
              </a:extLst>
            </p:cNvPr>
            <p:cNvSpPr/>
            <p:nvPr/>
          </p:nvSpPr>
          <p:spPr>
            <a:xfrm>
              <a:off x="4743386" y="3227775"/>
              <a:ext cx="164828" cy="164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 dirty="0"/>
            </a:p>
          </p:txBody>
        </p:sp>
        <p:sp>
          <p:nvSpPr>
            <p:cNvPr id="134" name="Прямоугольник: скругленные углы 133">
              <a:extLst>
                <a:ext uri="{FF2B5EF4-FFF2-40B4-BE49-F238E27FC236}">
                  <a16:creationId xmlns:a16="http://schemas.microsoft.com/office/drawing/2014/main" id="{BC978D23-F3AB-4B22-AA31-9722B270050E}"/>
                </a:ext>
              </a:extLst>
            </p:cNvPr>
            <p:cNvSpPr/>
            <p:nvPr/>
          </p:nvSpPr>
          <p:spPr>
            <a:xfrm>
              <a:off x="4457680" y="1825624"/>
              <a:ext cx="736240" cy="175895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Овал 134">
              <a:extLst>
                <a:ext uri="{FF2B5EF4-FFF2-40B4-BE49-F238E27FC236}">
                  <a16:creationId xmlns:a16="http://schemas.microsoft.com/office/drawing/2014/main" id="{4858BAD5-41C0-4439-ADB1-6BEA45C60A5D}"/>
                </a:ext>
              </a:extLst>
            </p:cNvPr>
            <p:cNvSpPr/>
            <p:nvPr/>
          </p:nvSpPr>
          <p:spPr>
            <a:xfrm>
              <a:off x="5819648" y="199990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1" name="Овал 140">
              <a:extLst>
                <a:ext uri="{FF2B5EF4-FFF2-40B4-BE49-F238E27FC236}">
                  <a16:creationId xmlns:a16="http://schemas.microsoft.com/office/drawing/2014/main" id="{1F5C1952-BC12-44B5-BC2A-84D3CA56D4E3}"/>
                </a:ext>
              </a:extLst>
            </p:cNvPr>
            <p:cNvSpPr/>
            <p:nvPr/>
          </p:nvSpPr>
          <p:spPr>
            <a:xfrm>
              <a:off x="5819648" y="2243689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Овал 146">
              <a:extLst>
                <a:ext uri="{FF2B5EF4-FFF2-40B4-BE49-F238E27FC236}">
                  <a16:creationId xmlns:a16="http://schemas.microsoft.com/office/drawing/2014/main" id="{FEBE56C0-B83E-4472-9211-D2333610CDB8}"/>
                </a:ext>
              </a:extLst>
            </p:cNvPr>
            <p:cNvSpPr/>
            <p:nvPr/>
          </p:nvSpPr>
          <p:spPr>
            <a:xfrm>
              <a:off x="5819648" y="2487472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3" name="Овал 152">
              <a:extLst>
                <a:ext uri="{FF2B5EF4-FFF2-40B4-BE49-F238E27FC236}">
                  <a16:creationId xmlns:a16="http://schemas.microsoft.com/office/drawing/2014/main" id="{C9A82081-7DA8-470E-A8B3-841F87523CEA}"/>
                </a:ext>
              </a:extLst>
            </p:cNvPr>
            <p:cNvSpPr/>
            <p:nvPr/>
          </p:nvSpPr>
          <p:spPr>
            <a:xfrm>
              <a:off x="5819648" y="273125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9" name="Прямоугольник: скругленные углы 158">
              <a:extLst>
                <a:ext uri="{FF2B5EF4-FFF2-40B4-BE49-F238E27FC236}">
                  <a16:creationId xmlns:a16="http://schemas.microsoft.com/office/drawing/2014/main" id="{6F95CFBB-22FC-453C-B5FD-2CAB963E3B99}"/>
                </a:ext>
              </a:extLst>
            </p:cNvPr>
            <p:cNvSpPr/>
            <p:nvPr/>
          </p:nvSpPr>
          <p:spPr>
            <a:xfrm>
              <a:off x="5698701" y="1831080"/>
              <a:ext cx="397299" cy="1758952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3307167-0B32-4868-841F-86FA034D9E51}"/>
                </a:ext>
              </a:extLst>
            </p:cNvPr>
            <p:cNvSpPr txBox="1"/>
            <p:nvPr/>
          </p:nvSpPr>
          <p:spPr>
            <a:xfrm>
              <a:off x="4616450" y="404202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L1</a:t>
              </a:r>
              <a:endParaRPr lang="ru-RU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9FD7CED-D977-4DB6-B505-092CF7D8324F}"/>
                </a:ext>
              </a:extLst>
            </p:cNvPr>
            <p:cNvSpPr txBox="1"/>
            <p:nvPr/>
          </p:nvSpPr>
          <p:spPr>
            <a:xfrm>
              <a:off x="5587787" y="403170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W12</a:t>
              </a:r>
              <a:endParaRPr lang="ru-RU" dirty="0"/>
            </a:p>
          </p:txBody>
        </p:sp>
        <p:sp>
          <p:nvSpPr>
            <p:cNvPr id="162" name="Овал 161">
              <a:extLst>
                <a:ext uri="{FF2B5EF4-FFF2-40B4-BE49-F238E27FC236}">
                  <a16:creationId xmlns:a16="http://schemas.microsoft.com/office/drawing/2014/main" id="{4F635F35-DDBF-4931-A4F5-C267B675F88B}"/>
                </a:ext>
              </a:extLst>
            </p:cNvPr>
            <p:cNvSpPr/>
            <p:nvPr/>
          </p:nvSpPr>
          <p:spPr>
            <a:xfrm>
              <a:off x="6812726" y="2710556"/>
              <a:ext cx="164828" cy="164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 dirty="0"/>
            </a:p>
          </p:txBody>
        </p:sp>
        <p:sp>
          <p:nvSpPr>
            <p:cNvPr id="163" name="Прямоугольник: скругленные углы 162">
              <a:extLst>
                <a:ext uri="{FF2B5EF4-FFF2-40B4-BE49-F238E27FC236}">
                  <a16:creationId xmlns:a16="http://schemas.microsoft.com/office/drawing/2014/main" id="{CD6654CA-502E-4F7E-8D15-8577DA598A8A}"/>
                </a:ext>
              </a:extLst>
            </p:cNvPr>
            <p:cNvSpPr/>
            <p:nvPr/>
          </p:nvSpPr>
          <p:spPr>
            <a:xfrm>
              <a:off x="6657215" y="2570194"/>
              <a:ext cx="473075" cy="42862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E868BC2D-9045-4916-AA79-6A2F1E39CBA4}"/>
                </a:ext>
              </a:extLst>
            </p:cNvPr>
            <p:cNvSpPr/>
            <p:nvPr/>
          </p:nvSpPr>
          <p:spPr>
            <a:xfrm>
              <a:off x="5819648" y="2989448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5" name="Овал 164">
              <a:extLst>
                <a:ext uri="{FF2B5EF4-FFF2-40B4-BE49-F238E27FC236}">
                  <a16:creationId xmlns:a16="http://schemas.microsoft.com/office/drawing/2014/main" id="{3C4F66B2-AD47-43F1-B7D4-6AF380CD9142}"/>
                </a:ext>
              </a:extLst>
            </p:cNvPr>
            <p:cNvSpPr/>
            <p:nvPr/>
          </p:nvSpPr>
          <p:spPr>
            <a:xfrm>
              <a:off x="5819648" y="323323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D2DDFD4-D01F-4817-A3EC-3A05670C7612}"/>
                </a:ext>
              </a:extLst>
            </p:cNvPr>
            <p:cNvSpPr txBox="1"/>
            <p:nvPr/>
          </p:nvSpPr>
          <p:spPr>
            <a:xfrm>
              <a:off x="472511" y="1796775"/>
              <a:ext cx="307777" cy="57746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ru-RU" sz="800" dirty="0"/>
                <a:t>коробки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1E82F32-B418-4F33-B6E8-71C3533D552C}"/>
                </a:ext>
              </a:extLst>
            </p:cNvPr>
            <p:cNvSpPr txBox="1"/>
            <p:nvPr/>
          </p:nvSpPr>
          <p:spPr>
            <a:xfrm>
              <a:off x="494653" y="3851269"/>
              <a:ext cx="307777" cy="73134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ru-RU" sz="800" dirty="0"/>
                <a:t>контейнеры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F7D6140-E3BF-4773-BA5E-B5AE71501279}"/>
                </a:ext>
              </a:extLst>
            </p:cNvPr>
            <p:cNvSpPr txBox="1"/>
            <p:nvPr/>
          </p:nvSpPr>
          <p:spPr>
            <a:xfrm>
              <a:off x="247460" y="863600"/>
              <a:ext cx="338554" cy="407035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ru-RU" sz="1000" b="1" dirty="0"/>
                <a:t>Входной вектор набора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AA337ED-B2F7-4F3B-B1C6-4697F439B30E}"/>
                </a:ext>
              </a:extLst>
            </p:cNvPr>
            <p:cNvSpPr txBox="1"/>
            <p:nvPr/>
          </p:nvSpPr>
          <p:spPr>
            <a:xfrm>
              <a:off x="1673275" y="1115644"/>
              <a:ext cx="307777" cy="215691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ru-RU" sz="800" dirty="0"/>
                <a:t>векторные представления коробок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87C2CE7C-F185-4E01-8207-965C026E9A86}"/>
                </a:ext>
              </a:extLst>
            </p:cNvPr>
            <p:cNvSpPr txBox="1"/>
            <p:nvPr/>
          </p:nvSpPr>
          <p:spPr>
            <a:xfrm>
              <a:off x="1681582" y="3515923"/>
              <a:ext cx="2268118" cy="21544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ru-RU" sz="800" dirty="0"/>
                <a:t>векторные представления контейнеров</a:t>
              </a:r>
            </a:p>
          </p:txBody>
        </p:sp>
        <p:sp>
          <p:nvSpPr>
            <p:cNvPr id="172" name="Стрелка: вправо 171">
              <a:extLst>
                <a:ext uri="{FF2B5EF4-FFF2-40B4-BE49-F238E27FC236}">
                  <a16:creationId xmlns:a16="http://schemas.microsoft.com/office/drawing/2014/main" id="{0F7E1B56-6CDA-487F-9AD6-2A91102E76BE}"/>
                </a:ext>
              </a:extLst>
            </p:cNvPr>
            <p:cNvSpPr/>
            <p:nvPr/>
          </p:nvSpPr>
          <p:spPr>
            <a:xfrm>
              <a:off x="1360918" y="2445857"/>
              <a:ext cx="349250" cy="7048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4" name="Стрелка: вправо 173">
              <a:extLst>
                <a:ext uri="{FF2B5EF4-FFF2-40B4-BE49-F238E27FC236}">
                  <a16:creationId xmlns:a16="http://schemas.microsoft.com/office/drawing/2014/main" id="{8FEF231B-7168-44A7-9DFD-15F1CDA60C37}"/>
                </a:ext>
              </a:extLst>
            </p:cNvPr>
            <p:cNvSpPr/>
            <p:nvPr/>
          </p:nvSpPr>
          <p:spPr>
            <a:xfrm>
              <a:off x="4048227" y="2414589"/>
              <a:ext cx="349250" cy="7048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5" name="Стрелка: вправо 174">
              <a:extLst>
                <a:ext uri="{FF2B5EF4-FFF2-40B4-BE49-F238E27FC236}">
                  <a16:creationId xmlns:a16="http://schemas.microsoft.com/office/drawing/2014/main" id="{4FDCCE4A-F494-4A4A-B69E-47C0D08A052F}"/>
                </a:ext>
              </a:extLst>
            </p:cNvPr>
            <p:cNvSpPr/>
            <p:nvPr/>
          </p:nvSpPr>
          <p:spPr>
            <a:xfrm>
              <a:off x="6219190" y="2441088"/>
              <a:ext cx="348055" cy="7048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EE20BB3D-7D49-42BE-A265-9D63DB652365}"/>
                </a:ext>
              </a:extLst>
            </p:cNvPr>
            <p:cNvSpPr txBox="1"/>
            <p:nvPr/>
          </p:nvSpPr>
          <p:spPr>
            <a:xfrm>
              <a:off x="7130290" y="2660065"/>
              <a:ext cx="5238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density</a:t>
              </a:r>
              <a:endParaRPr lang="ru-RU" sz="800" dirty="0"/>
            </a:p>
          </p:txBody>
        </p:sp>
        <p:sp>
          <p:nvSpPr>
            <p:cNvPr id="177" name="Стрелка: вправо 176">
              <a:extLst>
                <a:ext uri="{FF2B5EF4-FFF2-40B4-BE49-F238E27FC236}">
                  <a16:creationId xmlns:a16="http://schemas.microsoft.com/office/drawing/2014/main" id="{33F273AB-3845-4755-884C-2B515F41EB0B}"/>
                </a:ext>
              </a:extLst>
            </p:cNvPr>
            <p:cNvSpPr/>
            <p:nvPr/>
          </p:nvSpPr>
          <p:spPr>
            <a:xfrm>
              <a:off x="5287146" y="2411169"/>
              <a:ext cx="348055" cy="7048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11140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Группа 286">
            <a:extLst>
              <a:ext uri="{FF2B5EF4-FFF2-40B4-BE49-F238E27FC236}">
                <a16:creationId xmlns:a16="http://schemas.microsoft.com/office/drawing/2014/main" id="{E5B3F3AB-424C-4A87-8AF5-EE9C20B0EC43}"/>
              </a:ext>
            </a:extLst>
          </p:cNvPr>
          <p:cNvGrpSpPr/>
          <p:nvPr/>
        </p:nvGrpSpPr>
        <p:grpSpPr>
          <a:xfrm>
            <a:off x="9772428" y="669709"/>
            <a:ext cx="2276425" cy="4560728"/>
            <a:chOff x="9772428" y="669709"/>
            <a:chExt cx="2276425" cy="4560728"/>
          </a:xfrm>
        </p:grpSpPr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05C41380-40B1-453D-A141-A88D340FBE36}"/>
                </a:ext>
              </a:extLst>
            </p:cNvPr>
            <p:cNvSpPr/>
            <p:nvPr/>
          </p:nvSpPr>
          <p:spPr>
            <a:xfrm>
              <a:off x="10002493" y="1193119"/>
              <a:ext cx="1836187" cy="2535046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AE7C0F93-FCDB-46F9-B6DF-8D1912B685C7}"/>
                </a:ext>
              </a:extLst>
            </p:cNvPr>
            <p:cNvSpPr/>
            <p:nvPr/>
          </p:nvSpPr>
          <p:spPr>
            <a:xfrm>
              <a:off x="10207869" y="128297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EFB7F161-2386-4AB2-A88D-AD09D6CBE05D}"/>
                </a:ext>
              </a:extLst>
            </p:cNvPr>
            <p:cNvSpPr/>
            <p:nvPr/>
          </p:nvSpPr>
          <p:spPr>
            <a:xfrm>
              <a:off x="10461210" y="128297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1F3E64AE-AF37-4157-8666-7EF0E1D6B3BA}"/>
                </a:ext>
              </a:extLst>
            </p:cNvPr>
            <p:cNvSpPr/>
            <p:nvPr/>
          </p:nvSpPr>
          <p:spPr>
            <a:xfrm>
              <a:off x="10714551" y="128297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A47FAEA6-A3DB-483F-A87C-9B0E02BFEE4C}"/>
                </a:ext>
              </a:extLst>
            </p:cNvPr>
            <p:cNvSpPr/>
            <p:nvPr/>
          </p:nvSpPr>
          <p:spPr>
            <a:xfrm>
              <a:off x="10967892" y="128297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75869D4C-B743-44E2-B707-0812C6D3FB80}"/>
                </a:ext>
              </a:extLst>
            </p:cNvPr>
            <p:cNvSpPr/>
            <p:nvPr/>
          </p:nvSpPr>
          <p:spPr>
            <a:xfrm>
              <a:off x="11221233" y="128297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B604D19A-2AB6-486E-9E5A-6191B99A27D4}"/>
                </a:ext>
              </a:extLst>
            </p:cNvPr>
            <p:cNvSpPr/>
            <p:nvPr/>
          </p:nvSpPr>
          <p:spPr>
            <a:xfrm>
              <a:off x="11474572" y="128297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105855CA-32C5-41A9-842E-C156FB55691C}"/>
                </a:ext>
              </a:extLst>
            </p:cNvPr>
            <p:cNvSpPr/>
            <p:nvPr/>
          </p:nvSpPr>
          <p:spPr>
            <a:xfrm>
              <a:off x="10207869" y="1529640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865B154A-9304-4325-A323-2D44C575B66E}"/>
                </a:ext>
              </a:extLst>
            </p:cNvPr>
            <p:cNvSpPr/>
            <p:nvPr/>
          </p:nvSpPr>
          <p:spPr>
            <a:xfrm>
              <a:off x="10461210" y="1529640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290FBD02-60CC-449C-AA4F-59F63DC86863}"/>
                </a:ext>
              </a:extLst>
            </p:cNvPr>
            <p:cNvSpPr/>
            <p:nvPr/>
          </p:nvSpPr>
          <p:spPr>
            <a:xfrm>
              <a:off x="10714551" y="1529640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5C97FC87-910F-4D7F-B7BB-ED4160907B1C}"/>
                </a:ext>
              </a:extLst>
            </p:cNvPr>
            <p:cNvSpPr/>
            <p:nvPr/>
          </p:nvSpPr>
          <p:spPr>
            <a:xfrm>
              <a:off x="10967892" y="1529640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12049DC6-D048-477F-B19F-632FF5DAA3FA}"/>
                </a:ext>
              </a:extLst>
            </p:cNvPr>
            <p:cNvSpPr/>
            <p:nvPr/>
          </p:nvSpPr>
          <p:spPr>
            <a:xfrm>
              <a:off x="11221233" y="1529640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558E12E6-4F3A-4DC5-A67A-F9D183B673AC}"/>
                </a:ext>
              </a:extLst>
            </p:cNvPr>
            <p:cNvSpPr/>
            <p:nvPr/>
          </p:nvSpPr>
          <p:spPr>
            <a:xfrm>
              <a:off x="11474572" y="1529640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19481210-47BA-4EB1-9CD7-E2D481413ED9}"/>
                </a:ext>
              </a:extLst>
            </p:cNvPr>
            <p:cNvSpPr/>
            <p:nvPr/>
          </p:nvSpPr>
          <p:spPr>
            <a:xfrm>
              <a:off x="10207869" y="177630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2793392F-F81F-4BEA-913B-372B29BD9ED0}"/>
                </a:ext>
              </a:extLst>
            </p:cNvPr>
            <p:cNvSpPr/>
            <p:nvPr/>
          </p:nvSpPr>
          <p:spPr>
            <a:xfrm>
              <a:off x="10461210" y="177630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F9EBB079-FC1B-4209-9502-F851FED13907}"/>
                </a:ext>
              </a:extLst>
            </p:cNvPr>
            <p:cNvSpPr/>
            <p:nvPr/>
          </p:nvSpPr>
          <p:spPr>
            <a:xfrm>
              <a:off x="10714551" y="177630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A8AFDB72-5BF8-43F5-B1FC-6985FB634EED}"/>
                </a:ext>
              </a:extLst>
            </p:cNvPr>
            <p:cNvSpPr/>
            <p:nvPr/>
          </p:nvSpPr>
          <p:spPr>
            <a:xfrm>
              <a:off x="10967892" y="177630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3F44DBF0-5EC8-4493-9D19-F8D440A86E73}"/>
                </a:ext>
              </a:extLst>
            </p:cNvPr>
            <p:cNvSpPr/>
            <p:nvPr/>
          </p:nvSpPr>
          <p:spPr>
            <a:xfrm>
              <a:off x="11221233" y="177630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AE15F979-AC71-4FCD-8C13-C14D1044C96E}"/>
                </a:ext>
              </a:extLst>
            </p:cNvPr>
            <p:cNvSpPr/>
            <p:nvPr/>
          </p:nvSpPr>
          <p:spPr>
            <a:xfrm>
              <a:off x="11474572" y="177630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4A313329-B5DE-4446-B2D1-4F33E1A32E5B}"/>
                </a:ext>
              </a:extLst>
            </p:cNvPr>
            <p:cNvSpPr/>
            <p:nvPr/>
          </p:nvSpPr>
          <p:spPr>
            <a:xfrm>
              <a:off x="10207869" y="2022970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797F5B32-906C-48B1-98AA-F3718BA2DA11}"/>
                </a:ext>
              </a:extLst>
            </p:cNvPr>
            <p:cNvSpPr/>
            <p:nvPr/>
          </p:nvSpPr>
          <p:spPr>
            <a:xfrm>
              <a:off x="10461210" y="2022970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7C2BD263-56E8-46E9-ACE0-28934587B1B4}"/>
                </a:ext>
              </a:extLst>
            </p:cNvPr>
            <p:cNvSpPr/>
            <p:nvPr/>
          </p:nvSpPr>
          <p:spPr>
            <a:xfrm>
              <a:off x="10714551" y="2022970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F5217ADE-2824-4ABF-91F3-6D2759699A75}"/>
                </a:ext>
              </a:extLst>
            </p:cNvPr>
            <p:cNvSpPr/>
            <p:nvPr/>
          </p:nvSpPr>
          <p:spPr>
            <a:xfrm>
              <a:off x="10967892" y="2022970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43231BA2-E1F3-4D56-80BD-AE3CE447D4B7}"/>
                </a:ext>
              </a:extLst>
            </p:cNvPr>
            <p:cNvSpPr/>
            <p:nvPr/>
          </p:nvSpPr>
          <p:spPr>
            <a:xfrm>
              <a:off x="11221233" y="2022970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B72CB063-ECFA-471B-B6C9-3B42BFF565B2}"/>
                </a:ext>
              </a:extLst>
            </p:cNvPr>
            <p:cNvSpPr/>
            <p:nvPr/>
          </p:nvSpPr>
          <p:spPr>
            <a:xfrm>
              <a:off x="11474572" y="2022970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8C739DCA-B618-49CD-A428-244B26D28859}"/>
                </a:ext>
              </a:extLst>
            </p:cNvPr>
            <p:cNvSpPr/>
            <p:nvPr/>
          </p:nvSpPr>
          <p:spPr>
            <a:xfrm>
              <a:off x="10207869" y="226963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4E9A9F92-95F3-4FDF-883E-A982584AC598}"/>
                </a:ext>
              </a:extLst>
            </p:cNvPr>
            <p:cNvSpPr/>
            <p:nvPr/>
          </p:nvSpPr>
          <p:spPr>
            <a:xfrm>
              <a:off x="10461210" y="226963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B1643369-4182-40F1-A830-AB03F36E71B6}"/>
                </a:ext>
              </a:extLst>
            </p:cNvPr>
            <p:cNvSpPr/>
            <p:nvPr/>
          </p:nvSpPr>
          <p:spPr>
            <a:xfrm>
              <a:off x="10714551" y="226963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E2B307D9-FCD4-47DF-8BBC-F818CBF3469B}"/>
                </a:ext>
              </a:extLst>
            </p:cNvPr>
            <p:cNvSpPr/>
            <p:nvPr/>
          </p:nvSpPr>
          <p:spPr>
            <a:xfrm>
              <a:off x="10967892" y="226963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5C4C0978-7F05-4607-A96B-9A541CD3D6C5}"/>
                </a:ext>
              </a:extLst>
            </p:cNvPr>
            <p:cNvSpPr/>
            <p:nvPr/>
          </p:nvSpPr>
          <p:spPr>
            <a:xfrm>
              <a:off x="11221233" y="226963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A81208F6-AAD8-4261-9F0D-7FA48E39D2D1}"/>
                </a:ext>
              </a:extLst>
            </p:cNvPr>
            <p:cNvSpPr/>
            <p:nvPr/>
          </p:nvSpPr>
          <p:spPr>
            <a:xfrm>
              <a:off x="11474572" y="226963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03964B41-601D-424F-B9A2-13DCC237248E}"/>
                </a:ext>
              </a:extLst>
            </p:cNvPr>
            <p:cNvSpPr/>
            <p:nvPr/>
          </p:nvSpPr>
          <p:spPr>
            <a:xfrm>
              <a:off x="10207869" y="2516300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E7F25B8A-9C9F-4666-8C9F-F82D1F89A3F4}"/>
                </a:ext>
              </a:extLst>
            </p:cNvPr>
            <p:cNvSpPr/>
            <p:nvPr/>
          </p:nvSpPr>
          <p:spPr>
            <a:xfrm>
              <a:off x="10461210" y="2516300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A112971E-4F9E-4AFB-A888-E28E7D8C43DF}"/>
                </a:ext>
              </a:extLst>
            </p:cNvPr>
            <p:cNvSpPr/>
            <p:nvPr/>
          </p:nvSpPr>
          <p:spPr>
            <a:xfrm>
              <a:off x="10714551" y="2516300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DB0FFA7C-37C6-4A5E-A08F-429605648AFB}"/>
                </a:ext>
              </a:extLst>
            </p:cNvPr>
            <p:cNvSpPr/>
            <p:nvPr/>
          </p:nvSpPr>
          <p:spPr>
            <a:xfrm>
              <a:off x="10967892" y="2516300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62BEA2D5-ACA7-41F6-B986-E63D253937C6}"/>
                </a:ext>
              </a:extLst>
            </p:cNvPr>
            <p:cNvSpPr/>
            <p:nvPr/>
          </p:nvSpPr>
          <p:spPr>
            <a:xfrm>
              <a:off x="11221233" y="2516300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BB1CC27E-D22D-4BD0-B713-E381F4C66D99}"/>
                </a:ext>
              </a:extLst>
            </p:cNvPr>
            <p:cNvSpPr/>
            <p:nvPr/>
          </p:nvSpPr>
          <p:spPr>
            <a:xfrm>
              <a:off x="11474572" y="2516300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4E047A26-AA09-449A-8409-F401624FD01C}"/>
                </a:ext>
              </a:extLst>
            </p:cNvPr>
            <p:cNvSpPr/>
            <p:nvPr/>
          </p:nvSpPr>
          <p:spPr>
            <a:xfrm>
              <a:off x="10207869" y="276296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8B0C96D0-651F-48F1-9B13-7AF1A8B38680}"/>
                </a:ext>
              </a:extLst>
            </p:cNvPr>
            <p:cNvSpPr/>
            <p:nvPr/>
          </p:nvSpPr>
          <p:spPr>
            <a:xfrm>
              <a:off x="10461210" y="276296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6EAFA14D-4989-482B-994D-D5CDB68E7D10}"/>
                </a:ext>
              </a:extLst>
            </p:cNvPr>
            <p:cNvSpPr/>
            <p:nvPr/>
          </p:nvSpPr>
          <p:spPr>
            <a:xfrm>
              <a:off x="10714551" y="276296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782FFE8D-BB44-4A3D-A551-2C483BB7BC3D}"/>
                </a:ext>
              </a:extLst>
            </p:cNvPr>
            <p:cNvSpPr/>
            <p:nvPr/>
          </p:nvSpPr>
          <p:spPr>
            <a:xfrm>
              <a:off x="10967892" y="276296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999ED010-ABBC-4932-906F-B04EE8F34FC9}"/>
                </a:ext>
              </a:extLst>
            </p:cNvPr>
            <p:cNvSpPr/>
            <p:nvPr/>
          </p:nvSpPr>
          <p:spPr>
            <a:xfrm>
              <a:off x="11221233" y="276296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FD46DD24-3F47-4041-AB64-760631275977}"/>
                </a:ext>
              </a:extLst>
            </p:cNvPr>
            <p:cNvSpPr/>
            <p:nvPr/>
          </p:nvSpPr>
          <p:spPr>
            <a:xfrm>
              <a:off x="11474572" y="2762965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5C3D1E59-9CF7-4D8D-BDE7-FFD509404B1A}"/>
                </a:ext>
              </a:extLst>
            </p:cNvPr>
            <p:cNvSpPr/>
            <p:nvPr/>
          </p:nvSpPr>
          <p:spPr>
            <a:xfrm>
              <a:off x="10207869" y="3006748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0725D379-20CE-4534-BF56-E86B34DA4C68}"/>
                </a:ext>
              </a:extLst>
            </p:cNvPr>
            <p:cNvSpPr/>
            <p:nvPr/>
          </p:nvSpPr>
          <p:spPr>
            <a:xfrm>
              <a:off x="10461210" y="3006748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C961F7BA-F43D-4CBC-8946-F19AB31D8F0A}"/>
                </a:ext>
              </a:extLst>
            </p:cNvPr>
            <p:cNvSpPr/>
            <p:nvPr/>
          </p:nvSpPr>
          <p:spPr>
            <a:xfrm>
              <a:off x="10714551" y="3006748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5429730D-642E-426F-997F-892241E588F8}"/>
                </a:ext>
              </a:extLst>
            </p:cNvPr>
            <p:cNvSpPr/>
            <p:nvPr/>
          </p:nvSpPr>
          <p:spPr>
            <a:xfrm>
              <a:off x="10967892" y="3006748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D33D655C-52A8-448B-9890-D459983A6E39}"/>
                </a:ext>
              </a:extLst>
            </p:cNvPr>
            <p:cNvSpPr/>
            <p:nvPr/>
          </p:nvSpPr>
          <p:spPr>
            <a:xfrm>
              <a:off x="11221233" y="3006748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4C2D50E3-5D5B-42E1-9531-3DAAF7CFE5CE}"/>
                </a:ext>
              </a:extLst>
            </p:cNvPr>
            <p:cNvSpPr/>
            <p:nvPr/>
          </p:nvSpPr>
          <p:spPr>
            <a:xfrm>
              <a:off x="11474572" y="3006748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33829282-A52B-4B35-B132-5453F25A5A82}"/>
                </a:ext>
              </a:extLst>
            </p:cNvPr>
            <p:cNvSpPr/>
            <p:nvPr/>
          </p:nvSpPr>
          <p:spPr>
            <a:xfrm>
              <a:off x="10207869" y="325053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A68C1B05-325F-4BAF-BBA5-1771156407B5}"/>
                </a:ext>
              </a:extLst>
            </p:cNvPr>
            <p:cNvSpPr/>
            <p:nvPr/>
          </p:nvSpPr>
          <p:spPr>
            <a:xfrm>
              <a:off x="10461210" y="325053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2B7FE6B8-2AC6-410E-B62D-058D39ECBE6B}"/>
                </a:ext>
              </a:extLst>
            </p:cNvPr>
            <p:cNvSpPr/>
            <p:nvPr/>
          </p:nvSpPr>
          <p:spPr>
            <a:xfrm>
              <a:off x="10714551" y="325053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3305D646-AD54-4C25-A45D-B8E719A0BBD9}"/>
                </a:ext>
              </a:extLst>
            </p:cNvPr>
            <p:cNvSpPr/>
            <p:nvPr/>
          </p:nvSpPr>
          <p:spPr>
            <a:xfrm>
              <a:off x="10967892" y="325053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41F14050-A734-4D0E-BCA3-F92904DD8BF7}"/>
                </a:ext>
              </a:extLst>
            </p:cNvPr>
            <p:cNvSpPr/>
            <p:nvPr/>
          </p:nvSpPr>
          <p:spPr>
            <a:xfrm>
              <a:off x="11221233" y="325053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D95D1CB6-A046-42D6-B283-A13294F5076B}"/>
                </a:ext>
              </a:extLst>
            </p:cNvPr>
            <p:cNvSpPr/>
            <p:nvPr/>
          </p:nvSpPr>
          <p:spPr>
            <a:xfrm>
              <a:off x="11474572" y="325053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7B5A328B-4BC2-4881-9B07-8A4698EBEB83}"/>
                </a:ext>
              </a:extLst>
            </p:cNvPr>
            <p:cNvSpPr/>
            <p:nvPr/>
          </p:nvSpPr>
          <p:spPr>
            <a:xfrm>
              <a:off x="10207869" y="3494314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8A4CF41A-BE29-40FE-941E-879DD0F3643A}"/>
                </a:ext>
              </a:extLst>
            </p:cNvPr>
            <p:cNvSpPr/>
            <p:nvPr/>
          </p:nvSpPr>
          <p:spPr>
            <a:xfrm>
              <a:off x="10461210" y="3494314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3D642FA2-8B7B-4596-843F-08B21D5CFED0}"/>
                </a:ext>
              </a:extLst>
            </p:cNvPr>
            <p:cNvSpPr/>
            <p:nvPr/>
          </p:nvSpPr>
          <p:spPr>
            <a:xfrm>
              <a:off x="10714551" y="3494314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DE9ED2D6-07BA-4E63-A37E-35466601D57F}"/>
                </a:ext>
              </a:extLst>
            </p:cNvPr>
            <p:cNvSpPr/>
            <p:nvPr/>
          </p:nvSpPr>
          <p:spPr>
            <a:xfrm>
              <a:off x="10967892" y="3494314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2BAB96B7-79BC-468D-8F94-25CBB9049FF1}"/>
                </a:ext>
              </a:extLst>
            </p:cNvPr>
            <p:cNvSpPr/>
            <p:nvPr/>
          </p:nvSpPr>
          <p:spPr>
            <a:xfrm>
              <a:off x="11221233" y="3494314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EFDB8B05-882C-4771-82CF-ABF120117C72}"/>
                </a:ext>
              </a:extLst>
            </p:cNvPr>
            <p:cNvSpPr/>
            <p:nvPr/>
          </p:nvSpPr>
          <p:spPr>
            <a:xfrm>
              <a:off x="11474572" y="3494314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0" name="Прямоугольник: скругленные углы 79">
              <a:extLst>
                <a:ext uri="{FF2B5EF4-FFF2-40B4-BE49-F238E27FC236}">
                  <a16:creationId xmlns:a16="http://schemas.microsoft.com/office/drawing/2014/main" id="{3EFF9F27-CD5E-427A-84E7-83F921E05DA3}"/>
                </a:ext>
              </a:extLst>
            </p:cNvPr>
            <p:cNvSpPr/>
            <p:nvPr/>
          </p:nvSpPr>
          <p:spPr>
            <a:xfrm>
              <a:off x="9991453" y="3994349"/>
              <a:ext cx="1836187" cy="1110890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498431FE-B300-437E-B243-648487C2C5F5}"/>
                </a:ext>
              </a:extLst>
            </p:cNvPr>
            <p:cNvSpPr/>
            <p:nvPr/>
          </p:nvSpPr>
          <p:spPr>
            <a:xfrm>
              <a:off x="10207869" y="4117808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4BB23319-A3DA-4AFF-A6DC-58B8827CC3B9}"/>
                </a:ext>
              </a:extLst>
            </p:cNvPr>
            <p:cNvSpPr/>
            <p:nvPr/>
          </p:nvSpPr>
          <p:spPr>
            <a:xfrm>
              <a:off x="10461210" y="4117808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9CB4D0BC-A51A-46DC-A9B3-FA16C5900DAC}"/>
                </a:ext>
              </a:extLst>
            </p:cNvPr>
            <p:cNvSpPr/>
            <p:nvPr/>
          </p:nvSpPr>
          <p:spPr>
            <a:xfrm>
              <a:off x="10714551" y="4117808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349DD16C-ABA1-444B-9185-EC00634554DB}"/>
                </a:ext>
              </a:extLst>
            </p:cNvPr>
            <p:cNvSpPr/>
            <p:nvPr/>
          </p:nvSpPr>
          <p:spPr>
            <a:xfrm>
              <a:off x="10967892" y="4117808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Овал 84">
              <a:extLst>
                <a:ext uri="{FF2B5EF4-FFF2-40B4-BE49-F238E27FC236}">
                  <a16:creationId xmlns:a16="http://schemas.microsoft.com/office/drawing/2014/main" id="{AEEF49FB-4450-48D0-A34F-F65A9ED47C2B}"/>
                </a:ext>
              </a:extLst>
            </p:cNvPr>
            <p:cNvSpPr/>
            <p:nvPr/>
          </p:nvSpPr>
          <p:spPr>
            <a:xfrm>
              <a:off x="11221233" y="4117808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70AF54A6-1284-45CC-85F3-469C2792572B}"/>
                </a:ext>
              </a:extLst>
            </p:cNvPr>
            <p:cNvSpPr/>
            <p:nvPr/>
          </p:nvSpPr>
          <p:spPr>
            <a:xfrm>
              <a:off x="11474572" y="4117808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F29D4F7E-77F2-47F6-BCBC-15A882AD9F3F}"/>
                </a:ext>
              </a:extLst>
            </p:cNvPr>
            <p:cNvSpPr/>
            <p:nvPr/>
          </p:nvSpPr>
          <p:spPr>
            <a:xfrm>
              <a:off x="10207869" y="436159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Овал 87">
              <a:extLst>
                <a:ext uri="{FF2B5EF4-FFF2-40B4-BE49-F238E27FC236}">
                  <a16:creationId xmlns:a16="http://schemas.microsoft.com/office/drawing/2014/main" id="{D7364E60-FA74-4B86-92E2-6784B8696989}"/>
                </a:ext>
              </a:extLst>
            </p:cNvPr>
            <p:cNvSpPr/>
            <p:nvPr/>
          </p:nvSpPr>
          <p:spPr>
            <a:xfrm>
              <a:off x="10461210" y="436159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612B8D34-D878-49B9-AF22-9FE16482FAA7}"/>
                </a:ext>
              </a:extLst>
            </p:cNvPr>
            <p:cNvSpPr/>
            <p:nvPr/>
          </p:nvSpPr>
          <p:spPr>
            <a:xfrm>
              <a:off x="10714551" y="436159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Овал 89">
              <a:extLst>
                <a:ext uri="{FF2B5EF4-FFF2-40B4-BE49-F238E27FC236}">
                  <a16:creationId xmlns:a16="http://schemas.microsoft.com/office/drawing/2014/main" id="{0DCC6626-5EDD-415B-A2B9-0FFDA2612C31}"/>
                </a:ext>
              </a:extLst>
            </p:cNvPr>
            <p:cNvSpPr/>
            <p:nvPr/>
          </p:nvSpPr>
          <p:spPr>
            <a:xfrm>
              <a:off x="10967892" y="436159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Овал 90">
              <a:extLst>
                <a:ext uri="{FF2B5EF4-FFF2-40B4-BE49-F238E27FC236}">
                  <a16:creationId xmlns:a16="http://schemas.microsoft.com/office/drawing/2014/main" id="{9D8B2DED-E93F-460A-9EA4-44370AECF242}"/>
                </a:ext>
              </a:extLst>
            </p:cNvPr>
            <p:cNvSpPr/>
            <p:nvPr/>
          </p:nvSpPr>
          <p:spPr>
            <a:xfrm>
              <a:off x="11221233" y="436159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3B1154A7-8F71-4E5D-A09E-51C319575219}"/>
                </a:ext>
              </a:extLst>
            </p:cNvPr>
            <p:cNvSpPr/>
            <p:nvPr/>
          </p:nvSpPr>
          <p:spPr>
            <a:xfrm>
              <a:off x="11474572" y="436159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D6076A9C-15FD-469C-BC8E-74C65CBFD681}"/>
                </a:ext>
              </a:extLst>
            </p:cNvPr>
            <p:cNvSpPr/>
            <p:nvPr/>
          </p:nvSpPr>
          <p:spPr>
            <a:xfrm>
              <a:off x="10207869" y="4605374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31118DFB-7EB8-4971-A2E5-EFB2D582F2E0}"/>
                </a:ext>
              </a:extLst>
            </p:cNvPr>
            <p:cNvSpPr/>
            <p:nvPr/>
          </p:nvSpPr>
          <p:spPr>
            <a:xfrm>
              <a:off x="10461210" y="4605374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40EA32F4-5795-4D87-9FD2-F7F3B6096037}"/>
                </a:ext>
              </a:extLst>
            </p:cNvPr>
            <p:cNvSpPr/>
            <p:nvPr/>
          </p:nvSpPr>
          <p:spPr>
            <a:xfrm>
              <a:off x="10714551" y="4605374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Овал 95">
              <a:extLst>
                <a:ext uri="{FF2B5EF4-FFF2-40B4-BE49-F238E27FC236}">
                  <a16:creationId xmlns:a16="http://schemas.microsoft.com/office/drawing/2014/main" id="{074F7294-A089-4AA8-9EFF-B71E9162C606}"/>
                </a:ext>
              </a:extLst>
            </p:cNvPr>
            <p:cNvSpPr/>
            <p:nvPr/>
          </p:nvSpPr>
          <p:spPr>
            <a:xfrm>
              <a:off x="10967892" y="4605374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Овал 96">
              <a:extLst>
                <a:ext uri="{FF2B5EF4-FFF2-40B4-BE49-F238E27FC236}">
                  <a16:creationId xmlns:a16="http://schemas.microsoft.com/office/drawing/2014/main" id="{A55BCBEE-204F-4E5F-BF45-CCE1985D2179}"/>
                </a:ext>
              </a:extLst>
            </p:cNvPr>
            <p:cNvSpPr/>
            <p:nvPr/>
          </p:nvSpPr>
          <p:spPr>
            <a:xfrm>
              <a:off x="11221233" y="4605374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Овал 97">
              <a:extLst>
                <a:ext uri="{FF2B5EF4-FFF2-40B4-BE49-F238E27FC236}">
                  <a16:creationId xmlns:a16="http://schemas.microsoft.com/office/drawing/2014/main" id="{33CD1CE4-2520-4E01-972F-CBCEF1850365}"/>
                </a:ext>
              </a:extLst>
            </p:cNvPr>
            <p:cNvSpPr/>
            <p:nvPr/>
          </p:nvSpPr>
          <p:spPr>
            <a:xfrm>
              <a:off x="11474572" y="4605374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Овал 98">
              <a:extLst>
                <a:ext uri="{FF2B5EF4-FFF2-40B4-BE49-F238E27FC236}">
                  <a16:creationId xmlns:a16="http://schemas.microsoft.com/office/drawing/2014/main" id="{43418B98-C34B-4C11-A8C8-7B13F31FCBF1}"/>
                </a:ext>
              </a:extLst>
            </p:cNvPr>
            <p:cNvSpPr/>
            <p:nvPr/>
          </p:nvSpPr>
          <p:spPr>
            <a:xfrm>
              <a:off x="10207869" y="4849157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Овал 99">
              <a:extLst>
                <a:ext uri="{FF2B5EF4-FFF2-40B4-BE49-F238E27FC236}">
                  <a16:creationId xmlns:a16="http://schemas.microsoft.com/office/drawing/2014/main" id="{3FA34AE7-ACC3-4098-9F8E-5618EAD3AC12}"/>
                </a:ext>
              </a:extLst>
            </p:cNvPr>
            <p:cNvSpPr/>
            <p:nvPr/>
          </p:nvSpPr>
          <p:spPr>
            <a:xfrm>
              <a:off x="10461210" y="4849157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1" name="Овал 100">
              <a:extLst>
                <a:ext uri="{FF2B5EF4-FFF2-40B4-BE49-F238E27FC236}">
                  <a16:creationId xmlns:a16="http://schemas.microsoft.com/office/drawing/2014/main" id="{2BE148DF-00E3-427D-B58B-8E77D75C550D}"/>
                </a:ext>
              </a:extLst>
            </p:cNvPr>
            <p:cNvSpPr/>
            <p:nvPr/>
          </p:nvSpPr>
          <p:spPr>
            <a:xfrm>
              <a:off x="10714551" y="4849157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2" name="Овал 101">
              <a:extLst>
                <a:ext uri="{FF2B5EF4-FFF2-40B4-BE49-F238E27FC236}">
                  <a16:creationId xmlns:a16="http://schemas.microsoft.com/office/drawing/2014/main" id="{6CE8C7A2-E0BB-4494-9E69-55C7755C99EC}"/>
                </a:ext>
              </a:extLst>
            </p:cNvPr>
            <p:cNvSpPr/>
            <p:nvPr/>
          </p:nvSpPr>
          <p:spPr>
            <a:xfrm>
              <a:off x="10967892" y="4849157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939AF6A9-B512-4AF5-8CF0-6D172721BCD3}"/>
                </a:ext>
              </a:extLst>
            </p:cNvPr>
            <p:cNvSpPr/>
            <p:nvPr/>
          </p:nvSpPr>
          <p:spPr>
            <a:xfrm>
              <a:off x="11221233" y="4849157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" name="Овал 103">
              <a:extLst>
                <a:ext uri="{FF2B5EF4-FFF2-40B4-BE49-F238E27FC236}">
                  <a16:creationId xmlns:a16="http://schemas.microsoft.com/office/drawing/2014/main" id="{B2F4A7BE-8D62-43EA-A927-ACFE149A9D14}"/>
                </a:ext>
              </a:extLst>
            </p:cNvPr>
            <p:cNvSpPr/>
            <p:nvPr/>
          </p:nvSpPr>
          <p:spPr>
            <a:xfrm>
              <a:off x="11474572" y="4849157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Прямоугольник: скругленные углы 104">
              <a:extLst>
                <a:ext uri="{FF2B5EF4-FFF2-40B4-BE49-F238E27FC236}">
                  <a16:creationId xmlns:a16="http://schemas.microsoft.com/office/drawing/2014/main" id="{C76F68DE-1349-4E7C-92D9-F2052037210A}"/>
                </a:ext>
              </a:extLst>
            </p:cNvPr>
            <p:cNvSpPr/>
            <p:nvPr/>
          </p:nvSpPr>
          <p:spPr>
            <a:xfrm>
              <a:off x="9869139" y="1068077"/>
              <a:ext cx="2116214" cy="4162360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5DB83E2-90CF-4362-AA03-4984FD7DA101}"/>
                </a:ext>
              </a:extLst>
            </p:cNvPr>
            <p:cNvSpPr txBox="1"/>
            <p:nvPr/>
          </p:nvSpPr>
          <p:spPr>
            <a:xfrm>
              <a:off x="10455113" y="669709"/>
              <a:ext cx="930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W01</a:t>
              </a:r>
              <a:endParaRPr lang="ru-RU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AF74034-9589-4468-AC78-207990717DB5}"/>
                </a:ext>
              </a:extLst>
            </p:cNvPr>
            <p:cNvSpPr txBox="1"/>
            <p:nvPr/>
          </p:nvSpPr>
          <p:spPr>
            <a:xfrm>
              <a:off x="9772428" y="1382183"/>
              <a:ext cx="307777" cy="215691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ru-RU" sz="800" dirty="0"/>
                <a:t>векторные представления коробок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38CC168-FE29-4DDA-8557-3B491710C344}"/>
                </a:ext>
              </a:extLst>
            </p:cNvPr>
            <p:cNvSpPr txBox="1"/>
            <p:nvPr/>
          </p:nvSpPr>
          <p:spPr>
            <a:xfrm>
              <a:off x="9780735" y="3782462"/>
              <a:ext cx="2268118" cy="21544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ru-RU" sz="800" dirty="0"/>
                <a:t>векторные представления контейнеров</a:t>
              </a:r>
            </a:p>
          </p:txBody>
        </p:sp>
      </p:grpSp>
      <p:sp>
        <p:nvSpPr>
          <p:cNvPr id="113" name="Стрелка: вправо 112">
            <a:extLst>
              <a:ext uri="{FF2B5EF4-FFF2-40B4-BE49-F238E27FC236}">
                <a16:creationId xmlns:a16="http://schemas.microsoft.com/office/drawing/2014/main" id="{0490CBEB-3B0F-4DBA-B2F6-BA50322E98A1}"/>
              </a:ext>
            </a:extLst>
          </p:cNvPr>
          <p:cNvSpPr/>
          <p:nvPr/>
        </p:nvSpPr>
        <p:spPr>
          <a:xfrm>
            <a:off x="5209417" y="2109671"/>
            <a:ext cx="349250" cy="70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3" name="Группа 192">
            <a:extLst>
              <a:ext uri="{FF2B5EF4-FFF2-40B4-BE49-F238E27FC236}">
                <a16:creationId xmlns:a16="http://schemas.microsoft.com/office/drawing/2014/main" id="{A9F3A33A-F8A0-43B7-B573-0B150B6645CE}"/>
              </a:ext>
            </a:extLst>
          </p:cNvPr>
          <p:cNvGrpSpPr/>
          <p:nvPr/>
        </p:nvGrpSpPr>
        <p:grpSpPr>
          <a:xfrm>
            <a:off x="52661" y="1758296"/>
            <a:ext cx="1127912" cy="1393825"/>
            <a:chOff x="123039" y="600074"/>
            <a:chExt cx="1127912" cy="1393825"/>
          </a:xfrm>
        </p:grpSpPr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4CF4EA55-F451-49CA-AE10-6B5D3F6E5558}"/>
                </a:ext>
              </a:extLst>
            </p:cNvPr>
            <p:cNvSpPr/>
            <p:nvPr/>
          </p:nvSpPr>
          <p:spPr>
            <a:xfrm>
              <a:off x="940905" y="714744"/>
              <a:ext cx="164828" cy="164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 dirty="0"/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9AD32B86-B10C-4C3F-8081-A90958AF37FB}"/>
                </a:ext>
              </a:extLst>
            </p:cNvPr>
            <p:cNvSpPr/>
            <p:nvPr/>
          </p:nvSpPr>
          <p:spPr>
            <a:xfrm>
              <a:off x="940905" y="965217"/>
              <a:ext cx="164828" cy="164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 dirty="0"/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C5004F36-E43F-4EE1-BDC7-DCB46C7CDF64}"/>
                </a:ext>
              </a:extLst>
            </p:cNvPr>
            <p:cNvSpPr/>
            <p:nvPr/>
          </p:nvSpPr>
          <p:spPr>
            <a:xfrm>
              <a:off x="940905" y="1215690"/>
              <a:ext cx="164828" cy="164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 dirty="0"/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56C84AC-C1BA-438C-83BC-FB9686CC8A64}"/>
                </a:ext>
              </a:extLst>
            </p:cNvPr>
            <p:cNvSpPr/>
            <p:nvPr/>
          </p:nvSpPr>
          <p:spPr>
            <a:xfrm>
              <a:off x="940905" y="1466163"/>
              <a:ext cx="164828" cy="164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 dirty="0"/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FA9EBD78-42F1-47E6-8F56-65B1503F15C1}"/>
                </a:ext>
              </a:extLst>
            </p:cNvPr>
            <p:cNvSpPr/>
            <p:nvPr/>
          </p:nvSpPr>
          <p:spPr>
            <a:xfrm>
              <a:off x="940905" y="1711891"/>
              <a:ext cx="164828" cy="164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 dirty="0"/>
            </a:p>
          </p:txBody>
        </p:sp>
        <p:sp>
          <p:nvSpPr>
            <p:cNvPr id="123" name="Прямоугольник: скругленные углы 122">
              <a:extLst>
                <a:ext uri="{FF2B5EF4-FFF2-40B4-BE49-F238E27FC236}">
                  <a16:creationId xmlns:a16="http://schemas.microsoft.com/office/drawing/2014/main" id="{F9C3636D-7EB8-42D5-BCF6-17DB008F94BD}"/>
                </a:ext>
              </a:extLst>
            </p:cNvPr>
            <p:cNvSpPr/>
            <p:nvPr/>
          </p:nvSpPr>
          <p:spPr>
            <a:xfrm>
              <a:off x="292101" y="600074"/>
              <a:ext cx="958850" cy="139382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D02A0AA-37C3-427C-9B7F-25C16F66EBDB}"/>
                </a:ext>
              </a:extLst>
            </p:cNvPr>
            <p:cNvSpPr txBox="1"/>
            <p:nvPr/>
          </p:nvSpPr>
          <p:spPr>
            <a:xfrm>
              <a:off x="422645" y="689436"/>
              <a:ext cx="452368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800" b="1" i="0" dirty="0">
                  <a:solidFill>
                    <a:srgbClr val="000000"/>
                  </a:solidFill>
                  <a:effectLst/>
                  <a:latin typeface="Helvetica Neue"/>
                </a:rPr>
                <a:t>width</a:t>
              </a:r>
              <a:endParaRPr lang="ru-RU" sz="8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949D4AA-CECB-4122-B57E-ACD9907FAEE9}"/>
                </a:ext>
              </a:extLst>
            </p:cNvPr>
            <p:cNvSpPr txBox="1"/>
            <p:nvPr/>
          </p:nvSpPr>
          <p:spPr>
            <a:xfrm>
              <a:off x="228603" y="939909"/>
              <a:ext cx="64641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800" b="1" i="0" dirty="0">
                  <a:solidFill>
                    <a:srgbClr val="000000"/>
                  </a:solidFill>
                  <a:effectLst/>
                  <a:latin typeface="Helvetica Neue"/>
                </a:rPr>
                <a:t>height</a:t>
              </a:r>
              <a:endParaRPr lang="ru-RU" sz="800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4F0A362-4E9C-4EDD-B0E4-1146BB1BAD91}"/>
                </a:ext>
              </a:extLst>
            </p:cNvPr>
            <p:cNvSpPr txBox="1"/>
            <p:nvPr/>
          </p:nvSpPr>
          <p:spPr>
            <a:xfrm>
              <a:off x="213525" y="1190382"/>
              <a:ext cx="661488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800" b="1" i="0" dirty="0">
                  <a:solidFill>
                    <a:srgbClr val="000000"/>
                  </a:solidFill>
                  <a:effectLst/>
                  <a:latin typeface="Helvetica Neue"/>
                </a:rPr>
                <a:t>length</a:t>
              </a:r>
              <a:endParaRPr lang="ru-RU" sz="800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82CF6AA-CE73-4C8B-9C4B-7E00483FB500}"/>
                </a:ext>
              </a:extLst>
            </p:cNvPr>
            <p:cNvSpPr txBox="1"/>
            <p:nvPr/>
          </p:nvSpPr>
          <p:spPr>
            <a:xfrm>
              <a:off x="203376" y="1440855"/>
              <a:ext cx="671637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800" b="1" i="0" dirty="0">
                  <a:solidFill>
                    <a:srgbClr val="000000"/>
                  </a:solidFill>
                  <a:effectLst/>
                  <a:latin typeface="Helvetica Neue"/>
                </a:rPr>
                <a:t>stacking</a:t>
              </a:r>
              <a:endParaRPr lang="ru-RU" sz="800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312783B-1FE5-4E64-9324-0F4156A6C2C7}"/>
                </a:ext>
              </a:extLst>
            </p:cNvPr>
            <p:cNvSpPr txBox="1"/>
            <p:nvPr/>
          </p:nvSpPr>
          <p:spPr>
            <a:xfrm>
              <a:off x="123039" y="1691329"/>
              <a:ext cx="751974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800" b="1" i="0" dirty="0">
                  <a:solidFill>
                    <a:srgbClr val="000000"/>
                  </a:solidFill>
                  <a:effectLst/>
                  <a:latin typeface="Helvetica Neue"/>
                </a:rPr>
                <a:t>turnover</a:t>
              </a:r>
              <a:endParaRPr lang="ru-RU" sz="800" dirty="0"/>
            </a:p>
          </p:txBody>
        </p:sp>
      </p:grpSp>
      <p:sp>
        <p:nvSpPr>
          <p:cNvPr id="166" name="Стрелка: вправо 165">
            <a:extLst>
              <a:ext uri="{FF2B5EF4-FFF2-40B4-BE49-F238E27FC236}">
                <a16:creationId xmlns:a16="http://schemas.microsoft.com/office/drawing/2014/main" id="{B1C78D0F-0E04-49C6-BC96-230F72CF6B9E}"/>
              </a:ext>
            </a:extLst>
          </p:cNvPr>
          <p:cNvSpPr/>
          <p:nvPr/>
        </p:nvSpPr>
        <p:spPr>
          <a:xfrm>
            <a:off x="1304573" y="2064738"/>
            <a:ext cx="349250" cy="70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4" name="Группа 193">
            <a:extLst>
              <a:ext uri="{FF2B5EF4-FFF2-40B4-BE49-F238E27FC236}">
                <a16:creationId xmlns:a16="http://schemas.microsoft.com/office/drawing/2014/main" id="{D9CF99C9-6B80-44B6-ACB2-FD587E376545}"/>
              </a:ext>
            </a:extLst>
          </p:cNvPr>
          <p:cNvGrpSpPr/>
          <p:nvPr/>
        </p:nvGrpSpPr>
        <p:grpSpPr>
          <a:xfrm>
            <a:off x="1742227" y="1755431"/>
            <a:ext cx="2382191" cy="1393826"/>
            <a:chOff x="1812605" y="597209"/>
            <a:chExt cx="2382191" cy="1393826"/>
          </a:xfrm>
        </p:grpSpPr>
        <p:sp>
          <p:nvSpPr>
            <p:cNvPr id="129" name="Овал 128">
              <a:extLst>
                <a:ext uri="{FF2B5EF4-FFF2-40B4-BE49-F238E27FC236}">
                  <a16:creationId xmlns:a16="http://schemas.microsoft.com/office/drawing/2014/main" id="{E6D649B9-4171-4449-A0FE-DFE015611DC9}"/>
                </a:ext>
              </a:extLst>
            </p:cNvPr>
            <p:cNvSpPr/>
            <p:nvPr/>
          </p:nvSpPr>
          <p:spPr>
            <a:xfrm>
              <a:off x="1914812" y="70392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0" name="Овал 129">
              <a:extLst>
                <a:ext uri="{FF2B5EF4-FFF2-40B4-BE49-F238E27FC236}">
                  <a16:creationId xmlns:a16="http://schemas.microsoft.com/office/drawing/2014/main" id="{426AD5D0-A2F7-4C6F-A12E-A1CE3E3C832F}"/>
                </a:ext>
              </a:extLst>
            </p:cNvPr>
            <p:cNvSpPr/>
            <p:nvPr/>
          </p:nvSpPr>
          <p:spPr>
            <a:xfrm>
              <a:off x="2165418" y="70392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48353DE3-09A3-4788-ACD0-A1F5C2A7B6A8}"/>
                </a:ext>
              </a:extLst>
            </p:cNvPr>
            <p:cNvSpPr/>
            <p:nvPr/>
          </p:nvSpPr>
          <p:spPr>
            <a:xfrm>
              <a:off x="2416024" y="70392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Овал 131">
              <a:extLst>
                <a:ext uri="{FF2B5EF4-FFF2-40B4-BE49-F238E27FC236}">
                  <a16:creationId xmlns:a16="http://schemas.microsoft.com/office/drawing/2014/main" id="{92E4FF4B-AB0C-4DE1-923E-79FD02A7A2BC}"/>
                </a:ext>
              </a:extLst>
            </p:cNvPr>
            <p:cNvSpPr/>
            <p:nvPr/>
          </p:nvSpPr>
          <p:spPr>
            <a:xfrm>
              <a:off x="2666630" y="70392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3" name="Овал 132">
              <a:extLst>
                <a:ext uri="{FF2B5EF4-FFF2-40B4-BE49-F238E27FC236}">
                  <a16:creationId xmlns:a16="http://schemas.microsoft.com/office/drawing/2014/main" id="{47ADE554-2484-4E00-9B5E-6ACEAFAAD8D7}"/>
                </a:ext>
              </a:extLst>
            </p:cNvPr>
            <p:cNvSpPr/>
            <p:nvPr/>
          </p:nvSpPr>
          <p:spPr>
            <a:xfrm>
              <a:off x="2917236" y="70392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4" name="Овал 133">
              <a:extLst>
                <a:ext uri="{FF2B5EF4-FFF2-40B4-BE49-F238E27FC236}">
                  <a16:creationId xmlns:a16="http://schemas.microsoft.com/office/drawing/2014/main" id="{3C8ECD4B-5842-4319-9AE9-A2510C5953F1}"/>
                </a:ext>
              </a:extLst>
            </p:cNvPr>
            <p:cNvSpPr/>
            <p:nvPr/>
          </p:nvSpPr>
          <p:spPr>
            <a:xfrm>
              <a:off x="3167842" y="70392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Овал 134">
              <a:extLst>
                <a:ext uri="{FF2B5EF4-FFF2-40B4-BE49-F238E27FC236}">
                  <a16:creationId xmlns:a16="http://schemas.microsoft.com/office/drawing/2014/main" id="{D8D0603C-F515-4224-8691-935C9274EECE}"/>
                </a:ext>
              </a:extLst>
            </p:cNvPr>
            <p:cNvSpPr/>
            <p:nvPr/>
          </p:nvSpPr>
          <p:spPr>
            <a:xfrm>
              <a:off x="1914812" y="956907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6" name="Овал 135">
              <a:extLst>
                <a:ext uri="{FF2B5EF4-FFF2-40B4-BE49-F238E27FC236}">
                  <a16:creationId xmlns:a16="http://schemas.microsoft.com/office/drawing/2014/main" id="{079B1022-154E-49BC-B373-0F24B7206E24}"/>
                </a:ext>
              </a:extLst>
            </p:cNvPr>
            <p:cNvSpPr/>
            <p:nvPr/>
          </p:nvSpPr>
          <p:spPr>
            <a:xfrm>
              <a:off x="2165418" y="956907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7" name="Овал 136">
              <a:extLst>
                <a:ext uri="{FF2B5EF4-FFF2-40B4-BE49-F238E27FC236}">
                  <a16:creationId xmlns:a16="http://schemas.microsoft.com/office/drawing/2014/main" id="{160CC94B-345A-444B-933D-6FCF04354236}"/>
                </a:ext>
              </a:extLst>
            </p:cNvPr>
            <p:cNvSpPr/>
            <p:nvPr/>
          </p:nvSpPr>
          <p:spPr>
            <a:xfrm>
              <a:off x="2416024" y="956907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8" name="Овал 137">
              <a:extLst>
                <a:ext uri="{FF2B5EF4-FFF2-40B4-BE49-F238E27FC236}">
                  <a16:creationId xmlns:a16="http://schemas.microsoft.com/office/drawing/2014/main" id="{D8C00FAD-1A29-49AF-9F98-05A49A3A88AC}"/>
                </a:ext>
              </a:extLst>
            </p:cNvPr>
            <p:cNvSpPr/>
            <p:nvPr/>
          </p:nvSpPr>
          <p:spPr>
            <a:xfrm>
              <a:off x="2666630" y="956907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Овал 138">
              <a:extLst>
                <a:ext uri="{FF2B5EF4-FFF2-40B4-BE49-F238E27FC236}">
                  <a16:creationId xmlns:a16="http://schemas.microsoft.com/office/drawing/2014/main" id="{6479F4C5-A166-46EB-8CD4-B180D36E5F99}"/>
                </a:ext>
              </a:extLst>
            </p:cNvPr>
            <p:cNvSpPr/>
            <p:nvPr/>
          </p:nvSpPr>
          <p:spPr>
            <a:xfrm>
              <a:off x="2917236" y="956907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0" name="Овал 139">
              <a:extLst>
                <a:ext uri="{FF2B5EF4-FFF2-40B4-BE49-F238E27FC236}">
                  <a16:creationId xmlns:a16="http://schemas.microsoft.com/office/drawing/2014/main" id="{E5A45CC2-F687-44A7-A45E-1BA109055D7D}"/>
                </a:ext>
              </a:extLst>
            </p:cNvPr>
            <p:cNvSpPr/>
            <p:nvPr/>
          </p:nvSpPr>
          <p:spPr>
            <a:xfrm>
              <a:off x="3167842" y="956907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1" name="Овал 140">
              <a:extLst>
                <a:ext uri="{FF2B5EF4-FFF2-40B4-BE49-F238E27FC236}">
                  <a16:creationId xmlns:a16="http://schemas.microsoft.com/office/drawing/2014/main" id="{10A7AB24-235B-4B02-A2CF-AA9D2F3A17F8}"/>
                </a:ext>
              </a:extLst>
            </p:cNvPr>
            <p:cNvSpPr/>
            <p:nvPr/>
          </p:nvSpPr>
          <p:spPr>
            <a:xfrm>
              <a:off x="1914812" y="1209893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2" name="Овал 141">
              <a:extLst>
                <a:ext uri="{FF2B5EF4-FFF2-40B4-BE49-F238E27FC236}">
                  <a16:creationId xmlns:a16="http://schemas.microsoft.com/office/drawing/2014/main" id="{1A3D7D3B-CC53-4F23-A2C4-09B48FE3D6BA}"/>
                </a:ext>
              </a:extLst>
            </p:cNvPr>
            <p:cNvSpPr/>
            <p:nvPr/>
          </p:nvSpPr>
          <p:spPr>
            <a:xfrm>
              <a:off x="2165418" y="1209893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3" name="Овал 142">
              <a:extLst>
                <a:ext uri="{FF2B5EF4-FFF2-40B4-BE49-F238E27FC236}">
                  <a16:creationId xmlns:a16="http://schemas.microsoft.com/office/drawing/2014/main" id="{215A1B3E-ABE0-4573-984B-94612A160045}"/>
                </a:ext>
              </a:extLst>
            </p:cNvPr>
            <p:cNvSpPr/>
            <p:nvPr/>
          </p:nvSpPr>
          <p:spPr>
            <a:xfrm>
              <a:off x="2416024" y="1209893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4" name="Овал 143">
              <a:extLst>
                <a:ext uri="{FF2B5EF4-FFF2-40B4-BE49-F238E27FC236}">
                  <a16:creationId xmlns:a16="http://schemas.microsoft.com/office/drawing/2014/main" id="{F419D807-CBE4-41AB-B79B-ECEFA3E5E017}"/>
                </a:ext>
              </a:extLst>
            </p:cNvPr>
            <p:cNvSpPr/>
            <p:nvPr/>
          </p:nvSpPr>
          <p:spPr>
            <a:xfrm>
              <a:off x="2666630" y="1209893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5" name="Овал 144">
              <a:extLst>
                <a:ext uri="{FF2B5EF4-FFF2-40B4-BE49-F238E27FC236}">
                  <a16:creationId xmlns:a16="http://schemas.microsoft.com/office/drawing/2014/main" id="{6E14CBF5-D422-40DB-B019-B1E2FA7FC26A}"/>
                </a:ext>
              </a:extLst>
            </p:cNvPr>
            <p:cNvSpPr/>
            <p:nvPr/>
          </p:nvSpPr>
          <p:spPr>
            <a:xfrm>
              <a:off x="2917236" y="1209893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Овал 145">
              <a:extLst>
                <a:ext uri="{FF2B5EF4-FFF2-40B4-BE49-F238E27FC236}">
                  <a16:creationId xmlns:a16="http://schemas.microsoft.com/office/drawing/2014/main" id="{3F7B60B2-CB2A-4D8F-B2E8-A8AD2451E097}"/>
                </a:ext>
              </a:extLst>
            </p:cNvPr>
            <p:cNvSpPr/>
            <p:nvPr/>
          </p:nvSpPr>
          <p:spPr>
            <a:xfrm>
              <a:off x="3167842" y="1209893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Овал 146">
              <a:extLst>
                <a:ext uri="{FF2B5EF4-FFF2-40B4-BE49-F238E27FC236}">
                  <a16:creationId xmlns:a16="http://schemas.microsoft.com/office/drawing/2014/main" id="{1740C7C4-DCC9-4D3F-8C1C-4797028E7070}"/>
                </a:ext>
              </a:extLst>
            </p:cNvPr>
            <p:cNvSpPr/>
            <p:nvPr/>
          </p:nvSpPr>
          <p:spPr>
            <a:xfrm>
              <a:off x="1914812" y="1462879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8" name="Овал 147">
              <a:extLst>
                <a:ext uri="{FF2B5EF4-FFF2-40B4-BE49-F238E27FC236}">
                  <a16:creationId xmlns:a16="http://schemas.microsoft.com/office/drawing/2014/main" id="{11FB4902-5DBC-4091-83C7-6DE62281C77E}"/>
                </a:ext>
              </a:extLst>
            </p:cNvPr>
            <p:cNvSpPr/>
            <p:nvPr/>
          </p:nvSpPr>
          <p:spPr>
            <a:xfrm>
              <a:off x="2165418" y="1462879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9" name="Овал 148">
              <a:extLst>
                <a:ext uri="{FF2B5EF4-FFF2-40B4-BE49-F238E27FC236}">
                  <a16:creationId xmlns:a16="http://schemas.microsoft.com/office/drawing/2014/main" id="{BF939D9E-B245-4570-BC1B-A88DB4B721EF}"/>
                </a:ext>
              </a:extLst>
            </p:cNvPr>
            <p:cNvSpPr/>
            <p:nvPr/>
          </p:nvSpPr>
          <p:spPr>
            <a:xfrm>
              <a:off x="2416024" y="1462879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0" name="Овал 149">
              <a:extLst>
                <a:ext uri="{FF2B5EF4-FFF2-40B4-BE49-F238E27FC236}">
                  <a16:creationId xmlns:a16="http://schemas.microsoft.com/office/drawing/2014/main" id="{F71B7D93-4739-4690-B2EA-79FA0CD43C89}"/>
                </a:ext>
              </a:extLst>
            </p:cNvPr>
            <p:cNvSpPr/>
            <p:nvPr/>
          </p:nvSpPr>
          <p:spPr>
            <a:xfrm>
              <a:off x="2666630" y="1462879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Овал 150">
              <a:extLst>
                <a:ext uri="{FF2B5EF4-FFF2-40B4-BE49-F238E27FC236}">
                  <a16:creationId xmlns:a16="http://schemas.microsoft.com/office/drawing/2014/main" id="{C6F3F109-5BCC-4942-848A-A868264CA985}"/>
                </a:ext>
              </a:extLst>
            </p:cNvPr>
            <p:cNvSpPr/>
            <p:nvPr/>
          </p:nvSpPr>
          <p:spPr>
            <a:xfrm>
              <a:off x="2917236" y="1462879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2" name="Овал 151">
              <a:extLst>
                <a:ext uri="{FF2B5EF4-FFF2-40B4-BE49-F238E27FC236}">
                  <a16:creationId xmlns:a16="http://schemas.microsoft.com/office/drawing/2014/main" id="{AA589C63-6C1C-46F5-A349-504FE545FA70}"/>
                </a:ext>
              </a:extLst>
            </p:cNvPr>
            <p:cNvSpPr/>
            <p:nvPr/>
          </p:nvSpPr>
          <p:spPr>
            <a:xfrm>
              <a:off x="3167842" y="1462879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3" name="Овал 152">
              <a:extLst>
                <a:ext uri="{FF2B5EF4-FFF2-40B4-BE49-F238E27FC236}">
                  <a16:creationId xmlns:a16="http://schemas.microsoft.com/office/drawing/2014/main" id="{5E5D4472-4BE4-4C16-8475-0D5A9FE668A4}"/>
                </a:ext>
              </a:extLst>
            </p:cNvPr>
            <p:cNvSpPr/>
            <p:nvPr/>
          </p:nvSpPr>
          <p:spPr>
            <a:xfrm>
              <a:off x="1914812" y="171586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B6DBC11C-767A-41C6-820C-A268AE580DEB}"/>
                </a:ext>
              </a:extLst>
            </p:cNvPr>
            <p:cNvSpPr/>
            <p:nvPr/>
          </p:nvSpPr>
          <p:spPr>
            <a:xfrm>
              <a:off x="2165418" y="171586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B6BF75F2-4D6A-42F6-8BC2-378DB53294AE}"/>
                </a:ext>
              </a:extLst>
            </p:cNvPr>
            <p:cNvSpPr/>
            <p:nvPr/>
          </p:nvSpPr>
          <p:spPr>
            <a:xfrm>
              <a:off x="2416024" y="171586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6" name="Овал 155">
              <a:extLst>
                <a:ext uri="{FF2B5EF4-FFF2-40B4-BE49-F238E27FC236}">
                  <a16:creationId xmlns:a16="http://schemas.microsoft.com/office/drawing/2014/main" id="{1B5DB698-0E0B-4CB8-8457-0AA41BBAFCCC}"/>
                </a:ext>
              </a:extLst>
            </p:cNvPr>
            <p:cNvSpPr/>
            <p:nvPr/>
          </p:nvSpPr>
          <p:spPr>
            <a:xfrm>
              <a:off x="2666630" y="171586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FEF04D10-46D1-46B8-A415-F47DCAD1FE83}"/>
                </a:ext>
              </a:extLst>
            </p:cNvPr>
            <p:cNvSpPr/>
            <p:nvPr/>
          </p:nvSpPr>
          <p:spPr>
            <a:xfrm>
              <a:off x="2917236" y="171586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8" name="Овал 157">
              <a:extLst>
                <a:ext uri="{FF2B5EF4-FFF2-40B4-BE49-F238E27FC236}">
                  <a16:creationId xmlns:a16="http://schemas.microsoft.com/office/drawing/2014/main" id="{940BAA6E-FC5C-4D52-AF0F-FD8F2CE712C7}"/>
                </a:ext>
              </a:extLst>
            </p:cNvPr>
            <p:cNvSpPr/>
            <p:nvPr/>
          </p:nvSpPr>
          <p:spPr>
            <a:xfrm>
              <a:off x="3167842" y="171586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5" name="Прямоугольник: скругленные углы 164">
              <a:extLst>
                <a:ext uri="{FF2B5EF4-FFF2-40B4-BE49-F238E27FC236}">
                  <a16:creationId xmlns:a16="http://schemas.microsoft.com/office/drawing/2014/main" id="{E23D99D8-035D-4AE8-9D56-E61C1CAD3667}"/>
                </a:ext>
              </a:extLst>
            </p:cNvPr>
            <p:cNvSpPr/>
            <p:nvPr/>
          </p:nvSpPr>
          <p:spPr>
            <a:xfrm>
              <a:off x="1812605" y="597209"/>
              <a:ext cx="2382191" cy="1393826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8" name="Овал 177">
              <a:extLst>
                <a:ext uri="{FF2B5EF4-FFF2-40B4-BE49-F238E27FC236}">
                  <a16:creationId xmlns:a16="http://schemas.microsoft.com/office/drawing/2014/main" id="{4811A23B-5DD5-478E-9385-AA43A2BF936E}"/>
                </a:ext>
              </a:extLst>
            </p:cNvPr>
            <p:cNvSpPr/>
            <p:nvPr/>
          </p:nvSpPr>
          <p:spPr>
            <a:xfrm>
              <a:off x="3418448" y="70392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Овал 178">
              <a:extLst>
                <a:ext uri="{FF2B5EF4-FFF2-40B4-BE49-F238E27FC236}">
                  <a16:creationId xmlns:a16="http://schemas.microsoft.com/office/drawing/2014/main" id="{D60554B1-F29D-4927-AD35-7D255A010C41}"/>
                </a:ext>
              </a:extLst>
            </p:cNvPr>
            <p:cNvSpPr/>
            <p:nvPr/>
          </p:nvSpPr>
          <p:spPr>
            <a:xfrm>
              <a:off x="3418448" y="956907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0" name="Овал 179">
              <a:extLst>
                <a:ext uri="{FF2B5EF4-FFF2-40B4-BE49-F238E27FC236}">
                  <a16:creationId xmlns:a16="http://schemas.microsoft.com/office/drawing/2014/main" id="{F60E6B3E-032C-48BB-AC7F-20F7EC26B3BC}"/>
                </a:ext>
              </a:extLst>
            </p:cNvPr>
            <p:cNvSpPr/>
            <p:nvPr/>
          </p:nvSpPr>
          <p:spPr>
            <a:xfrm>
              <a:off x="3418448" y="1209893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1" name="Овал 180">
              <a:extLst>
                <a:ext uri="{FF2B5EF4-FFF2-40B4-BE49-F238E27FC236}">
                  <a16:creationId xmlns:a16="http://schemas.microsoft.com/office/drawing/2014/main" id="{BF61A127-876A-4EAB-8B52-C7D6625CF1C8}"/>
                </a:ext>
              </a:extLst>
            </p:cNvPr>
            <p:cNvSpPr/>
            <p:nvPr/>
          </p:nvSpPr>
          <p:spPr>
            <a:xfrm>
              <a:off x="3418448" y="1462879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2" name="Овал 181">
              <a:extLst>
                <a:ext uri="{FF2B5EF4-FFF2-40B4-BE49-F238E27FC236}">
                  <a16:creationId xmlns:a16="http://schemas.microsoft.com/office/drawing/2014/main" id="{BF05D8B6-DE53-434B-A5F1-161B06F352C0}"/>
                </a:ext>
              </a:extLst>
            </p:cNvPr>
            <p:cNvSpPr/>
            <p:nvPr/>
          </p:nvSpPr>
          <p:spPr>
            <a:xfrm>
              <a:off x="3418448" y="171586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3" name="Овал 182">
              <a:extLst>
                <a:ext uri="{FF2B5EF4-FFF2-40B4-BE49-F238E27FC236}">
                  <a16:creationId xmlns:a16="http://schemas.microsoft.com/office/drawing/2014/main" id="{76286465-0890-4870-8041-3295EA150582}"/>
                </a:ext>
              </a:extLst>
            </p:cNvPr>
            <p:cNvSpPr/>
            <p:nvPr/>
          </p:nvSpPr>
          <p:spPr>
            <a:xfrm>
              <a:off x="3669054" y="70392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Овал 183">
              <a:extLst>
                <a:ext uri="{FF2B5EF4-FFF2-40B4-BE49-F238E27FC236}">
                  <a16:creationId xmlns:a16="http://schemas.microsoft.com/office/drawing/2014/main" id="{2AFDABD2-4FEA-40AD-9FF9-FFD85B0C7536}"/>
                </a:ext>
              </a:extLst>
            </p:cNvPr>
            <p:cNvSpPr/>
            <p:nvPr/>
          </p:nvSpPr>
          <p:spPr>
            <a:xfrm>
              <a:off x="3669054" y="956907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Овал 184">
              <a:extLst>
                <a:ext uri="{FF2B5EF4-FFF2-40B4-BE49-F238E27FC236}">
                  <a16:creationId xmlns:a16="http://schemas.microsoft.com/office/drawing/2014/main" id="{7E038950-19F3-4E82-A67A-CCB1B71EC1D5}"/>
                </a:ext>
              </a:extLst>
            </p:cNvPr>
            <p:cNvSpPr/>
            <p:nvPr/>
          </p:nvSpPr>
          <p:spPr>
            <a:xfrm>
              <a:off x="3669054" y="1209893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6" name="Овал 185">
              <a:extLst>
                <a:ext uri="{FF2B5EF4-FFF2-40B4-BE49-F238E27FC236}">
                  <a16:creationId xmlns:a16="http://schemas.microsoft.com/office/drawing/2014/main" id="{7F17BB62-79D4-44E6-9929-D39AEDF80982}"/>
                </a:ext>
              </a:extLst>
            </p:cNvPr>
            <p:cNvSpPr/>
            <p:nvPr/>
          </p:nvSpPr>
          <p:spPr>
            <a:xfrm>
              <a:off x="3669054" y="1462879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7" name="Овал 186">
              <a:extLst>
                <a:ext uri="{FF2B5EF4-FFF2-40B4-BE49-F238E27FC236}">
                  <a16:creationId xmlns:a16="http://schemas.microsoft.com/office/drawing/2014/main" id="{DD0A176A-E8F7-4B4F-85B8-08FFAF5F9B86}"/>
                </a:ext>
              </a:extLst>
            </p:cNvPr>
            <p:cNvSpPr/>
            <p:nvPr/>
          </p:nvSpPr>
          <p:spPr>
            <a:xfrm>
              <a:off x="3669054" y="171586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8" name="Овал 187">
              <a:extLst>
                <a:ext uri="{FF2B5EF4-FFF2-40B4-BE49-F238E27FC236}">
                  <a16:creationId xmlns:a16="http://schemas.microsoft.com/office/drawing/2014/main" id="{018BD7F5-CBA0-4D0D-9A6B-2F23C8D9AA4B}"/>
                </a:ext>
              </a:extLst>
            </p:cNvPr>
            <p:cNvSpPr/>
            <p:nvPr/>
          </p:nvSpPr>
          <p:spPr>
            <a:xfrm>
              <a:off x="3919662" y="703921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9" name="Овал 188">
              <a:extLst>
                <a:ext uri="{FF2B5EF4-FFF2-40B4-BE49-F238E27FC236}">
                  <a16:creationId xmlns:a16="http://schemas.microsoft.com/office/drawing/2014/main" id="{D1CFCFD1-DFA1-4934-BFE9-429A298239C8}"/>
                </a:ext>
              </a:extLst>
            </p:cNvPr>
            <p:cNvSpPr/>
            <p:nvPr/>
          </p:nvSpPr>
          <p:spPr>
            <a:xfrm>
              <a:off x="3919662" y="956907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0" name="Овал 189">
              <a:extLst>
                <a:ext uri="{FF2B5EF4-FFF2-40B4-BE49-F238E27FC236}">
                  <a16:creationId xmlns:a16="http://schemas.microsoft.com/office/drawing/2014/main" id="{DEE61E63-7016-4F80-8428-C7192360207A}"/>
                </a:ext>
              </a:extLst>
            </p:cNvPr>
            <p:cNvSpPr/>
            <p:nvPr/>
          </p:nvSpPr>
          <p:spPr>
            <a:xfrm>
              <a:off x="3919662" y="1209893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Овал 190">
              <a:extLst>
                <a:ext uri="{FF2B5EF4-FFF2-40B4-BE49-F238E27FC236}">
                  <a16:creationId xmlns:a16="http://schemas.microsoft.com/office/drawing/2014/main" id="{ECE646CE-D36D-4CD8-A2D9-A6CF6D13AD3A}"/>
                </a:ext>
              </a:extLst>
            </p:cNvPr>
            <p:cNvSpPr/>
            <p:nvPr/>
          </p:nvSpPr>
          <p:spPr>
            <a:xfrm>
              <a:off x="3919662" y="1462879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2" name="Овал 191">
              <a:extLst>
                <a:ext uri="{FF2B5EF4-FFF2-40B4-BE49-F238E27FC236}">
                  <a16:creationId xmlns:a16="http://schemas.microsoft.com/office/drawing/2014/main" id="{97CC3E38-89B3-4140-9D24-1342AB957A53}"/>
                </a:ext>
              </a:extLst>
            </p:cNvPr>
            <p:cNvSpPr/>
            <p:nvPr/>
          </p:nvSpPr>
          <p:spPr>
            <a:xfrm>
              <a:off x="3919662" y="1715866"/>
              <a:ext cx="164828" cy="1648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0" name="Группа 209">
            <a:extLst>
              <a:ext uri="{FF2B5EF4-FFF2-40B4-BE49-F238E27FC236}">
                <a16:creationId xmlns:a16="http://schemas.microsoft.com/office/drawing/2014/main" id="{A40D010E-CE5F-4628-BFF4-E7CC10CFE285}"/>
              </a:ext>
            </a:extLst>
          </p:cNvPr>
          <p:cNvGrpSpPr/>
          <p:nvPr/>
        </p:nvGrpSpPr>
        <p:grpSpPr>
          <a:xfrm>
            <a:off x="4602073" y="1240825"/>
            <a:ext cx="504520" cy="2352675"/>
            <a:chOff x="4387164" y="1428750"/>
            <a:chExt cx="504520" cy="2352675"/>
          </a:xfrm>
        </p:grpSpPr>
        <p:sp>
          <p:nvSpPr>
            <p:cNvPr id="172" name="Прямоугольник: скругленные углы 171">
              <a:extLst>
                <a:ext uri="{FF2B5EF4-FFF2-40B4-BE49-F238E27FC236}">
                  <a16:creationId xmlns:a16="http://schemas.microsoft.com/office/drawing/2014/main" id="{55EAC437-A5F3-4617-A1E0-CA80EF1E04D6}"/>
                </a:ext>
              </a:extLst>
            </p:cNvPr>
            <p:cNvSpPr/>
            <p:nvPr/>
          </p:nvSpPr>
          <p:spPr>
            <a:xfrm>
              <a:off x="4387164" y="1428750"/>
              <a:ext cx="504520" cy="235267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09" name="Группа 208">
              <a:extLst>
                <a:ext uri="{FF2B5EF4-FFF2-40B4-BE49-F238E27FC236}">
                  <a16:creationId xmlns:a16="http://schemas.microsoft.com/office/drawing/2014/main" id="{0A261A7B-BFEE-4CD5-84F5-B420F30D80CA}"/>
                </a:ext>
              </a:extLst>
            </p:cNvPr>
            <p:cNvGrpSpPr/>
            <p:nvPr/>
          </p:nvGrpSpPr>
          <p:grpSpPr>
            <a:xfrm>
              <a:off x="4546467" y="1519368"/>
              <a:ext cx="164828" cy="2181016"/>
              <a:chOff x="4590457" y="703443"/>
              <a:chExt cx="164828" cy="2181016"/>
            </a:xfrm>
          </p:grpSpPr>
          <p:sp>
            <p:nvSpPr>
              <p:cNvPr id="167" name="Овал 166">
                <a:extLst>
                  <a:ext uri="{FF2B5EF4-FFF2-40B4-BE49-F238E27FC236}">
                    <a16:creationId xmlns:a16="http://schemas.microsoft.com/office/drawing/2014/main" id="{1D1BFF16-8D69-4414-8C4F-EF898E53C478}"/>
                  </a:ext>
                </a:extLst>
              </p:cNvPr>
              <p:cNvSpPr/>
              <p:nvPr/>
            </p:nvSpPr>
            <p:spPr>
              <a:xfrm>
                <a:off x="4590457" y="703443"/>
                <a:ext cx="164828" cy="1648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 dirty="0"/>
              </a:p>
            </p:txBody>
          </p:sp>
          <p:sp>
            <p:nvSpPr>
              <p:cNvPr id="168" name="Овал 167">
                <a:extLst>
                  <a:ext uri="{FF2B5EF4-FFF2-40B4-BE49-F238E27FC236}">
                    <a16:creationId xmlns:a16="http://schemas.microsoft.com/office/drawing/2014/main" id="{D02A593B-E031-4990-BC0E-12FCC748CFB5}"/>
                  </a:ext>
                </a:extLst>
              </p:cNvPr>
              <p:cNvSpPr/>
              <p:nvPr/>
            </p:nvSpPr>
            <p:spPr>
              <a:xfrm>
                <a:off x="4590457" y="955466"/>
                <a:ext cx="164828" cy="1648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 dirty="0"/>
              </a:p>
            </p:txBody>
          </p:sp>
          <p:sp>
            <p:nvSpPr>
              <p:cNvPr id="169" name="Овал 168">
                <a:extLst>
                  <a:ext uri="{FF2B5EF4-FFF2-40B4-BE49-F238E27FC236}">
                    <a16:creationId xmlns:a16="http://schemas.microsoft.com/office/drawing/2014/main" id="{057F5EF6-2A30-4EFB-A0D9-1C82408EEC93}"/>
                  </a:ext>
                </a:extLst>
              </p:cNvPr>
              <p:cNvSpPr/>
              <p:nvPr/>
            </p:nvSpPr>
            <p:spPr>
              <a:xfrm>
                <a:off x="4590457" y="1207489"/>
                <a:ext cx="164828" cy="1648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 dirty="0"/>
              </a:p>
            </p:txBody>
          </p:sp>
          <p:sp>
            <p:nvSpPr>
              <p:cNvPr id="170" name="Овал 169">
                <a:extLst>
                  <a:ext uri="{FF2B5EF4-FFF2-40B4-BE49-F238E27FC236}">
                    <a16:creationId xmlns:a16="http://schemas.microsoft.com/office/drawing/2014/main" id="{DCCFC5BE-4205-4373-9CCF-4AAF6A8CF574}"/>
                  </a:ext>
                </a:extLst>
              </p:cNvPr>
              <p:cNvSpPr/>
              <p:nvPr/>
            </p:nvSpPr>
            <p:spPr>
              <a:xfrm>
                <a:off x="4590457" y="1459512"/>
                <a:ext cx="164828" cy="1648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 dirty="0"/>
              </a:p>
            </p:txBody>
          </p:sp>
          <p:sp>
            <p:nvSpPr>
              <p:cNvPr id="171" name="Овал 170">
                <a:extLst>
                  <a:ext uri="{FF2B5EF4-FFF2-40B4-BE49-F238E27FC236}">
                    <a16:creationId xmlns:a16="http://schemas.microsoft.com/office/drawing/2014/main" id="{B0F0A830-CBA6-4F46-9229-7572B44CE2ED}"/>
                  </a:ext>
                </a:extLst>
              </p:cNvPr>
              <p:cNvSpPr/>
              <p:nvPr/>
            </p:nvSpPr>
            <p:spPr>
              <a:xfrm>
                <a:off x="4590457" y="1711535"/>
                <a:ext cx="164828" cy="1648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 dirty="0"/>
              </a:p>
            </p:txBody>
          </p:sp>
          <p:sp>
            <p:nvSpPr>
              <p:cNvPr id="199" name="Овал 198">
                <a:extLst>
                  <a:ext uri="{FF2B5EF4-FFF2-40B4-BE49-F238E27FC236}">
                    <a16:creationId xmlns:a16="http://schemas.microsoft.com/office/drawing/2014/main" id="{BD795574-513B-45AC-8695-32966BA390D8}"/>
                  </a:ext>
                </a:extLst>
              </p:cNvPr>
              <p:cNvSpPr/>
              <p:nvPr/>
            </p:nvSpPr>
            <p:spPr>
              <a:xfrm>
                <a:off x="4590457" y="1963559"/>
                <a:ext cx="164828" cy="1648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 dirty="0"/>
              </a:p>
            </p:txBody>
          </p:sp>
          <p:sp>
            <p:nvSpPr>
              <p:cNvPr id="200" name="Овал 199">
                <a:extLst>
                  <a:ext uri="{FF2B5EF4-FFF2-40B4-BE49-F238E27FC236}">
                    <a16:creationId xmlns:a16="http://schemas.microsoft.com/office/drawing/2014/main" id="{2B065BC0-6C89-4DE8-9005-E1859898F043}"/>
                  </a:ext>
                </a:extLst>
              </p:cNvPr>
              <p:cNvSpPr/>
              <p:nvPr/>
            </p:nvSpPr>
            <p:spPr>
              <a:xfrm>
                <a:off x="4590457" y="2215583"/>
                <a:ext cx="164828" cy="1648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 dirty="0"/>
              </a:p>
            </p:txBody>
          </p:sp>
          <p:sp>
            <p:nvSpPr>
              <p:cNvPr id="201" name="Овал 200">
                <a:extLst>
                  <a:ext uri="{FF2B5EF4-FFF2-40B4-BE49-F238E27FC236}">
                    <a16:creationId xmlns:a16="http://schemas.microsoft.com/office/drawing/2014/main" id="{6E942B53-BEB5-4783-8DC5-40EED1476D24}"/>
                  </a:ext>
                </a:extLst>
              </p:cNvPr>
              <p:cNvSpPr/>
              <p:nvPr/>
            </p:nvSpPr>
            <p:spPr>
              <a:xfrm>
                <a:off x="4590457" y="2467607"/>
                <a:ext cx="164828" cy="1648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 dirty="0"/>
              </a:p>
            </p:txBody>
          </p:sp>
          <p:sp>
            <p:nvSpPr>
              <p:cNvPr id="202" name="Овал 201">
                <a:extLst>
                  <a:ext uri="{FF2B5EF4-FFF2-40B4-BE49-F238E27FC236}">
                    <a16:creationId xmlns:a16="http://schemas.microsoft.com/office/drawing/2014/main" id="{9F312DA9-4132-4590-A992-72F13ADE6A70}"/>
                  </a:ext>
                </a:extLst>
              </p:cNvPr>
              <p:cNvSpPr/>
              <p:nvPr/>
            </p:nvSpPr>
            <p:spPr>
              <a:xfrm>
                <a:off x="4590457" y="2719631"/>
                <a:ext cx="164828" cy="1648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 dirty="0"/>
              </a:p>
            </p:txBody>
          </p:sp>
        </p:grpSp>
      </p:grpSp>
      <p:sp>
        <p:nvSpPr>
          <p:cNvPr id="211" name="Стрелка: вправо 210">
            <a:extLst>
              <a:ext uri="{FF2B5EF4-FFF2-40B4-BE49-F238E27FC236}">
                <a16:creationId xmlns:a16="http://schemas.microsoft.com/office/drawing/2014/main" id="{E8D97054-3607-4183-B562-A0F49CA67B6A}"/>
              </a:ext>
            </a:extLst>
          </p:cNvPr>
          <p:cNvSpPr/>
          <p:nvPr/>
        </p:nvSpPr>
        <p:spPr>
          <a:xfrm>
            <a:off x="4162025" y="2087512"/>
            <a:ext cx="349250" cy="70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86" name="Группа 285">
            <a:extLst>
              <a:ext uri="{FF2B5EF4-FFF2-40B4-BE49-F238E27FC236}">
                <a16:creationId xmlns:a16="http://schemas.microsoft.com/office/drawing/2014/main" id="{C7C83920-442E-4639-AAB0-8D727881C69F}"/>
              </a:ext>
            </a:extLst>
          </p:cNvPr>
          <p:cNvGrpSpPr/>
          <p:nvPr/>
        </p:nvGrpSpPr>
        <p:grpSpPr>
          <a:xfrm>
            <a:off x="5706893" y="1171144"/>
            <a:ext cx="1758676" cy="2588168"/>
            <a:chOff x="5619316" y="1598060"/>
            <a:chExt cx="1758676" cy="2588168"/>
          </a:xfrm>
        </p:grpSpPr>
        <p:grpSp>
          <p:nvGrpSpPr>
            <p:cNvPr id="284" name="Группа 283">
              <a:extLst>
                <a:ext uri="{FF2B5EF4-FFF2-40B4-BE49-F238E27FC236}">
                  <a16:creationId xmlns:a16="http://schemas.microsoft.com/office/drawing/2014/main" id="{B7D7D12E-65DD-49FF-B75C-78E203DC5A43}"/>
                </a:ext>
              </a:extLst>
            </p:cNvPr>
            <p:cNvGrpSpPr/>
            <p:nvPr/>
          </p:nvGrpSpPr>
          <p:grpSpPr>
            <a:xfrm>
              <a:off x="5788134" y="1738140"/>
              <a:ext cx="1440973" cy="2342913"/>
              <a:chOff x="5788134" y="1738140"/>
              <a:chExt cx="1440973" cy="2342913"/>
            </a:xfrm>
          </p:grpSpPr>
          <p:sp>
            <p:nvSpPr>
              <p:cNvPr id="212" name="Овал 211">
                <a:extLst>
                  <a:ext uri="{FF2B5EF4-FFF2-40B4-BE49-F238E27FC236}">
                    <a16:creationId xmlns:a16="http://schemas.microsoft.com/office/drawing/2014/main" id="{EA33DD49-3764-4299-A418-A675CFF9E28F}"/>
                  </a:ext>
                </a:extLst>
              </p:cNvPr>
              <p:cNvSpPr/>
              <p:nvPr/>
            </p:nvSpPr>
            <p:spPr>
              <a:xfrm>
                <a:off x="5788134" y="1738140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Овал 212">
                <a:extLst>
                  <a:ext uri="{FF2B5EF4-FFF2-40B4-BE49-F238E27FC236}">
                    <a16:creationId xmlns:a16="http://schemas.microsoft.com/office/drawing/2014/main" id="{38DFC21F-6E42-4EAB-8BCF-B095A28245F3}"/>
                  </a:ext>
                </a:extLst>
              </p:cNvPr>
              <p:cNvSpPr/>
              <p:nvPr/>
            </p:nvSpPr>
            <p:spPr>
              <a:xfrm>
                <a:off x="6043363" y="1738140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Овал 213">
                <a:extLst>
                  <a:ext uri="{FF2B5EF4-FFF2-40B4-BE49-F238E27FC236}">
                    <a16:creationId xmlns:a16="http://schemas.microsoft.com/office/drawing/2014/main" id="{0BA639DC-130A-40F4-B476-29156411D841}"/>
                  </a:ext>
                </a:extLst>
              </p:cNvPr>
              <p:cNvSpPr/>
              <p:nvPr/>
            </p:nvSpPr>
            <p:spPr>
              <a:xfrm>
                <a:off x="6298592" y="1738140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Овал 214">
                <a:extLst>
                  <a:ext uri="{FF2B5EF4-FFF2-40B4-BE49-F238E27FC236}">
                    <a16:creationId xmlns:a16="http://schemas.microsoft.com/office/drawing/2014/main" id="{CC298A5E-F0C5-446C-83D8-77927A98435E}"/>
                  </a:ext>
                </a:extLst>
              </p:cNvPr>
              <p:cNvSpPr/>
              <p:nvPr/>
            </p:nvSpPr>
            <p:spPr>
              <a:xfrm>
                <a:off x="6553821" y="1738140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Овал 215">
                <a:extLst>
                  <a:ext uri="{FF2B5EF4-FFF2-40B4-BE49-F238E27FC236}">
                    <a16:creationId xmlns:a16="http://schemas.microsoft.com/office/drawing/2014/main" id="{8A14BABF-9B61-4D0F-82B4-975C0C5B1D72}"/>
                  </a:ext>
                </a:extLst>
              </p:cNvPr>
              <p:cNvSpPr/>
              <p:nvPr/>
            </p:nvSpPr>
            <p:spPr>
              <a:xfrm>
                <a:off x="6809050" y="1738140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Овал 216">
                <a:extLst>
                  <a:ext uri="{FF2B5EF4-FFF2-40B4-BE49-F238E27FC236}">
                    <a16:creationId xmlns:a16="http://schemas.microsoft.com/office/drawing/2014/main" id="{017CDDFD-3A4B-4DD1-BF0B-C09F588329EA}"/>
                  </a:ext>
                </a:extLst>
              </p:cNvPr>
              <p:cNvSpPr/>
              <p:nvPr/>
            </p:nvSpPr>
            <p:spPr>
              <a:xfrm>
                <a:off x="7064279" y="1738140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Овал 217">
                <a:extLst>
                  <a:ext uri="{FF2B5EF4-FFF2-40B4-BE49-F238E27FC236}">
                    <a16:creationId xmlns:a16="http://schemas.microsoft.com/office/drawing/2014/main" id="{AE22EEC8-9BEC-4549-A83C-F5E344E61C16}"/>
                  </a:ext>
                </a:extLst>
              </p:cNvPr>
              <p:cNvSpPr/>
              <p:nvPr/>
            </p:nvSpPr>
            <p:spPr>
              <a:xfrm>
                <a:off x="5788134" y="1980149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Овал 218">
                <a:extLst>
                  <a:ext uri="{FF2B5EF4-FFF2-40B4-BE49-F238E27FC236}">
                    <a16:creationId xmlns:a16="http://schemas.microsoft.com/office/drawing/2014/main" id="{D874EE49-6F94-4557-A817-C20D474F2346}"/>
                  </a:ext>
                </a:extLst>
              </p:cNvPr>
              <p:cNvSpPr/>
              <p:nvPr/>
            </p:nvSpPr>
            <p:spPr>
              <a:xfrm>
                <a:off x="6043363" y="1980149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Овал 219">
                <a:extLst>
                  <a:ext uri="{FF2B5EF4-FFF2-40B4-BE49-F238E27FC236}">
                    <a16:creationId xmlns:a16="http://schemas.microsoft.com/office/drawing/2014/main" id="{5EFEDE20-76F0-48E4-A92B-7455AAF24EB9}"/>
                  </a:ext>
                </a:extLst>
              </p:cNvPr>
              <p:cNvSpPr/>
              <p:nvPr/>
            </p:nvSpPr>
            <p:spPr>
              <a:xfrm>
                <a:off x="6298592" y="1980149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Овал 220">
                <a:extLst>
                  <a:ext uri="{FF2B5EF4-FFF2-40B4-BE49-F238E27FC236}">
                    <a16:creationId xmlns:a16="http://schemas.microsoft.com/office/drawing/2014/main" id="{E30D7E09-FB7F-4C73-AC91-4DF5B0E915FB}"/>
                  </a:ext>
                </a:extLst>
              </p:cNvPr>
              <p:cNvSpPr/>
              <p:nvPr/>
            </p:nvSpPr>
            <p:spPr>
              <a:xfrm>
                <a:off x="6553821" y="1980149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Овал 221">
                <a:extLst>
                  <a:ext uri="{FF2B5EF4-FFF2-40B4-BE49-F238E27FC236}">
                    <a16:creationId xmlns:a16="http://schemas.microsoft.com/office/drawing/2014/main" id="{FCFA7FAD-2A63-4599-8894-E498522966B6}"/>
                  </a:ext>
                </a:extLst>
              </p:cNvPr>
              <p:cNvSpPr/>
              <p:nvPr/>
            </p:nvSpPr>
            <p:spPr>
              <a:xfrm>
                <a:off x="6809050" y="1980149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Овал 222">
                <a:extLst>
                  <a:ext uri="{FF2B5EF4-FFF2-40B4-BE49-F238E27FC236}">
                    <a16:creationId xmlns:a16="http://schemas.microsoft.com/office/drawing/2014/main" id="{CD6B93E8-20C4-4B78-9878-490A1CBE40BB}"/>
                  </a:ext>
                </a:extLst>
              </p:cNvPr>
              <p:cNvSpPr/>
              <p:nvPr/>
            </p:nvSpPr>
            <p:spPr>
              <a:xfrm>
                <a:off x="7064279" y="1980149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Овал 223">
                <a:extLst>
                  <a:ext uri="{FF2B5EF4-FFF2-40B4-BE49-F238E27FC236}">
                    <a16:creationId xmlns:a16="http://schemas.microsoft.com/office/drawing/2014/main" id="{EEF66A35-F2AA-4FBD-A69A-81A0856662FE}"/>
                  </a:ext>
                </a:extLst>
              </p:cNvPr>
              <p:cNvSpPr/>
              <p:nvPr/>
            </p:nvSpPr>
            <p:spPr>
              <a:xfrm>
                <a:off x="5788134" y="2222158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Овал 224">
                <a:extLst>
                  <a:ext uri="{FF2B5EF4-FFF2-40B4-BE49-F238E27FC236}">
                    <a16:creationId xmlns:a16="http://schemas.microsoft.com/office/drawing/2014/main" id="{78DD7183-E0CD-408F-87B0-50883FEDFE21}"/>
                  </a:ext>
                </a:extLst>
              </p:cNvPr>
              <p:cNvSpPr/>
              <p:nvPr/>
            </p:nvSpPr>
            <p:spPr>
              <a:xfrm>
                <a:off x="6043363" y="2222158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Овал 225">
                <a:extLst>
                  <a:ext uri="{FF2B5EF4-FFF2-40B4-BE49-F238E27FC236}">
                    <a16:creationId xmlns:a16="http://schemas.microsoft.com/office/drawing/2014/main" id="{9EDA2A2A-0026-4205-8B36-4110F02CFD7A}"/>
                  </a:ext>
                </a:extLst>
              </p:cNvPr>
              <p:cNvSpPr/>
              <p:nvPr/>
            </p:nvSpPr>
            <p:spPr>
              <a:xfrm>
                <a:off x="6298592" y="2222158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Овал 226">
                <a:extLst>
                  <a:ext uri="{FF2B5EF4-FFF2-40B4-BE49-F238E27FC236}">
                    <a16:creationId xmlns:a16="http://schemas.microsoft.com/office/drawing/2014/main" id="{16680BCF-0508-4A82-A1DC-53F480B51CE5}"/>
                  </a:ext>
                </a:extLst>
              </p:cNvPr>
              <p:cNvSpPr/>
              <p:nvPr/>
            </p:nvSpPr>
            <p:spPr>
              <a:xfrm>
                <a:off x="6553821" y="2222158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Овал 227">
                <a:extLst>
                  <a:ext uri="{FF2B5EF4-FFF2-40B4-BE49-F238E27FC236}">
                    <a16:creationId xmlns:a16="http://schemas.microsoft.com/office/drawing/2014/main" id="{A9202131-D663-4B6D-8000-33A896AE1DBF}"/>
                  </a:ext>
                </a:extLst>
              </p:cNvPr>
              <p:cNvSpPr/>
              <p:nvPr/>
            </p:nvSpPr>
            <p:spPr>
              <a:xfrm>
                <a:off x="6809050" y="2222158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Овал 228">
                <a:extLst>
                  <a:ext uri="{FF2B5EF4-FFF2-40B4-BE49-F238E27FC236}">
                    <a16:creationId xmlns:a16="http://schemas.microsoft.com/office/drawing/2014/main" id="{E3226BA4-6C97-43D4-8A60-69A602F4AAC9}"/>
                  </a:ext>
                </a:extLst>
              </p:cNvPr>
              <p:cNvSpPr/>
              <p:nvPr/>
            </p:nvSpPr>
            <p:spPr>
              <a:xfrm>
                <a:off x="7064279" y="2222158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Овал 229">
                <a:extLst>
                  <a:ext uri="{FF2B5EF4-FFF2-40B4-BE49-F238E27FC236}">
                    <a16:creationId xmlns:a16="http://schemas.microsoft.com/office/drawing/2014/main" id="{B949ED12-C9AF-4004-BFB8-2313D9153A3F}"/>
                  </a:ext>
                </a:extLst>
              </p:cNvPr>
              <p:cNvSpPr/>
              <p:nvPr/>
            </p:nvSpPr>
            <p:spPr>
              <a:xfrm>
                <a:off x="5788134" y="2464167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Овал 230">
                <a:extLst>
                  <a:ext uri="{FF2B5EF4-FFF2-40B4-BE49-F238E27FC236}">
                    <a16:creationId xmlns:a16="http://schemas.microsoft.com/office/drawing/2014/main" id="{38A14CF4-B79F-4827-92E9-A00F5269F62C}"/>
                  </a:ext>
                </a:extLst>
              </p:cNvPr>
              <p:cNvSpPr/>
              <p:nvPr/>
            </p:nvSpPr>
            <p:spPr>
              <a:xfrm>
                <a:off x="6043363" y="2464167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Овал 231">
                <a:extLst>
                  <a:ext uri="{FF2B5EF4-FFF2-40B4-BE49-F238E27FC236}">
                    <a16:creationId xmlns:a16="http://schemas.microsoft.com/office/drawing/2014/main" id="{F30418A5-046D-4D68-B0BB-380958ECF97F}"/>
                  </a:ext>
                </a:extLst>
              </p:cNvPr>
              <p:cNvSpPr/>
              <p:nvPr/>
            </p:nvSpPr>
            <p:spPr>
              <a:xfrm>
                <a:off x="6298592" y="2464167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Овал 232">
                <a:extLst>
                  <a:ext uri="{FF2B5EF4-FFF2-40B4-BE49-F238E27FC236}">
                    <a16:creationId xmlns:a16="http://schemas.microsoft.com/office/drawing/2014/main" id="{014149B9-21AC-4D00-B7DE-9034B8C8C27F}"/>
                  </a:ext>
                </a:extLst>
              </p:cNvPr>
              <p:cNvSpPr/>
              <p:nvPr/>
            </p:nvSpPr>
            <p:spPr>
              <a:xfrm>
                <a:off x="6553821" y="2464167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Овал 233">
                <a:extLst>
                  <a:ext uri="{FF2B5EF4-FFF2-40B4-BE49-F238E27FC236}">
                    <a16:creationId xmlns:a16="http://schemas.microsoft.com/office/drawing/2014/main" id="{33C7B27D-666F-480A-B5C8-EFE57202D5D8}"/>
                  </a:ext>
                </a:extLst>
              </p:cNvPr>
              <p:cNvSpPr/>
              <p:nvPr/>
            </p:nvSpPr>
            <p:spPr>
              <a:xfrm>
                <a:off x="6809050" y="2464167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Овал 234">
                <a:extLst>
                  <a:ext uri="{FF2B5EF4-FFF2-40B4-BE49-F238E27FC236}">
                    <a16:creationId xmlns:a16="http://schemas.microsoft.com/office/drawing/2014/main" id="{555D090F-2707-400F-9541-5052B4119568}"/>
                  </a:ext>
                </a:extLst>
              </p:cNvPr>
              <p:cNvSpPr/>
              <p:nvPr/>
            </p:nvSpPr>
            <p:spPr>
              <a:xfrm>
                <a:off x="7064279" y="2464167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Овал 235">
                <a:extLst>
                  <a:ext uri="{FF2B5EF4-FFF2-40B4-BE49-F238E27FC236}">
                    <a16:creationId xmlns:a16="http://schemas.microsoft.com/office/drawing/2014/main" id="{CE876C35-46E8-446E-8FC3-E02282BFE639}"/>
                  </a:ext>
                </a:extLst>
              </p:cNvPr>
              <p:cNvSpPr/>
              <p:nvPr/>
            </p:nvSpPr>
            <p:spPr>
              <a:xfrm>
                <a:off x="5788134" y="2706176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Овал 236">
                <a:extLst>
                  <a:ext uri="{FF2B5EF4-FFF2-40B4-BE49-F238E27FC236}">
                    <a16:creationId xmlns:a16="http://schemas.microsoft.com/office/drawing/2014/main" id="{A6E3C568-9D68-48A8-ACB2-004B20A15D83}"/>
                  </a:ext>
                </a:extLst>
              </p:cNvPr>
              <p:cNvSpPr/>
              <p:nvPr/>
            </p:nvSpPr>
            <p:spPr>
              <a:xfrm>
                <a:off x="6043363" y="2706176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Овал 237">
                <a:extLst>
                  <a:ext uri="{FF2B5EF4-FFF2-40B4-BE49-F238E27FC236}">
                    <a16:creationId xmlns:a16="http://schemas.microsoft.com/office/drawing/2014/main" id="{9D579C36-4CCD-4F0E-A97D-CD4DFC18A9A0}"/>
                  </a:ext>
                </a:extLst>
              </p:cNvPr>
              <p:cNvSpPr/>
              <p:nvPr/>
            </p:nvSpPr>
            <p:spPr>
              <a:xfrm>
                <a:off x="6298592" y="2706176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Овал 238">
                <a:extLst>
                  <a:ext uri="{FF2B5EF4-FFF2-40B4-BE49-F238E27FC236}">
                    <a16:creationId xmlns:a16="http://schemas.microsoft.com/office/drawing/2014/main" id="{D518060E-C0CA-4C5A-AED9-D435EA486EC1}"/>
                  </a:ext>
                </a:extLst>
              </p:cNvPr>
              <p:cNvSpPr/>
              <p:nvPr/>
            </p:nvSpPr>
            <p:spPr>
              <a:xfrm>
                <a:off x="6553821" y="2706176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Овал 239">
                <a:extLst>
                  <a:ext uri="{FF2B5EF4-FFF2-40B4-BE49-F238E27FC236}">
                    <a16:creationId xmlns:a16="http://schemas.microsoft.com/office/drawing/2014/main" id="{80A70360-00BD-45D8-A667-AEA4D80A13B4}"/>
                  </a:ext>
                </a:extLst>
              </p:cNvPr>
              <p:cNvSpPr/>
              <p:nvPr/>
            </p:nvSpPr>
            <p:spPr>
              <a:xfrm>
                <a:off x="6809050" y="2706176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1" name="Овал 240">
                <a:extLst>
                  <a:ext uri="{FF2B5EF4-FFF2-40B4-BE49-F238E27FC236}">
                    <a16:creationId xmlns:a16="http://schemas.microsoft.com/office/drawing/2014/main" id="{0C07071A-7EFA-40B9-9ED5-AAAF52B118EC}"/>
                  </a:ext>
                </a:extLst>
              </p:cNvPr>
              <p:cNvSpPr/>
              <p:nvPr/>
            </p:nvSpPr>
            <p:spPr>
              <a:xfrm>
                <a:off x="7064279" y="2706176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2" name="Овал 241">
                <a:extLst>
                  <a:ext uri="{FF2B5EF4-FFF2-40B4-BE49-F238E27FC236}">
                    <a16:creationId xmlns:a16="http://schemas.microsoft.com/office/drawing/2014/main" id="{DFAE6F6C-A38B-4090-AF88-F44B2B17BE2C}"/>
                  </a:ext>
                </a:extLst>
              </p:cNvPr>
              <p:cNvSpPr/>
              <p:nvPr/>
            </p:nvSpPr>
            <p:spPr>
              <a:xfrm>
                <a:off x="5788134" y="2948185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3" name="Овал 242">
                <a:extLst>
                  <a:ext uri="{FF2B5EF4-FFF2-40B4-BE49-F238E27FC236}">
                    <a16:creationId xmlns:a16="http://schemas.microsoft.com/office/drawing/2014/main" id="{95E90018-7D00-4304-9A22-684B7209A005}"/>
                  </a:ext>
                </a:extLst>
              </p:cNvPr>
              <p:cNvSpPr/>
              <p:nvPr/>
            </p:nvSpPr>
            <p:spPr>
              <a:xfrm>
                <a:off x="6043363" y="2948185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4" name="Овал 243">
                <a:extLst>
                  <a:ext uri="{FF2B5EF4-FFF2-40B4-BE49-F238E27FC236}">
                    <a16:creationId xmlns:a16="http://schemas.microsoft.com/office/drawing/2014/main" id="{06323155-F12C-48AB-9A73-5CC7464A8F48}"/>
                  </a:ext>
                </a:extLst>
              </p:cNvPr>
              <p:cNvSpPr/>
              <p:nvPr/>
            </p:nvSpPr>
            <p:spPr>
              <a:xfrm>
                <a:off x="6298592" y="2948185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5" name="Овал 244">
                <a:extLst>
                  <a:ext uri="{FF2B5EF4-FFF2-40B4-BE49-F238E27FC236}">
                    <a16:creationId xmlns:a16="http://schemas.microsoft.com/office/drawing/2014/main" id="{E7C79350-26AB-4AA8-9993-40CB63165FF1}"/>
                  </a:ext>
                </a:extLst>
              </p:cNvPr>
              <p:cNvSpPr/>
              <p:nvPr/>
            </p:nvSpPr>
            <p:spPr>
              <a:xfrm>
                <a:off x="6553821" y="2948185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6" name="Овал 245">
                <a:extLst>
                  <a:ext uri="{FF2B5EF4-FFF2-40B4-BE49-F238E27FC236}">
                    <a16:creationId xmlns:a16="http://schemas.microsoft.com/office/drawing/2014/main" id="{7A08FD8C-3C05-4379-B34E-EF35A9C2D964}"/>
                  </a:ext>
                </a:extLst>
              </p:cNvPr>
              <p:cNvSpPr/>
              <p:nvPr/>
            </p:nvSpPr>
            <p:spPr>
              <a:xfrm>
                <a:off x="6809050" y="2948185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7" name="Овал 246">
                <a:extLst>
                  <a:ext uri="{FF2B5EF4-FFF2-40B4-BE49-F238E27FC236}">
                    <a16:creationId xmlns:a16="http://schemas.microsoft.com/office/drawing/2014/main" id="{17FB302F-E5E2-4261-8198-329B3A0F1B68}"/>
                  </a:ext>
                </a:extLst>
              </p:cNvPr>
              <p:cNvSpPr/>
              <p:nvPr/>
            </p:nvSpPr>
            <p:spPr>
              <a:xfrm>
                <a:off x="7064279" y="2948185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8" name="Овал 247">
                <a:extLst>
                  <a:ext uri="{FF2B5EF4-FFF2-40B4-BE49-F238E27FC236}">
                    <a16:creationId xmlns:a16="http://schemas.microsoft.com/office/drawing/2014/main" id="{E7DA8769-1E63-423F-8318-B6BA94EFCC42}"/>
                  </a:ext>
                </a:extLst>
              </p:cNvPr>
              <p:cNvSpPr/>
              <p:nvPr/>
            </p:nvSpPr>
            <p:spPr>
              <a:xfrm>
                <a:off x="5788134" y="3190194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9" name="Овал 248">
                <a:extLst>
                  <a:ext uri="{FF2B5EF4-FFF2-40B4-BE49-F238E27FC236}">
                    <a16:creationId xmlns:a16="http://schemas.microsoft.com/office/drawing/2014/main" id="{22868F06-A5D7-4FAD-835D-5885AC71423C}"/>
                  </a:ext>
                </a:extLst>
              </p:cNvPr>
              <p:cNvSpPr/>
              <p:nvPr/>
            </p:nvSpPr>
            <p:spPr>
              <a:xfrm>
                <a:off x="6043363" y="3190194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0" name="Овал 249">
                <a:extLst>
                  <a:ext uri="{FF2B5EF4-FFF2-40B4-BE49-F238E27FC236}">
                    <a16:creationId xmlns:a16="http://schemas.microsoft.com/office/drawing/2014/main" id="{6FCEA0BC-5A32-4BC3-B674-3325A1C58EC0}"/>
                  </a:ext>
                </a:extLst>
              </p:cNvPr>
              <p:cNvSpPr/>
              <p:nvPr/>
            </p:nvSpPr>
            <p:spPr>
              <a:xfrm>
                <a:off x="6298592" y="3190194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1" name="Овал 250">
                <a:extLst>
                  <a:ext uri="{FF2B5EF4-FFF2-40B4-BE49-F238E27FC236}">
                    <a16:creationId xmlns:a16="http://schemas.microsoft.com/office/drawing/2014/main" id="{5904C6AB-52E6-407C-B933-EAFA37FC3B40}"/>
                  </a:ext>
                </a:extLst>
              </p:cNvPr>
              <p:cNvSpPr/>
              <p:nvPr/>
            </p:nvSpPr>
            <p:spPr>
              <a:xfrm>
                <a:off x="6553821" y="3190194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2" name="Овал 251">
                <a:extLst>
                  <a:ext uri="{FF2B5EF4-FFF2-40B4-BE49-F238E27FC236}">
                    <a16:creationId xmlns:a16="http://schemas.microsoft.com/office/drawing/2014/main" id="{C11E874C-6D11-49C0-8557-9CEBBC5EE087}"/>
                  </a:ext>
                </a:extLst>
              </p:cNvPr>
              <p:cNvSpPr/>
              <p:nvPr/>
            </p:nvSpPr>
            <p:spPr>
              <a:xfrm>
                <a:off x="6809050" y="3190194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3" name="Овал 252">
                <a:extLst>
                  <a:ext uri="{FF2B5EF4-FFF2-40B4-BE49-F238E27FC236}">
                    <a16:creationId xmlns:a16="http://schemas.microsoft.com/office/drawing/2014/main" id="{0BD4526A-0428-4303-A8DD-4018109C1518}"/>
                  </a:ext>
                </a:extLst>
              </p:cNvPr>
              <p:cNvSpPr/>
              <p:nvPr/>
            </p:nvSpPr>
            <p:spPr>
              <a:xfrm>
                <a:off x="7064279" y="3190194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4" name="Овал 253">
                <a:extLst>
                  <a:ext uri="{FF2B5EF4-FFF2-40B4-BE49-F238E27FC236}">
                    <a16:creationId xmlns:a16="http://schemas.microsoft.com/office/drawing/2014/main" id="{31A02594-E6C2-44B1-98FE-D90A95C206C3}"/>
                  </a:ext>
                </a:extLst>
              </p:cNvPr>
              <p:cNvSpPr/>
              <p:nvPr/>
            </p:nvSpPr>
            <p:spPr>
              <a:xfrm>
                <a:off x="5788134" y="3432203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5" name="Овал 254">
                <a:extLst>
                  <a:ext uri="{FF2B5EF4-FFF2-40B4-BE49-F238E27FC236}">
                    <a16:creationId xmlns:a16="http://schemas.microsoft.com/office/drawing/2014/main" id="{1F731761-AE40-49AB-BC5D-7CE29CC1BD0E}"/>
                  </a:ext>
                </a:extLst>
              </p:cNvPr>
              <p:cNvSpPr/>
              <p:nvPr/>
            </p:nvSpPr>
            <p:spPr>
              <a:xfrm>
                <a:off x="6043363" y="3432203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6" name="Овал 255">
                <a:extLst>
                  <a:ext uri="{FF2B5EF4-FFF2-40B4-BE49-F238E27FC236}">
                    <a16:creationId xmlns:a16="http://schemas.microsoft.com/office/drawing/2014/main" id="{D411D619-311D-4A7D-8B80-68490EBA74BC}"/>
                  </a:ext>
                </a:extLst>
              </p:cNvPr>
              <p:cNvSpPr/>
              <p:nvPr/>
            </p:nvSpPr>
            <p:spPr>
              <a:xfrm>
                <a:off x="6298592" y="3432203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7" name="Овал 256">
                <a:extLst>
                  <a:ext uri="{FF2B5EF4-FFF2-40B4-BE49-F238E27FC236}">
                    <a16:creationId xmlns:a16="http://schemas.microsoft.com/office/drawing/2014/main" id="{0AB75C13-3196-498D-A43D-E36885F51424}"/>
                  </a:ext>
                </a:extLst>
              </p:cNvPr>
              <p:cNvSpPr/>
              <p:nvPr/>
            </p:nvSpPr>
            <p:spPr>
              <a:xfrm>
                <a:off x="6553821" y="3432203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8" name="Овал 257">
                <a:extLst>
                  <a:ext uri="{FF2B5EF4-FFF2-40B4-BE49-F238E27FC236}">
                    <a16:creationId xmlns:a16="http://schemas.microsoft.com/office/drawing/2014/main" id="{284B309D-F6FF-43B8-AC06-1E04AD974443}"/>
                  </a:ext>
                </a:extLst>
              </p:cNvPr>
              <p:cNvSpPr/>
              <p:nvPr/>
            </p:nvSpPr>
            <p:spPr>
              <a:xfrm>
                <a:off x="6809050" y="3432203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9" name="Овал 258">
                <a:extLst>
                  <a:ext uri="{FF2B5EF4-FFF2-40B4-BE49-F238E27FC236}">
                    <a16:creationId xmlns:a16="http://schemas.microsoft.com/office/drawing/2014/main" id="{3E82C77F-D7A9-4D8C-9921-C996C99BFF42}"/>
                  </a:ext>
                </a:extLst>
              </p:cNvPr>
              <p:cNvSpPr/>
              <p:nvPr/>
            </p:nvSpPr>
            <p:spPr>
              <a:xfrm>
                <a:off x="7064279" y="3432203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0" name="Овал 259">
                <a:extLst>
                  <a:ext uri="{FF2B5EF4-FFF2-40B4-BE49-F238E27FC236}">
                    <a16:creationId xmlns:a16="http://schemas.microsoft.com/office/drawing/2014/main" id="{BBB4544B-1FF3-4F0C-B650-E0BCCA22A40E}"/>
                  </a:ext>
                </a:extLst>
              </p:cNvPr>
              <p:cNvSpPr/>
              <p:nvPr/>
            </p:nvSpPr>
            <p:spPr>
              <a:xfrm>
                <a:off x="5788134" y="3674212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1" name="Овал 260">
                <a:extLst>
                  <a:ext uri="{FF2B5EF4-FFF2-40B4-BE49-F238E27FC236}">
                    <a16:creationId xmlns:a16="http://schemas.microsoft.com/office/drawing/2014/main" id="{7BBC544A-C6AE-4442-B0AF-9DC6F5698A2F}"/>
                  </a:ext>
                </a:extLst>
              </p:cNvPr>
              <p:cNvSpPr/>
              <p:nvPr/>
            </p:nvSpPr>
            <p:spPr>
              <a:xfrm>
                <a:off x="6043363" y="3674212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2" name="Овал 261">
                <a:extLst>
                  <a:ext uri="{FF2B5EF4-FFF2-40B4-BE49-F238E27FC236}">
                    <a16:creationId xmlns:a16="http://schemas.microsoft.com/office/drawing/2014/main" id="{9EE930E1-F5AE-4DA8-90BE-611DDFCDFDDB}"/>
                  </a:ext>
                </a:extLst>
              </p:cNvPr>
              <p:cNvSpPr/>
              <p:nvPr/>
            </p:nvSpPr>
            <p:spPr>
              <a:xfrm>
                <a:off x="6298592" y="3674212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3" name="Овал 262">
                <a:extLst>
                  <a:ext uri="{FF2B5EF4-FFF2-40B4-BE49-F238E27FC236}">
                    <a16:creationId xmlns:a16="http://schemas.microsoft.com/office/drawing/2014/main" id="{3B78049F-FC16-4B93-BDEB-F3141958AE25}"/>
                  </a:ext>
                </a:extLst>
              </p:cNvPr>
              <p:cNvSpPr/>
              <p:nvPr/>
            </p:nvSpPr>
            <p:spPr>
              <a:xfrm>
                <a:off x="6553821" y="3674212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4" name="Овал 263">
                <a:extLst>
                  <a:ext uri="{FF2B5EF4-FFF2-40B4-BE49-F238E27FC236}">
                    <a16:creationId xmlns:a16="http://schemas.microsoft.com/office/drawing/2014/main" id="{175465A3-296C-48E5-BF75-E4831C9CB6E1}"/>
                  </a:ext>
                </a:extLst>
              </p:cNvPr>
              <p:cNvSpPr/>
              <p:nvPr/>
            </p:nvSpPr>
            <p:spPr>
              <a:xfrm>
                <a:off x="6809050" y="3674212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5" name="Овал 264">
                <a:extLst>
                  <a:ext uri="{FF2B5EF4-FFF2-40B4-BE49-F238E27FC236}">
                    <a16:creationId xmlns:a16="http://schemas.microsoft.com/office/drawing/2014/main" id="{B5716254-1C5A-43EC-A984-6AC27C74F6B0}"/>
                  </a:ext>
                </a:extLst>
              </p:cNvPr>
              <p:cNvSpPr/>
              <p:nvPr/>
            </p:nvSpPr>
            <p:spPr>
              <a:xfrm>
                <a:off x="7064279" y="3674212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6" name="Овал 265">
                <a:extLst>
                  <a:ext uri="{FF2B5EF4-FFF2-40B4-BE49-F238E27FC236}">
                    <a16:creationId xmlns:a16="http://schemas.microsoft.com/office/drawing/2014/main" id="{86208B3F-FA89-4144-AC20-2554171DFF9A}"/>
                  </a:ext>
                </a:extLst>
              </p:cNvPr>
              <p:cNvSpPr/>
              <p:nvPr/>
            </p:nvSpPr>
            <p:spPr>
              <a:xfrm>
                <a:off x="5788134" y="3916225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7" name="Овал 266">
                <a:extLst>
                  <a:ext uri="{FF2B5EF4-FFF2-40B4-BE49-F238E27FC236}">
                    <a16:creationId xmlns:a16="http://schemas.microsoft.com/office/drawing/2014/main" id="{B42FF381-E6FD-403D-95EF-105662209F5C}"/>
                  </a:ext>
                </a:extLst>
              </p:cNvPr>
              <p:cNvSpPr/>
              <p:nvPr/>
            </p:nvSpPr>
            <p:spPr>
              <a:xfrm>
                <a:off x="6043363" y="3916225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8" name="Овал 267">
                <a:extLst>
                  <a:ext uri="{FF2B5EF4-FFF2-40B4-BE49-F238E27FC236}">
                    <a16:creationId xmlns:a16="http://schemas.microsoft.com/office/drawing/2014/main" id="{404B1FF9-D5C9-4DD3-9048-152A021A6AFE}"/>
                  </a:ext>
                </a:extLst>
              </p:cNvPr>
              <p:cNvSpPr/>
              <p:nvPr/>
            </p:nvSpPr>
            <p:spPr>
              <a:xfrm>
                <a:off x="6298592" y="3916225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9" name="Овал 268">
                <a:extLst>
                  <a:ext uri="{FF2B5EF4-FFF2-40B4-BE49-F238E27FC236}">
                    <a16:creationId xmlns:a16="http://schemas.microsoft.com/office/drawing/2014/main" id="{67CB6459-40C6-4195-A567-EE30F672F15E}"/>
                  </a:ext>
                </a:extLst>
              </p:cNvPr>
              <p:cNvSpPr/>
              <p:nvPr/>
            </p:nvSpPr>
            <p:spPr>
              <a:xfrm>
                <a:off x="6553821" y="3916225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0" name="Овал 269">
                <a:extLst>
                  <a:ext uri="{FF2B5EF4-FFF2-40B4-BE49-F238E27FC236}">
                    <a16:creationId xmlns:a16="http://schemas.microsoft.com/office/drawing/2014/main" id="{35B196F2-AD46-4254-9662-8C188E1633EB}"/>
                  </a:ext>
                </a:extLst>
              </p:cNvPr>
              <p:cNvSpPr/>
              <p:nvPr/>
            </p:nvSpPr>
            <p:spPr>
              <a:xfrm>
                <a:off x="6809050" y="3916225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1" name="Овал 270">
                <a:extLst>
                  <a:ext uri="{FF2B5EF4-FFF2-40B4-BE49-F238E27FC236}">
                    <a16:creationId xmlns:a16="http://schemas.microsoft.com/office/drawing/2014/main" id="{453C11D4-B31D-4767-BB36-7D8D4F85146E}"/>
                  </a:ext>
                </a:extLst>
              </p:cNvPr>
              <p:cNvSpPr/>
              <p:nvPr/>
            </p:nvSpPr>
            <p:spPr>
              <a:xfrm>
                <a:off x="7064279" y="3916225"/>
                <a:ext cx="164828" cy="164828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85" name="Прямоугольник: скругленные углы 284">
              <a:extLst>
                <a:ext uri="{FF2B5EF4-FFF2-40B4-BE49-F238E27FC236}">
                  <a16:creationId xmlns:a16="http://schemas.microsoft.com/office/drawing/2014/main" id="{31053381-2969-4CCB-A964-70DEE7EB7623}"/>
                </a:ext>
              </a:extLst>
            </p:cNvPr>
            <p:cNvSpPr/>
            <p:nvPr/>
          </p:nvSpPr>
          <p:spPr>
            <a:xfrm>
              <a:off x="5619316" y="1598060"/>
              <a:ext cx="1758676" cy="2588168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 </a:t>
              </a:r>
            </a:p>
          </p:txBody>
        </p:sp>
      </p:grpSp>
      <p:grpSp>
        <p:nvGrpSpPr>
          <p:cNvPr id="300" name="Группа 299">
            <a:extLst>
              <a:ext uri="{FF2B5EF4-FFF2-40B4-BE49-F238E27FC236}">
                <a16:creationId xmlns:a16="http://schemas.microsoft.com/office/drawing/2014/main" id="{8D251F93-6A13-4A08-837F-F96A19EED477}"/>
              </a:ext>
            </a:extLst>
          </p:cNvPr>
          <p:cNvGrpSpPr/>
          <p:nvPr/>
        </p:nvGrpSpPr>
        <p:grpSpPr>
          <a:xfrm>
            <a:off x="8017638" y="1655912"/>
            <a:ext cx="504520" cy="1639898"/>
            <a:chOff x="7962237" y="1365390"/>
            <a:chExt cx="504520" cy="1639898"/>
          </a:xfrm>
        </p:grpSpPr>
        <p:sp>
          <p:nvSpPr>
            <p:cNvPr id="289" name="Прямоугольник: скругленные углы 288">
              <a:extLst>
                <a:ext uri="{FF2B5EF4-FFF2-40B4-BE49-F238E27FC236}">
                  <a16:creationId xmlns:a16="http://schemas.microsoft.com/office/drawing/2014/main" id="{773EA279-11E7-459D-B889-9611718115A8}"/>
                </a:ext>
              </a:extLst>
            </p:cNvPr>
            <p:cNvSpPr/>
            <p:nvPr/>
          </p:nvSpPr>
          <p:spPr>
            <a:xfrm>
              <a:off x="7962237" y="1365390"/>
              <a:ext cx="504520" cy="163989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1" name="Овал 290">
              <a:extLst>
                <a:ext uri="{FF2B5EF4-FFF2-40B4-BE49-F238E27FC236}">
                  <a16:creationId xmlns:a16="http://schemas.microsoft.com/office/drawing/2014/main" id="{EF53D03E-008F-4322-B25C-D996D4D7C602}"/>
                </a:ext>
              </a:extLst>
            </p:cNvPr>
            <p:cNvSpPr/>
            <p:nvPr/>
          </p:nvSpPr>
          <p:spPr>
            <a:xfrm>
              <a:off x="8121540" y="1456007"/>
              <a:ext cx="164828" cy="164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 dirty="0"/>
            </a:p>
          </p:txBody>
        </p:sp>
        <p:sp>
          <p:nvSpPr>
            <p:cNvPr id="292" name="Овал 291">
              <a:extLst>
                <a:ext uri="{FF2B5EF4-FFF2-40B4-BE49-F238E27FC236}">
                  <a16:creationId xmlns:a16="http://schemas.microsoft.com/office/drawing/2014/main" id="{DFBDC726-1895-41D8-83A8-5C9955120DE7}"/>
                </a:ext>
              </a:extLst>
            </p:cNvPr>
            <p:cNvSpPr/>
            <p:nvPr/>
          </p:nvSpPr>
          <p:spPr>
            <a:xfrm>
              <a:off x="8121540" y="1708030"/>
              <a:ext cx="164828" cy="164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 dirty="0"/>
            </a:p>
          </p:txBody>
        </p:sp>
        <p:sp>
          <p:nvSpPr>
            <p:cNvPr id="293" name="Овал 292">
              <a:extLst>
                <a:ext uri="{FF2B5EF4-FFF2-40B4-BE49-F238E27FC236}">
                  <a16:creationId xmlns:a16="http://schemas.microsoft.com/office/drawing/2014/main" id="{AF517B2C-FAD8-495A-A65C-8F53F368D954}"/>
                </a:ext>
              </a:extLst>
            </p:cNvPr>
            <p:cNvSpPr/>
            <p:nvPr/>
          </p:nvSpPr>
          <p:spPr>
            <a:xfrm>
              <a:off x="8121540" y="1960053"/>
              <a:ext cx="164828" cy="164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 dirty="0"/>
            </a:p>
          </p:txBody>
        </p:sp>
        <p:sp>
          <p:nvSpPr>
            <p:cNvPr id="294" name="Овал 293">
              <a:extLst>
                <a:ext uri="{FF2B5EF4-FFF2-40B4-BE49-F238E27FC236}">
                  <a16:creationId xmlns:a16="http://schemas.microsoft.com/office/drawing/2014/main" id="{1B005B4F-EE49-4B4F-A66F-ECE23F937281}"/>
                </a:ext>
              </a:extLst>
            </p:cNvPr>
            <p:cNvSpPr/>
            <p:nvPr/>
          </p:nvSpPr>
          <p:spPr>
            <a:xfrm>
              <a:off x="8121540" y="2212076"/>
              <a:ext cx="164828" cy="164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 dirty="0"/>
            </a:p>
          </p:txBody>
        </p:sp>
        <p:sp>
          <p:nvSpPr>
            <p:cNvPr id="295" name="Овал 294">
              <a:extLst>
                <a:ext uri="{FF2B5EF4-FFF2-40B4-BE49-F238E27FC236}">
                  <a16:creationId xmlns:a16="http://schemas.microsoft.com/office/drawing/2014/main" id="{CA8457A5-6837-48E7-88BE-2A7DBAEBCDE6}"/>
                </a:ext>
              </a:extLst>
            </p:cNvPr>
            <p:cNvSpPr/>
            <p:nvPr/>
          </p:nvSpPr>
          <p:spPr>
            <a:xfrm>
              <a:off x="8121540" y="2464099"/>
              <a:ext cx="164828" cy="164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 dirty="0"/>
            </a:p>
          </p:txBody>
        </p:sp>
        <p:sp>
          <p:nvSpPr>
            <p:cNvPr id="296" name="Овал 295">
              <a:extLst>
                <a:ext uri="{FF2B5EF4-FFF2-40B4-BE49-F238E27FC236}">
                  <a16:creationId xmlns:a16="http://schemas.microsoft.com/office/drawing/2014/main" id="{A34C0815-9D35-4C26-A0FA-3A899621C3F4}"/>
                </a:ext>
              </a:extLst>
            </p:cNvPr>
            <p:cNvSpPr/>
            <p:nvPr/>
          </p:nvSpPr>
          <p:spPr>
            <a:xfrm>
              <a:off x="8121540" y="2716123"/>
              <a:ext cx="164828" cy="164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 dirty="0"/>
            </a:p>
          </p:txBody>
        </p:sp>
      </p:grpSp>
      <p:sp>
        <p:nvSpPr>
          <p:cNvPr id="310" name="Стрелка: вправо 309">
            <a:extLst>
              <a:ext uri="{FF2B5EF4-FFF2-40B4-BE49-F238E27FC236}">
                <a16:creationId xmlns:a16="http://schemas.microsoft.com/office/drawing/2014/main" id="{2A47C36D-7534-4E40-A034-6109AFB14F7C}"/>
              </a:ext>
            </a:extLst>
          </p:cNvPr>
          <p:cNvSpPr/>
          <p:nvPr/>
        </p:nvSpPr>
        <p:spPr>
          <a:xfrm>
            <a:off x="7530488" y="2131127"/>
            <a:ext cx="349250" cy="70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1" name="Стрелка: изогнутая вверх 310">
            <a:extLst>
              <a:ext uri="{FF2B5EF4-FFF2-40B4-BE49-F238E27FC236}">
                <a16:creationId xmlns:a16="http://schemas.microsoft.com/office/drawing/2014/main" id="{E0CA61F6-B663-4DC6-993E-F93DECFE5900}"/>
              </a:ext>
            </a:extLst>
          </p:cNvPr>
          <p:cNvSpPr/>
          <p:nvPr/>
        </p:nvSpPr>
        <p:spPr>
          <a:xfrm rot="10369845">
            <a:off x="7837066" y="278837"/>
            <a:ext cx="2820127" cy="1095868"/>
          </a:xfrm>
          <a:prstGeom prst="curvedUpArrow">
            <a:avLst>
              <a:gd name="adj1" fmla="val 19915"/>
              <a:gd name="adj2" fmla="val 54166"/>
              <a:gd name="adj3" fmla="val 30166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3" name="Прямоугольник: скругленные углы 312">
            <a:extLst>
              <a:ext uri="{FF2B5EF4-FFF2-40B4-BE49-F238E27FC236}">
                <a16:creationId xmlns:a16="http://schemas.microsoft.com/office/drawing/2014/main" id="{9B8F7A9B-44D3-4C39-BCA1-559755370209}"/>
              </a:ext>
            </a:extLst>
          </p:cNvPr>
          <p:cNvSpPr/>
          <p:nvPr/>
        </p:nvSpPr>
        <p:spPr>
          <a:xfrm>
            <a:off x="10160000" y="1250928"/>
            <a:ext cx="1528233" cy="22441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61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6C8E0F-3AED-4B52-8AB2-008438C0A8C0}"/>
              </a:ext>
            </a:extLst>
          </p:cNvPr>
          <p:cNvSpPr txBox="1"/>
          <p:nvPr/>
        </p:nvSpPr>
        <p:spPr>
          <a:xfrm>
            <a:off x="127000" y="239184"/>
            <a:ext cx="24980841" cy="673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Параметры коробок: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ширина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высота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кантовать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штабелировать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Параметры контейнеров: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ширина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высота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Наборы состоят коробок и контейнеров. Дан размеченный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датасет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содержащий наборы и значение целевой характеристики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density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 по составу набору рассчитывать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density.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Входе анализа предоставленных данных выяснилось, что наборы состоят из 1475 видов коробок (уникальные сочетания параметров коробок) и 68 видов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контейнеров (уникальные сочетания параметров контейнеров).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Предлагается закодировать входные данные таким образом,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что каждый набор (наблюдение) будет представлен вектором, состоящим из (1475 + 68) элементов. Значение элементов, которые соответствуют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определенному виду коробки будут равны количеству коробок данного вида в наборе, а один из элементов, соответствующих виду контейнера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будет равен 1.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Обучив нейросеть, изображенную на 1 слайде на таком </a:t>
            </a:r>
            <a:r>
              <a:rPr lang="ru-RU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датасете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мы получим матрицу векторных представлений всех видов коробок и контейнеров, содержащихся в предоставленных нам данных.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слайде это матрица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втором слайде схематично изображена нейросеть, которая должна обучиться по параметрам коробок (длина, ширина, высота, возможность кантовать, возможность штабелировать)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находить векторное представление коробок. В качестве целевых значений при обучении предлагается использовать часть матрицы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01, полученную после обучения нейросети изображенной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слайде №1. Аналогичную нейросеть следует создать и для нахождения векторного представления контейнера на основе параметров (длина, ширина, высота).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Сложив векторные представления каждой коробки и контейнера, входящих в набор мы получим векторное представление набора. Подав векторное представление набора на вход слоя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модели,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полученной после обучения нейросети изображенной на первом слайде, мы получим предсказание целевой характеристики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density</a:t>
            </a:r>
            <a:r>
              <a: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8847370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326</Words>
  <Application>Microsoft Office PowerPoint</Application>
  <PresentationFormat>Широкоэкранный</PresentationFormat>
  <Paragraphs>58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Евстратов</dc:creator>
  <cp:lastModifiedBy>Сергей Евстратов</cp:lastModifiedBy>
  <cp:revision>15</cp:revision>
  <dcterms:created xsi:type="dcterms:W3CDTF">2023-04-09T06:04:07Z</dcterms:created>
  <dcterms:modified xsi:type="dcterms:W3CDTF">2023-04-09T11:14:20Z</dcterms:modified>
</cp:coreProperties>
</file>