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6" r:id="rId5"/>
    <p:sldId id="271" r:id="rId6"/>
    <p:sldId id="267" r:id="rId7"/>
    <p:sldId id="268" r:id="rId8"/>
    <p:sldId id="269" r:id="rId9"/>
    <p:sldId id="258" r:id="rId10"/>
    <p:sldId id="265" r:id="rId11"/>
    <p:sldId id="260" r:id="rId12"/>
    <p:sldId id="262" r:id="rId13"/>
    <p:sldId id="270" r:id="rId14"/>
    <p:sldId id="274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21E35-22AD-47E2-8B0E-59AAE073DEF3}" v="1" dt="2025-02-06T13:05:26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USHITHA B" userId="a58d84fde23c5142" providerId="LiveId" clId="{66A21E35-22AD-47E2-8B0E-59AAE073DEF3}"/>
    <pc:docChg chg="undo custSel addSld delSld modSld sldOrd">
      <pc:chgData name="KRUSHITHA B" userId="a58d84fde23c5142" providerId="LiveId" clId="{66A21E35-22AD-47E2-8B0E-59AAE073DEF3}" dt="2025-02-10T04:17:28.948" v="1369" actId="14100"/>
      <pc:docMkLst>
        <pc:docMk/>
      </pc:docMkLst>
      <pc:sldChg chg="addSp modSp new mod">
        <pc:chgData name="KRUSHITHA B" userId="a58d84fde23c5142" providerId="LiveId" clId="{66A21E35-22AD-47E2-8B0E-59AAE073DEF3}" dt="2025-02-06T18:45:23.130" v="1131" actId="20577"/>
        <pc:sldMkLst>
          <pc:docMk/>
          <pc:sldMk cId="3129079181" sldId="256"/>
        </pc:sldMkLst>
        <pc:spChg chg="mod">
          <ac:chgData name="KRUSHITHA B" userId="a58d84fde23c5142" providerId="LiveId" clId="{66A21E35-22AD-47E2-8B0E-59AAE073DEF3}" dt="2025-02-06T18:12:24.016" v="944" actId="1076"/>
          <ac:spMkLst>
            <pc:docMk/>
            <pc:sldMk cId="3129079181" sldId="256"/>
            <ac:spMk id="2" creationId="{8AC23E07-18A7-689E-4486-99AAC41CAAC4}"/>
          </ac:spMkLst>
        </pc:spChg>
        <pc:spChg chg="mod">
          <ac:chgData name="KRUSHITHA B" userId="a58d84fde23c5142" providerId="LiveId" clId="{66A21E35-22AD-47E2-8B0E-59AAE073DEF3}" dt="2025-02-06T18:45:12.773" v="1130" actId="27636"/>
          <ac:spMkLst>
            <pc:docMk/>
            <pc:sldMk cId="3129079181" sldId="256"/>
            <ac:spMk id="3" creationId="{A2C92164-3DF0-D120-E856-FFFDE3722DE8}"/>
          </ac:spMkLst>
        </pc:spChg>
        <pc:spChg chg="add mod">
          <ac:chgData name="KRUSHITHA B" userId="a58d84fde23c5142" providerId="LiveId" clId="{66A21E35-22AD-47E2-8B0E-59AAE073DEF3}" dt="2025-02-06T18:45:23.130" v="1131" actId="20577"/>
          <ac:spMkLst>
            <pc:docMk/>
            <pc:sldMk cId="3129079181" sldId="256"/>
            <ac:spMk id="4" creationId="{D1610C7A-F6A9-51DB-6232-EA3B7BD4AC25}"/>
          </ac:spMkLst>
        </pc:spChg>
      </pc:sldChg>
      <pc:sldChg chg="modSp new del mod">
        <pc:chgData name="KRUSHITHA B" userId="a58d84fde23c5142" providerId="LiveId" clId="{66A21E35-22AD-47E2-8B0E-59AAE073DEF3}" dt="2025-02-06T18:37:48.328" v="1082" actId="47"/>
        <pc:sldMkLst>
          <pc:docMk/>
          <pc:sldMk cId="1038936436" sldId="257"/>
        </pc:sldMkLst>
      </pc:sldChg>
      <pc:sldChg chg="addSp delSp modSp new mod">
        <pc:chgData name="KRUSHITHA B" userId="a58d84fde23c5142" providerId="LiveId" clId="{66A21E35-22AD-47E2-8B0E-59AAE073DEF3}" dt="2025-02-06T18:24:45.698" v="1037" actId="113"/>
        <pc:sldMkLst>
          <pc:docMk/>
          <pc:sldMk cId="4289874974" sldId="258"/>
        </pc:sldMkLst>
        <pc:spChg chg="mod">
          <ac:chgData name="KRUSHITHA B" userId="a58d84fde23c5142" providerId="LiveId" clId="{66A21E35-22AD-47E2-8B0E-59AAE073DEF3}" dt="2025-02-06T18:24:45.698" v="1037" actId="113"/>
          <ac:spMkLst>
            <pc:docMk/>
            <pc:sldMk cId="4289874974" sldId="258"/>
            <ac:spMk id="2" creationId="{795EE88E-C533-F648-E09A-A630B9A4ECED}"/>
          </ac:spMkLst>
        </pc:spChg>
        <pc:picChg chg="add mod">
          <ac:chgData name="KRUSHITHA B" userId="a58d84fde23c5142" providerId="LiveId" clId="{66A21E35-22AD-47E2-8B0E-59AAE073DEF3}" dt="2025-02-06T18:23:46.247" v="1021" actId="1076"/>
          <ac:picMkLst>
            <pc:docMk/>
            <pc:sldMk cId="4289874974" sldId="258"/>
            <ac:picMk id="5" creationId="{8280791B-79CA-C74B-592B-1FB23AB89FFC}"/>
          </ac:picMkLst>
        </pc:picChg>
        <pc:picChg chg="add mod">
          <ac:chgData name="KRUSHITHA B" userId="a58d84fde23c5142" providerId="LiveId" clId="{66A21E35-22AD-47E2-8B0E-59AAE073DEF3}" dt="2025-02-06T18:24:14.558" v="1026" actId="14100"/>
          <ac:picMkLst>
            <pc:docMk/>
            <pc:sldMk cId="4289874974" sldId="258"/>
            <ac:picMk id="1026" creationId="{858A7646-3A48-82CC-C411-614F34550DF3}"/>
          </ac:picMkLst>
        </pc:picChg>
      </pc:sldChg>
      <pc:sldChg chg="addSp delSp modSp new mod modClrScheme chgLayout">
        <pc:chgData name="KRUSHITHA B" userId="a58d84fde23c5142" providerId="LiveId" clId="{66A21E35-22AD-47E2-8B0E-59AAE073DEF3}" dt="2025-02-06T18:48:51.703" v="1153" actId="113"/>
        <pc:sldMkLst>
          <pc:docMk/>
          <pc:sldMk cId="3055869452" sldId="259"/>
        </pc:sldMkLst>
        <pc:spChg chg="add mod">
          <ac:chgData name="KRUSHITHA B" userId="a58d84fde23c5142" providerId="LiveId" clId="{66A21E35-22AD-47E2-8B0E-59AAE073DEF3}" dt="2025-02-06T18:48:51.703" v="1153" actId="113"/>
          <ac:spMkLst>
            <pc:docMk/>
            <pc:sldMk cId="3055869452" sldId="259"/>
            <ac:spMk id="4" creationId="{EB09500A-3503-0D95-D706-44D939FDDF5B}"/>
          </ac:spMkLst>
        </pc:spChg>
        <pc:picChg chg="add mod">
          <ac:chgData name="KRUSHITHA B" userId="a58d84fde23c5142" providerId="LiveId" clId="{66A21E35-22AD-47E2-8B0E-59AAE073DEF3}" dt="2025-02-06T18:48:47.152" v="1152" actId="1076"/>
          <ac:picMkLst>
            <pc:docMk/>
            <pc:sldMk cId="3055869452" sldId="259"/>
            <ac:picMk id="3" creationId="{253C6770-C69F-BACC-50F3-26F878CED494}"/>
          </ac:picMkLst>
        </pc:picChg>
      </pc:sldChg>
      <pc:sldChg chg="addSp delSp modSp new mod ord">
        <pc:chgData name="KRUSHITHA B" userId="a58d84fde23c5142" providerId="LiveId" clId="{66A21E35-22AD-47E2-8B0E-59AAE073DEF3}" dt="2025-02-06T18:02:42.692" v="702"/>
        <pc:sldMkLst>
          <pc:docMk/>
          <pc:sldMk cId="3936058292" sldId="260"/>
        </pc:sldMkLst>
        <pc:spChg chg="mod">
          <ac:chgData name="KRUSHITHA B" userId="a58d84fde23c5142" providerId="LiveId" clId="{66A21E35-22AD-47E2-8B0E-59AAE073DEF3}" dt="2025-02-06T16:41:31.340" v="522" actId="113"/>
          <ac:spMkLst>
            <pc:docMk/>
            <pc:sldMk cId="3936058292" sldId="260"/>
            <ac:spMk id="2" creationId="{EFFFB2AC-5D3A-D11D-BE10-3D91694D0696}"/>
          </ac:spMkLst>
        </pc:spChg>
        <pc:picChg chg="add mod ord">
          <ac:chgData name="KRUSHITHA B" userId="a58d84fde23c5142" providerId="LiveId" clId="{66A21E35-22AD-47E2-8B0E-59AAE073DEF3}" dt="2025-02-06T16:40:32.900" v="475" actId="14100"/>
          <ac:picMkLst>
            <pc:docMk/>
            <pc:sldMk cId="3936058292" sldId="260"/>
            <ac:picMk id="5" creationId="{DBDC19B5-DA74-0D26-3C59-5605680BF0B1}"/>
          </ac:picMkLst>
        </pc:picChg>
        <pc:picChg chg="add mod">
          <ac:chgData name="KRUSHITHA B" userId="a58d84fde23c5142" providerId="LiveId" clId="{66A21E35-22AD-47E2-8B0E-59AAE073DEF3}" dt="2025-02-06T16:41:03.146" v="479" actId="1440"/>
          <ac:picMkLst>
            <pc:docMk/>
            <pc:sldMk cId="3936058292" sldId="260"/>
            <ac:picMk id="8" creationId="{E94B56F9-3CFC-B81D-8041-4FA55A5EE4C1}"/>
          </ac:picMkLst>
        </pc:picChg>
      </pc:sldChg>
      <pc:sldChg chg="addSp delSp modSp new del mod">
        <pc:chgData name="KRUSHITHA B" userId="a58d84fde23c5142" providerId="LiveId" clId="{66A21E35-22AD-47E2-8B0E-59AAE073DEF3}" dt="2025-02-06T17:16:59.094" v="533" actId="47"/>
        <pc:sldMkLst>
          <pc:docMk/>
          <pc:sldMk cId="757909208" sldId="261"/>
        </pc:sldMkLst>
      </pc:sldChg>
      <pc:sldChg chg="addSp delSp modSp new mod modClrScheme chgLayout">
        <pc:chgData name="KRUSHITHA B" userId="a58d84fde23c5142" providerId="LiveId" clId="{66A21E35-22AD-47E2-8B0E-59AAE073DEF3}" dt="2025-02-06T18:22:09.611" v="1017" actId="14100"/>
        <pc:sldMkLst>
          <pc:docMk/>
          <pc:sldMk cId="3136748952" sldId="262"/>
        </pc:sldMkLst>
        <pc:picChg chg="add mod">
          <ac:chgData name="KRUSHITHA B" userId="a58d84fde23c5142" providerId="LiveId" clId="{66A21E35-22AD-47E2-8B0E-59AAE073DEF3}" dt="2025-02-06T18:22:09.611" v="1017" actId="14100"/>
          <ac:picMkLst>
            <pc:docMk/>
            <pc:sldMk cId="3136748952" sldId="262"/>
            <ac:picMk id="5" creationId="{43E71626-6F08-71AF-E46E-125FE3080552}"/>
          </ac:picMkLst>
        </pc:picChg>
      </pc:sldChg>
      <pc:sldChg chg="addSp delSp modSp new del mod modClrScheme chgLayout">
        <pc:chgData name="KRUSHITHA B" userId="a58d84fde23c5142" providerId="LiveId" clId="{66A21E35-22AD-47E2-8B0E-59AAE073DEF3}" dt="2025-02-06T18:45:43.065" v="1132" actId="47"/>
        <pc:sldMkLst>
          <pc:docMk/>
          <pc:sldMk cId="1732116015" sldId="263"/>
        </pc:sldMkLst>
      </pc:sldChg>
      <pc:sldChg chg="addSp delSp modSp new mod ord">
        <pc:chgData name="KRUSHITHA B" userId="a58d84fde23c5142" providerId="LiveId" clId="{66A21E35-22AD-47E2-8B0E-59AAE073DEF3}" dt="2025-02-09T11:14:02.666" v="1241" actId="1076"/>
        <pc:sldMkLst>
          <pc:docMk/>
          <pc:sldMk cId="174731375" sldId="264"/>
        </pc:sldMkLst>
        <pc:spChg chg="mod">
          <ac:chgData name="KRUSHITHA B" userId="a58d84fde23c5142" providerId="LiveId" clId="{66A21E35-22AD-47E2-8B0E-59AAE073DEF3}" dt="2025-02-09T11:14:02.666" v="1241" actId="1076"/>
          <ac:spMkLst>
            <pc:docMk/>
            <pc:sldMk cId="174731375" sldId="264"/>
            <ac:spMk id="2" creationId="{041A3AFF-9679-763D-85DB-534918B93F76}"/>
          </ac:spMkLst>
        </pc:spChg>
        <pc:spChg chg="del">
          <ac:chgData name="KRUSHITHA B" userId="a58d84fde23c5142" providerId="LiveId" clId="{66A21E35-22AD-47E2-8B0E-59AAE073DEF3}" dt="2025-02-09T11:13:12.208" v="1230"/>
          <ac:spMkLst>
            <pc:docMk/>
            <pc:sldMk cId="174731375" sldId="264"/>
            <ac:spMk id="3" creationId="{16196F5B-A851-FA29-A1AE-22400E4E6E90}"/>
          </ac:spMkLst>
        </pc:spChg>
        <pc:picChg chg="add mod">
          <ac:chgData name="KRUSHITHA B" userId="a58d84fde23c5142" providerId="LiveId" clId="{66A21E35-22AD-47E2-8B0E-59AAE073DEF3}" dt="2025-02-09T11:13:57.658" v="1240" actId="1076"/>
          <ac:picMkLst>
            <pc:docMk/>
            <pc:sldMk cId="174731375" sldId="264"/>
            <ac:picMk id="5" creationId="{FDEA8738-BDCA-6EB2-A0E0-3B8A1A10FACA}"/>
          </ac:picMkLst>
        </pc:picChg>
      </pc:sldChg>
      <pc:sldChg chg="addSp delSp modSp new mod modClrScheme chgLayout">
        <pc:chgData name="KRUSHITHA B" userId="a58d84fde23c5142" providerId="LiveId" clId="{66A21E35-22AD-47E2-8B0E-59AAE073DEF3}" dt="2025-02-09T18:33:06.973" v="1310" actId="14100"/>
        <pc:sldMkLst>
          <pc:docMk/>
          <pc:sldMk cId="1989027481" sldId="265"/>
        </pc:sldMkLst>
        <pc:picChg chg="add mod">
          <ac:chgData name="KRUSHITHA B" userId="a58d84fde23c5142" providerId="LiveId" clId="{66A21E35-22AD-47E2-8B0E-59AAE073DEF3}" dt="2025-02-09T18:33:06.973" v="1310" actId="14100"/>
          <ac:picMkLst>
            <pc:docMk/>
            <pc:sldMk cId="1989027481" sldId="265"/>
            <ac:picMk id="3" creationId="{28C7436A-63CD-BC9F-7971-CC1C3C41CD43}"/>
          </ac:picMkLst>
        </pc:picChg>
        <pc:picChg chg="add del mod">
          <ac:chgData name="KRUSHITHA B" userId="a58d84fde23c5142" providerId="LiveId" clId="{66A21E35-22AD-47E2-8B0E-59AAE073DEF3}" dt="2025-02-09T18:33:01.470" v="1307" actId="478"/>
          <ac:picMkLst>
            <pc:docMk/>
            <pc:sldMk cId="1989027481" sldId="265"/>
            <ac:picMk id="5" creationId="{C001F2E8-FD59-6BE8-0A7F-CBE918CA036C}"/>
          </ac:picMkLst>
        </pc:picChg>
      </pc:sldChg>
      <pc:sldChg chg="addSp modSp new mod">
        <pc:chgData name="KRUSHITHA B" userId="a58d84fde23c5142" providerId="LiveId" clId="{66A21E35-22AD-47E2-8B0E-59AAE073DEF3}" dt="2025-02-09T11:15:53.707" v="1242" actId="14100"/>
        <pc:sldMkLst>
          <pc:docMk/>
          <pc:sldMk cId="2345494397" sldId="266"/>
        </pc:sldMkLst>
        <pc:spChg chg="mod">
          <ac:chgData name="KRUSHITHA B" userId="a58d84fde23c5142" providerId="LiveId" clId="{66A21E35-22AD-47E2-8B0E-59AAE073DEF3}" dt="2025-02-06T18:08:09.345" v="812" actId="1076"/>
          <ac:spMkLst>
            <pc:docMk/>
            <pc:sldMk cId="2345494397" sldId="266"/>
            <ac:spMk id="2" creationId="{257A0C66-7B68-A513-F6B9-8084DE9027B6}"/>
          </ac:spMkLst>
        </pc:spChg>
        <pc:picChg chg="add mod">
          <ac:chgData name="KRUSHITHA B" userId="a58d84fde23c5142" providerId="LiveId" clId="{66A21E35-22AD-47E2-8B0E-59AAE073DEF3}" dt="2025-02-09T11:15:53.707" v="1242" actId="14100"/>
          <ac:picMkLst>
            <pc:docMk/>
            <pc:sldMk cId="2345494397" sldId="266"/>
            <ac:picMk id="4" creationId="{E06A7951-FDA6-0A26-9396-258C8E4F5B89}"/>
          </ac:picMkLst>
        </pc:picChg>
      </pc:sldChg>
      <pc:sldChg chg="addSp delSp modSp new mod">
        <pc:chgData name="KRUSHITHA B" userId="a58d84fde23c5142" providerId="LiveId" clId="{66A21E35-22AD-47E2-8B0E-59AAE073DEF3}" dt="2025-02-06T18:06:52.923" v="767" actId="1076"/>
        <pc:sldMkLst>
          <pc:docMk/>
          <pc:sldMk cId="2318361783" sldId="267"/>
        </pc:sldMkLst>
        <pc:spChg chg="mod">
          <ac:chgData name="KRUSHITHA B" userId="a58d84fde23c5142" providerId="LiveId" clId="{66A21E35-22AD-47E2-8B0E-59AAE073DEF3}" dt="2025-02-06T18:06:52.923" v="767" actId="1076"/>
          <ac:spMkLst>
            <pc:docMk/>
            <pc:sldMk cId="2318361783" sldId="267"/>
            <ac:spMk id="2" creationId="{84C2003D-50AD-B612-5C19-7E7BF1731A1A}"/>
          </ac:spMkLst>
        </pc:spChg>
        <pc:picChg chg="add mod">
          <ac:chgData name="KRUSHITHA B" userId="a58d84fde23c5142" providerId="LiveId" clId="{66A21E35-22AD-47E2-8B0E-59AAE073DEF3}" dt="2025-02-06T18:06:48.465" v="766" actId="1076"/>
          <ac:picMkLst>
            <pc:docMk/>
            <pc:sldMk cId="2318361783" sldId="267"/>
            <ac:picMk id="6" creationId="{CD1A4E02-F6B7-42FF-6C20-6D8000D6C67D}"/>
          </ac:picMkLst>
        </pc:picChg>
      </pc:sldChg>
      <pc:sldChg chg="addSp modSp new mod ord">
        <pc:chgData name="KRUSHITHA B" userId="a58d84fde23c5142" providerId="LiveId" clId="{66A21E35-22AD-47E2-8B0E-59AAE073DEF3}" dt="2025-02-09T18:59:52.232" v="1312"/>
        <pc:sldMkLst>
          <pc:docMk/>
          <pc:sldMk cId="2512433191" sldId="268"/>
        </pc:sldMkLst>
        <pc:spChg chg="mod">
          <ac:chgData name="KRUSHITHA B" userId="a58d84fde23c5142" providerId="LiveId" clId="{66A21E35-22AD-47E2-8B0E-59AAE073DEF3}" dt="2025-02-06T18:08:15.957" v="816" actId="20577"/>
          <ac:spMkLst>
            <pc:docMk/>
            <pc:sldMk cId="2512433191" sldId="268"/>
            <ac:spMk id="2" creationId="{8A71D3C5-CD7A-8B92-5C54-958750BC9C2E}"/>
          </ac:spMkLst>
        </pc:spChg>
        <pc:picChg chg="add mod">
          <ac:chgData name="KRUSHITHA B" userId="a58d84fde23c5142" providerId="LiveId" clId="{66A21E35-22AD-47E2-8B0E-59AAE073DEF3}" dt="2025-02-06T18:07:49.894" v="810" actId="14100"/>
          <ac:picMkLst>
            <pc:docMk/>
            <pc:sldMk cId="2512433191" sldId="268"/>
            <ac:picMk id="4" creationId="{B9476FB1-4253-A0ED-907B-64887DAFCDAB}"/>
          </ac:picMkLst>
        </pc:picChg>
      </pc:sldChg>
      <pc:sldChg chg="addSp delSp modSp new mod">
        <pc:chgData name="KRUSHITHA B" userId="a58d84fde23c5142" providerId="LiveId" clId="{66A21E35-22AD-47E2-8B0E-59AAE073DEF3}" dt="2025-02-06T18:21:51.299" v="1014" actId="14100"/>
        <pc:sldMkLst>
          <pc:docMk/>
          <pc:sldMk cId="2489794593" sldId="269"/>
        </pc:sldMkLst>
        <pc:picChg chg="add mod">
          <ac:chgData name="KRUSHITHA B" userId="a58d84fde23c5142" providerId="LiveId" clId="{66A21E35-22AD-47E2-8B0E-59AAE073DEF3}" dt="2025-02-06T18:21:51.299" v="1014" actId="14100"/>
          <ac:picMkLst>
            <pc:docMk/>
            <pc:sldMk cId="2489794593" sldId="269"/>
            <ac:picMk id="4" creationId="{1F32A6D0-DB0B-CE50-8E3C-26F86EE2CF46}"/>
          </ac:picMkLst>
        </pc:picChg>
      </pc:sldChg>
      <pc:sldChg chg="addSp delSp modSp new mod">
        <pc:chgData name="KRUSHITHA B" userId="a58d84fde23c5142" providerId="LiveId" clId="{66A21E35-22AD-47E2-8B0E-59AAE073DEF3}" dt="2025-02-06T18:40:07.022" v="1126" actId="14100"/>
        <pc:sldMkLst>
          <pc:docMk/>
          <pc:sldMk cId="2154926013" sldId="270"/>
        </pc:sldMkLst>
        <pc:picChg chg="add mod">
          <ac:chgData name="KRUSHITHA B" userId="a58d84fde23c5142" providerId="LiveId" clId="{66A21E35-22AD-47E2-8B0E-59AAE073DEF3}" dt="2025-02-06T18:19:41.464" v="998" actId="1076"/>
          <ac:picMkLst>
            <pc:docMk/>
            <pc:sldMk cId="2154926013" sldId="270"/>
            <ac:picMk id="4" creationId="{1E706236-C538-9F37-878A-F98A60ECCF6B}"/>
          </ac:picMkLst>
        </pc:picChg>
        <pc:picChg chg="add mod">
          <ac:chgData name="KRUSHITHA B" userId="a58d84fde23c5142" providerId="LiveId" clId="{66A21E35-22AD-47E2-8B0E-59AAE073DEF3}" dt="2025-02-06T18:40:07.022" v="1126" actId="14100"/>
          <ac:picMkLst>
            <pc:docMk/>
            <pc:sldMk cId="2154926013" sldId="270"/>
            <ac:picMk id="6" creationId="{8A36829E-7413-A5C3-E997-060755B82CB0}"/>
          </ac:picMkLst>
        </pc:picChg>
      </pc:sldChg>
      <pc:sldChg chg="addSp modSp new mod">
        <pc:chgData name="KRUSHITHA B" userId="a58d84fde23c5142" providerId="LiveId" clId="{66A21E35-22AD-47E2-8B0E-59AAE073DEF3}" dt="2025-02-06T18:49:01.986" v="1154" actId="113"/>
        <pc:sldMkLst>
          <pc:docMk/>
          <pc:sldMk cId="1714967548" sldId="271"/>
        </pc:sldMkLst>
        <pc:spChg chg="mod">
          <ac:chgData name="KRUSHITHA B" userId="a58d84fde23c5142" providerId="LiveId" clId="{66A21E35-22AD-47E2-8B0E-59AAE073DEF3}" dt="2025-02-06T18:49:01.986" v="1154" actId="113"/>
          <ac:spMkLst>
            <pc:docMk/>
            <pc:sldMk cId="1714967548" sldId="271"/>
            <ac:spMk id="2" creationId="{80ECC1B7-3594-F6C1-0EE8-0BA2FF150D97}"/>
          </ac:spMkLst>
        </pc:spChg>
        <pc:picChg chg="add mod">
          <ac:chgData name="KRUSHITHA B" userId="a58d84fde23c5142" providerId="LiveId" clId="{66A21E35-22AD-47E2-8B0E-59AAE073DEF3}" dt="2025-02-06T18:35:25.746" v="1041" actId="14100"/>
          <ac:picMkLst>
            <pc:docMk/>
            <pc:sldMk cId="1714967548" sldId="271"/>
            <ac:picMk id="4" creationId="{3D96A901-8CC9-2151-4F0D-9F574C8E6454}"/>
          </ac:picMkLst>
        </pc:picChg>
      </pc:sldChg>
      <pc:sldChg chg="addSp delSp modSp new mod">
        <pc:chgData name="KRUSHITHA B" userId="a58d84fde23c5142" providerId="LiveId" clId="{66A21E35-22AD-47E2-8B0E-59AAE073DEF3}" dt="2025-02-10T04:17:28.948" v="1369" actId="14100"/>
        <pc:sldMkLst>
          <pc:docMk/>
          <pc:sldMk cId="2808969354" sldId="272"/>
        </pc:sldMkLst>
        <pc:spChg chg="mod">
          <ac:chgData name="KRUSHITHA B" userId="a58d84fde23c5142" providerId="LiveId" clId="{66A21E35-22AD-47E2-8B0E-59AAE073DEF3}" dt="2025-02-09T11:18:35.015" v="1292" actId="113"/>
          <ac:spMkLst>
            <pc:docMk/>
            <pc:sldMk cId="2808969354" sldId="272"/>
            <ac:spMk id="2" creationId="{17B5EF19-AF8A-08A1-9059-67A363509ACE}"/>
          </ac:spMkLst>
        </pc:spChg>
        <pc:picChg chg="add del mod">
          <ac:chgData name="KRUSHITHA B" userId="a58d84fde23c5142" providerId="LiveId" clId="{66A21E35-22AD-47E2-8B0E-59AAE073DEF3}" dt="2025-02-10T04:17:25.550" v="1367" actId="478"/>
          <ac:picMkLst>
            <pc:docMk/>
            <pc:sldMk cId="2808969354" sldId="272"/>
            <ac:picMk id="4" creationId="{2C057890-92B6-43F5-715F-DC1A5E166D6F}"/>
          </ac:picMkLst>
        </pc:picChg>
        <pc:picChg chg="add mod">
          <ac:chgData name="KRUSHITHA B" userId="a58d84fde23c5142" providerId="LiveId" clId="{66A21E35-22AD-47E2-8B0E-59AAE073DEF3}" dt="2025-02-10T04:17:28.948" v="1369" actId="14100"/>
          <ac:picMkLst>
            <pc:docMk/>
            <pc:sldMk cId="2808969354" sldId="272"/>
            <ac:picMk id="5" creationId="{C9903E30-3814-C3F3-F7FB-6EBFC16B82D8}"/>
          </ac:picMkLst>
        </pc:picChg>
      </pc:sldChg>
      <pc:sldChg chg="addSp modSp new del mod modClrScheme chgLayout">
        <pc:chgData name="KRUSHITHA B" userId="a58d84fde23c5142" providerId="LiveId" clId="{66A21E35-22AD-47E2-8B0E-59AAE073DEF3}" dt="2025-02-09T11:16:35.164" v="1245" actId="47"/>
        <pc:sldMkLst>
          <pc:docMk/>
          <pc:sldMk cId="2381067273" sldId="273"/>
        </pc:sldMkLst>
        <pc:spChg chg="mod ord">
          <ac:chgData name="KRUSHITHA B" userId="a58d84fde23c5142" providerId="LiveId" clId="{66A21E35-22AD-47E2-8B0E-59AAE073DEF3}" dt="2025-02-09T11:16:32.363" v="1244" actId="700"/>
          <ac:spMkLst>
            <pc:docMk/>
            <pc:sldMk cId="2381067273" sldId="273"/>
            <ac:spMk id="2" creationId="{6D78FB2D-BD0D-E3AB-3909-B260356567EC}"/>
          </ac:spMkLst>
        </pc:spChg>
        <pc:spChg chg="add mod ord">
          <ac:chgData name="KRUSHITHA B" userId="a58d84fde23c5142" providerId="LiveId" clId="{66A21E35-22AD-47E2-8B0E-59AAE073DEF3}" dt="2025-02-09T11:16:32.363" v="1244" actId="700"/>
          <ac:spMkLst>
            <pc:docMk/>
            <pc:sldMk cId="2381067273" sldId="273"/>
            <ac:spMk id="3" creationId="{BA5CB09B-BD7B-6324-E023-875C33743E1A}"/>
          </ac:spMkLst>
        </pc:spChg>
      </pc:sldChg>
      <pc:sldChg chg="addSp delSp modSp new mod modClrScheme chgLayout">
        <pc:chgData name="KRUSHITHA B" userId="a58d84fde23c5142" providerId="LiveId" clId="{66A21E35-22AD-47E2-8B0E-59AAE073DEF3}" dt="2025-02-09T18:13:51.356" v="1306" actId="313"/>
        <pc:sldMkLst>
          <pc:docMk/>
          <pc:sldMk cId="2708566438" sldId="273"/>
        </pc:sldMkLst>
        <pc:spChg chg="del mod ord">
          <ac:chgData name="KRUSHITHA B" userId="a58d84fde23c5142" providerId="LiveId" clId="{66A21E35-22AD-47E2-8B0E-59AAE073DEF3}" dt="2025-02-09T11:16:48.729" v="1247" actId="700"/>
          <ac:spMkLst>
            <pc:docMk/>
            <pc:sldMk cId="2708566438" sldId="273"/>
            <ac:spMk id="2" creationId="{FDD11E45-6F16-60A0-DE3E-E082BF4C3AA1}"/>
          </ac:spMkLst>
        </pc:spChg>
        <pc:spChg chg="add mod ord">
          <ac:chgData name="KRUSHITHA B" userId="a58d84fde23c5142" providerId="LiveId" clId="{66A21E35-22AD-47E2-8B0E-59AAE073DEF3}" dt="2025-02-09T11:18:12.641" v="1291" actId="113"/>
          <ac:spMkLst>
            <pc:docMk/>
            <pc:sldMk cId="2708566438" sldId="273"/>
            <ac:spMk id="3" creationId="{01953BD5-EF78-C837-8239-F1DEA4C618AA}"/>
          </ac:spMkLst>
        </pc:spChg>
        <pc:spChg chg="add mod ord">
          <ac:chgData name="KRUSHITHA B" userId="a58d84fde23c5142" providerId="LiveId" clId="{66A21E35-22AD-47E2-8B0E-59AAE073DEF3}" dt="2025-02-09T18:13:51.356" v="1306" actId="313"/>
          <ac:spMkLst>
            <pc:docMk/>
            <pc:sldMk cId="2708566438" sldId="273"/>
            <ac:spMk id="4" creationId="{3224581F-AF6E-5809-55CE-3F1BE1841343}"/>
          </ac:spMkLst>
        </pc:spChg>
      </pc:sldChg>
      <pc:sldChg chg="addSp delSp modSp new mod">
        <pc:chgData name="KRUSHITHA B" userId="a58d84fde23c5142" providerId="LiveId" clId="{66A21E35-22AD-47E2-8B0E-59AAE073DEF3}" dt="2025-02-09T19:12:19.629" v="1362" actId="20577"/>
        <pc:sldMkLst>
          <pc:docMk/>
          <pc:sldMk cId="3676807970" sldId="274"/>
        </pc:sldMkLst>
        <pc:spChg chg="mod">
          <ac:chgData name="KRUSHITHA B" userId="a58d84fde23c5142" providerId="LiveId" clId="{66A21E35-22AD-47E2-8B0E-59AAE073DEF3}" dt="2025-02-09T19:12:19.629" v="1362" actId="20577"/>
          <ac:spMkLst>
            <pc:docMk/>
            <pc:sldMk cId="3676807970" sldId="274"/>
            <ac:spMk id="2" creationId="{039094C2-449D-2B52-C1FA-BF0EE70891F7}"/>
          </ac:spMkLst>
        </pc:spChg>
        <pc:spChg chg="add del mod">
          <ac:chgData name="KRUSHITHA B" userId="a58d84fde23c5142" providerId="LiveId" clId="{66A21E35-22AD-47E2-8B0E-59AAE073DEF3}" dt="2025-02-09T19:10:31.074" v="1336" actId="478"/>
          <ac:spMkLst>
            <pc:docMk/>
            <pc:sldMk cId="3676807970" sldId="274"/>
            <ac:spMk id="4" creationId="{B9890A91-07DC-C79C-92C6-8976E650430E}"/>
          </ac:spMkLst>
        </pc:spChg>
        <pc:picChg chg="add mod">
          <ac:chgData name="KRUSHITHA B" userId="a58d84fde23c5142" providerId="LiveId" clId="{66A21E35-22AD-47E2-8B0E-59AAE073DEF3}" dt="2025-02-09T19:12:11.587" v="1342" actId="1440"/>
          <ac:picMkLst>
            <pc:docMk/>
            <pc:sldMk cId="3676807970" sldId="274"/>
            <ac:picMk id="6" creationId="{2F11C46E-0A71-C084-16DB-1769C24219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9B37-D590-B3DA-0281-DA5F4BEEE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3A7CC-BADF-78BA-38CF-CEE118DE3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DC8FF-79B8-2005-BB09-2799F9BD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CD1B-511A-4B53-A40F-D32324E3F07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177CD-D0E3-1E03-181B-D04B7CA5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835C-A403-7DA5-EC11-89181C6A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8A09-79F2-4738-8A93-E6A703ABE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16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7F92-AB97-4325-FA93-E2F8BB8A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24987-FF28-72CA-106D-C94FD8D95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F290-2627-2015-B99E-89647401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CD1B-511A-4B53-A40F-D32324E3F07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18C26-6684-A57A-6D7E-F746E1C3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06A9A-475F-8D2F-A361-14EBC7F1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8A09-79F2-4738-8A93-E6A703ABE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32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B9B5A-AFC0-7B13-AFA3-12C8825E8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19AA9-77A9-DDE0-1CB3-589508265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7BF8C-D5C1-F403-BAA9-4FB64F17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CD1B-511A-4B53-A40F-D32324E3F07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CE9CA-1BA4-6779-1E48-DDCE63FA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5BB2A-D59E-75C2-D630-FA6DF779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8A09-79F2-4738-8A93-E6A703ABE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48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E7423-C236-9259-034C-89BAFCE5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6A93F-B309-9F39-16F3-2B6ECB1F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F343A-D350-0D73-5AFF-3671BD33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CD1B-511A-4B53-A40F-D32324E3F07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09A8-315F-984F-A147-6C8BC9B4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C524-39D6-7799-138A-EEDA447E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8A09-79F2-4738-8A93-E6A703ABE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81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476E-5DDC-EB17-7FF7-05CBE11C8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516B3-4D51-24E3-E0E3-D0D88FF1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6263E-FC1F-EC72-EEEE-26161491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CD1B-511A-4B53-A40F-D32324E3F07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CC6DB-6DAE-DA45-8ACC-7B5A9D88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A83D8-AD20-D466-EAB8-04711B2B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8A09-79F2-4738-8A93-E6A703ABE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52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4399-4BF7-05AC-DD63-95600B68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968E-BF11-2429-1D7A-1C7A1DBCC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04F02-6C9E-60BA-07FD-CE618CB88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D7590-21AC-0A0C-5E21-B1DA6C88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CD1B-511A-4B53-A40F-D32324E3F07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3EF2A-2483-706C-2A33-351E845C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DFE21-C10A-29B5-3B3D-C68C9484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8A09-79F2-4738-8A93-E6A703ABE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3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3F4D-12C6-F8FD-088C-2B2487E2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D1D4E-F635-5E29-1B4E-F0FFDEC7D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574F7-EB01-2ABB-EE66-E9CB74078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3E6784-771E-6B6E-921F-B3611478B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172BD-73BC-D1C5-3E2B-2B6CE5559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461AE-D19A-BACB-01E7-EA07585A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CD1B-511A-4B53-A40F-D32324E3F07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339B9-75A5-F565-EDCE-585AB35C9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088FD-46AF-6A37-409A-B0AB07F6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8A09-79F2-4738-8A93-E6A703ABE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4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3705-EF95-205C-C4D0-CD7282A0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3A000-904F-32E2-1018-FCA522FD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CD1B-511A-4B53-A40F-D32324E3F07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998C6-4409-0D15-B25E-777349D7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80F59-BBC5-61A7-A0ED-E283638A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8A09-79F2-4738-8A93-E6A703ABE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06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50BBB-7D6C-CFD1-5C8B-3636A26B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CD1B-511A-4B53-A40F-D32324E3F07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DB410-0427-B506-6BCB-AA8934E9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73BE4-A4C5-9972-4E5F-5B0B6913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8A09-79F2-4738-8A93-E6A703ABE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B66F-76B6-9AC9-B65F-5CCC9B1D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4E03-3FB3-CB20-AB1B-BBCC68034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A9A29-9290-047D-9D6F-B1AF1C141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137A0-5CEB-9C18-85F9-D1D31102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CD1B-511A-4B53-A40F-D32324E3F07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021FB-5DD8-2291-3A4E-3436F68D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A276B-F184-18A6-AF6A-F9BED637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8A09-79F2-4738-8A93-E6A703ABE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4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F084-D1AD-959A-F3F8-635089CB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9269E-F876-074D-FE65-65165E7FA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A721E-7D33-C5D1-6DF2-7D3AD9DEE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96185-42DE-7D7D-0251-79607737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CD1B-511A-4B53-A40F-D32324E3F07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C10E1-1E68-E6E2-DCD7-0BD9C464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0C538-88F8-A3A6-AA63-5C54BBEB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18A09-79F2-4738-8A93-E6A703ABE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72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A82BE3-48F1-3518-F2DA-0C7E364C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C7A1D-722C-3787-6FC8-6A0CC675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5BE4D-60A6-7E4E-30AC-BB91754EB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DCD1B-511A-4B53-A40F-D32324E3F07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8FCD-0DB0-0DAF-8A46-97DA242DA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058E-C14E-45C0-8400-08CBE8866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18A09-79F2-4738-8A93-E6A703ABE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05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3E07-18A7-689E-4486-99AAC41CA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889" y="530581"/>
            <a:ext cx="10186220" cy="1446586"/>
          </a:xfrm>
        </p:spPr>
        <p:txBody>
          <a:bodyPr>
            <a:normAutofit/>
          </a:bodyPr>
          <a:lstStyle/>
          <a:p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VERIFICATION OF AXI 4 LITE TO SDRAM USING UVM FRAMEWORK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92164-3DF0-D120-E856-FFFDE3722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268" y="3976154"/>
            <a:ext cx="4897461" cy="250566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PRESENTED BY</a:t>
            </a:r>
          </a:p>
          <a:p>
            <a:endParaRPr lang="en-US" sz="1800" dirty="0"/>
          </a:p>
          <a:p>
            <a:r>
              <a:rPr lang="en-US" sz="1800" dirty="0"/>
              <a:t>A Siva Kalyan   240480133002</a:t>
            </a:r>
          </a:p>
          <a:p>
            <a:r>
              <a:rPr lang="en-US" sz="1800" dirty="0"/>
              <a:t>J Eswar              240480133011</a:t>
            </a:r>
          </a:p>
          <a:p>
            <a:r>
              <a:rPr lang="en-US" sz="1800" dirty="0"/>
              <a:t>Krushitha B       240480133015</a:t>
            </a:r>
          </a:p>
          <a:p>
            <a:r>
              <a:rPr lang="en-US" sz="1800" dirty="0"/>
              <a:t>M Jayavardhini  240480133017</a:t>
            </a:r>
          </a:p>
          <a:p>
            <a:r>
              <a:rPr lang="en-US" sz="1800" dirty="0"/>
              <a:t>P Roshan            240480133021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10C7A-F6A9-51DB-6232-EA3B7BD4AC25}"/>
              </a:ext>
            </a:extLst>
          </p:cNvPr>
          <p:cNvSpPr txBox="1"/>
          <p:nvPr/>
        </p:nvSpPr>
        <p:spPr>
          <a:xfrm>
            <a:off x="4047280" y="2673501"/>
            <a:ext cx="4097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   UNDER THE GUIDANCE OF</a:t>
            </a:r>
          </a:p>
          <a:p>
            <a:r>
              <a:rPr lang="en-US" sz="2000" dirty="0"/>
              <a:t>                  MR SUYASH JAIN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2907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C7436A-63CD-BC9F-7971-CC1C3C41C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5" y="94784"/>
            <a:ext cx="10776154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2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B2AC-5D3A-D11D-BE10-3D91694D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2" y="365125"/>
            <a:ext cx="11670890" cy="1325563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b="1" dirty="0"/>
              <a:t>SDR SDRAM CONTROLLER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C19B5-DA74-0D26-3C59-5605680BF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42" y="1985656"/>
            <a:ext cx="5869858" cy="43753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94B56F9-3CFC-B81D-8041-4FA55A5EE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03" y="1961640"/>
            <a:ext cx="5525729" cy="4399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605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71626-6F08-71AF-E46E-125FE3080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48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706236-C538-9F37-878A-F98A60ECC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9" y="0"/>
            <a:ext cx="672120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36829E-7413-A5C3-E997-060755B82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972" y="123314"/>
            <a:ext cx="5347504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2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94C2-449D-2B52-C1FA-BF0EE708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INTEGRATION RESULTS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1C46E-0A71-C084-16DB-1769C2421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2" y="1376517"/>
            <a:ext cx="11533239" cy="4994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680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EF19-AF8A-08A1-9059-67A36350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</a:t>
            </a:r>
            <a:r>
              <a:rPr lang="en-US" b="1" dirty="0"/>
              <a:t>SCOREBOARD RESULTS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03E30-3814-C3F3-F7FB-6EBFC16B8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7061"/>
            <a:ext cx="12192000" cy="399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69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953BD5-EF78-C837-8239-F1DEA4C6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</a:t>
            </a:r>
            <a:r>
              <a:rPr lang="en-US" b="1" dirty="0"/>
              <a:t>FUTURE SCOPE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4581F-AF6E-5809-55CE-3F1BE184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modern SoCs use AXI4-Lite for control path and SDRAM for external storage, making this a relevant design for </a:t>
            </a:r>
            <a:r>
              <a:rPr lang="en-US" b="1" dirty="0"/>
              <a:t>low-bandwidth memory-mapped applications</a:t>
            </a:r>
            <a:r>
              <a:rPr lang="en-US" dirty="0"/>
              <a:t>.</a:t>
            </a:r>
          </a:p>
          <a:p>
            <a:r>
              <a:rPr lang="en-US" dirty="0"/>
              <a:t> Power-efficient devices rely on lightweight memory interfaces. An optimized AXI4-Lite to SDRAM bridge ensures efficient </a:t>
            </a:r>
            <a:r>
              <a:rPr lang="en-US" b="1" dirty="0"/>
              <a:t>memory access with minimal overhead.</a:t>
            </a:r>
          </a:p>
          <a:p>
            <a:r>
              <a:rPr lang="en-IN" b="1" dirty="0"/>
              <a:t> </a:t>
            </a:r>
            <a:r>
              <a:rPr lang="en-IN" dirty="0"/>
              <a:t>Low-power SDRAM controllers for mobile/IoT applications. Protocol Enhancements: Supporting error correction (ECC), power-down modes, and efficient address translation for SDRAM mapping.</a:t>
            </a:r>
          </a:p>
        </p:txBody>
      </p:sp>
    </p:spTree>
    <p:extLst>
      <p:ext uri="{BB962C8B-B14F-4D97-AF65-F5344CB8AC3E}">
        <p14:creationId xmlns:p14="http://schemas.microsoft.com/office/powerpoint/2010/main" val="270856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09500A-3503-0D95-D706-44D939FD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5" y="203079"/>
            <a:ext cx="10515600" cy="1325563"/>
          </a:xfrm>
        </p:spPr>
        <p:txBody>
          <a:bodyPr/>
          <a:lstStyle/>
          <a:p>
            <a:r>
              <a:rPr lang="en-US" dirty="0"/>
              <a:t>                              </a:t>
            </a:r>
            <a:r>
              <a:rPr lang="en-US" b="1" dirty="0"/>
              <a:t>BLOCK DIAGRAM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3C6770-C69F-BACC-50F3-26F878CED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47" y="1528642"/>
            <a:ext cx="8611564" cy="48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6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3AFF-9679-763D-85DB-534918B9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79" y="188144"/>
            <a:ext cx="10515600" cy="913069"/>
          </a:xfrm>
        </p:spPr>
        <p:txBody>
          <a:bodyPr/>
          <a:lstStyle/>
          <a:p>
            <a:r>
              <a:rPr lang="en-US" dirty="0"/>
              <a:t>                      </a:t>
            </a:r>
            <a:r>
              <a:rPr lang="en-US" b="1" dirty="0"/>
              <a:t>UVM FRAMEWORK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A8738-BDCA-6EB2-A0E0-3B8A1A10F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2" y="1229033"/>
            <a:ext cx="11361175" cy="5270090"/>
          </a:xfrm>
        </p:spPr>
      </p:pic>
    </p:spTree>
    <p:extLst>
      <p:ext uri="{BB962C8B-B14F-4D97-AF65-F5344CB8AC3E}">
        <p14:creationId xmlns:p14="http://schemas.microsoft.com/office/powerpoint/2010/main" val="17473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0C66-7B68-A513-F6B9-8084DE902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080"/>
            <a:ext cx="10515600" cy="1070136"/>
          </a:xfrm>
        </p:spPr>
        <p:txBody>
          <a:bodyPr/>
          <a:lstStyle/>
          <a:p>
            <a:r>
              <a:rPr lang="en-US" dirty="0"/>
              <a:t>              </a:t>
            </a:r>
            <a:r>
              <a:rPr lang="en-US" b="1" dirty="0"/>
              <a:t>INTRODUCTION TO AXI 4 LITE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A7951-FDA6-0A26-9396-258C8E4F5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57" y="1641987"/>
            <a:ext cx="8948131" cy="471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94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C1B7-3594-F6C1-0EE8-0BA2FF15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b="1" dirty="0"/>
              <a:t>AXI STATE MACHINE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6A901-8CC9-2151-4F0D-9F574C8E6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69" y="2307637"/>
            <a:ext cx="11817753" cy="340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6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003D-50AD-B612-5C19-7E7BF173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03" y="294221"/>
            <a:ext cx="10439400" cy="873366"/>
          </a:xfrm>
        </p:spPr>
        <p:txBody>
          <a:bodyPr/>
          <a:lstStyle/>
          <a:p>
            <a:r>
              <a:rPr lang="en-US" dirty="0"/>
              <a:t>                             </a:t>
            </a:r>
            <a:r>
              <a:rPr lang="en-US" b="1" dirty="0"/>
              <a:t>WRITE CHANNEL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1A4E02-F6B7-42FF-6C20-6D8000D6C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80" y="1086564"/>
            <a:ext cx="89630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6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D3C5-CD7A-8B92-5C54-958750BC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</a:t>
            </a:r>
            <a:r>
              <a:rPr lang="en-US" b="1" dirty="0"/>
              <a:t>READ CHANNEL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476FB1-4253-A0ED-907B-64887DAFC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44" y="1504709"/>
            <a:ext cx="9942653" cy="48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3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32A6D0-DB0B-CE50-8E3C-26F86EE2C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9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E88E-C533-F648-E09A-A630B9A4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INTRODUCTION TO SDRAM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0791B-79CA-C74B-592B-1FB23AB89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60" y="1864595"/>
            <a:ext cx="5425589" cy="4524630"/>
          </a:xfrm>
          <a:prstGeom prst="rect">
            <a:avLst/>
          </a:prstGeom>
        </p:spPr>
      </p:pic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858A7646-3A48-82CC-C411-614F34550D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4"/>
          <a:stretch/>
        </p:blipFill>
        <p:spPr bwMode="auto">
          <a:xfrm>
            <a:off x="6064018" y="1719723"/>
            <a:ext cx="5849322" cy="466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87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155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DESIGN AND VERIFICATION OF AXI 4 LITE TO SDRAM USING UVM FRAMEWORK</vt:lpstr>
      <vt:lpstr>                              BLOCK DIAGRAM</vt:lpstr>
      <vt:lpstr>                      UVM FRAMEWORK</vt:lpstr>
      <vt:lpstr>              INTRODUCTION TO AXI 4 LITE</vt:lpstr>
      <vt:lpstr>                       AXI STATE MACHINE</vt:lpstr>
      <vt:lpstr>                             WRITE CHANNEL</vt:lpstr>
      <vt:lpstr>                            READ CHANNEL</vt:lpstr>
      <vt:lpstr>PowerPoint Presentation</vt:lpstr>
      <vt:lpstr>                INTRODUCTION TO SDRAM</vt:lpstr>
      <vt:lpstr>PowerPoint Presentation</vt:lpstr>
      <vt:lpstr>                    SDR SDRAM CONTROLLER</vt:lpstr>
      <vt:lpstr>PowerPoint Presentation</vt:lpstr>
      <vt:lpstr>PowerPoint Presentation</vt:lpstr>
      <vt:lpstr>                    INTEGRATION RESULTS</vt:lpstr>
      <vt:lpstr>               SCOREBOARD RESULTS</vt:lpstr>
      <vt:lpstr>                          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KRUSHITHA B</dc:creator>
  <cp:lastModifiedBy>KRUSHITHA B</cp:lastModifiedBy>
  <cp:revision>1</cp:revision>
  <dcterms:created xsi:type="dcterms:W3CDTF">2025-02-06T12:57:24Z</dcterms:created>
  <dcterms:modified xsi:type="dcterms:W3CDTF">2025-02-10T04:17:30Z</dcterms:modified>
</cp:coreProperties>
</file>