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8C4"/>
    <a:srgbClr val="990AA8"/>
    <a:srgbClr val="08E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82E4A-A50C-457D-B3CB-B118E21688A5}" v="1" dt="2023-09-03T10:20:4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B" userId="56961f627599eb4f" providerId="LiveId" clId="{EEA82E4A-A50C-457D-B3CB-B118E21688A5}"/>
    <pc:docChg chg="custSel modSld">
      <pc:chgData name="PB" userId="56961f627599eb4f" providerId="LiveId" clId="{EEA82E4A-A50C-457D-B3CB-B118E21688A5}" dt="2023-09-03T10:22:19.754" v="23" actId="2711"/>
      <pc:docMkLst>
        <pc:docMk/>
      </pc:docMkLst>
      <pc:sldChg chg="addSp delSp modSp mod">
        <pc:chgData name="PB" userId="56961f627599eb4f" providerId="LiveId" clId="{EEA82E4A-A50C-457D-B3CB-B118E21688A5}" dt="2023-09-03T10:22:19.754" v="23" actId="2711"/>
        <pc:sldMkLst>
          <pc:docMk/>
          <pc:sldMk cId="2526611446" sldId="259"/>
        </pc:sldMkLst>
        <pc:spChg chg="add mod">
          <ac:chgData name="PB" userId="56961f627599eb4f" providerId="LiveId" clId="{EEA82E4A-A50C-457D-B3CB-B118E21688A5}" dt="2023-09-03T10:21:23.558" v="15" actId="2085"/>
          <ac:spMkLst>
            <pc:docMk/>
            <pc:sldMk cId="2526611446" sldId="259"/>
            <ac:spMk id="3" creationId="{EECEB766-1B34-8A80-A1D0-5EE305831E55}"/>
          </ac:spMkLst>
        </pc:spChg>
        <pc:spChg chg="add mod">
          <ac:chgData name="PB" userId="56961f627599eb4f" providerId="LiveId" clId="{EEA82E4A-A50C-457D-B3CB-B118E21688A5}" dt="2023-09-03T10:22:19.754" v="23" actId="2711"/>
          <ac:spMkLst>
            <pc:docMk/>
            <pc:sldMk cId="2526611446" sldId="259"/>
            <ac:spMk id="4" creationId="{8B162440-136A-1FAF-B8BC-6E0DB7B23890}"/>
          </ac:spMkLst>
        </pc:spChg>
        <pc:spChg chg="mod">
          <ac:chgData name="PB" userId="56961f627599eb4f" providerId="LiveId" clId="{EEA82E4A-A50C-457D-B3CB-B118E21688A5}" dt="2023-09-03T10:21:00.910" v="13" actId="1076"/>
          <ac:spMkLst>
            <pc:docMk/>
            <pc:sldMk cId="2526611446" sldId="259"/>
            <ac:spMk id="12" creationId="{3EEFE77F-97E0-8F93-04A9-B77355367041}"/>
          </ac:spMkLst>
        </pc:spChg>
        <pc:picChg chg="del">
          <ac:chgData name="PB" userId="56961f627599eb4f" providerId="LiveId" clId="{EEA82E4A-A50C-457D-B3CB-B118E21688A5}" dt="2023-09-03T10:20:07.116" v="0" actId="21"/>
          <ac:picMkLst>
            <pc:docMk/>
            <pc:sldMk cId="2526611446" sldId="259"/>
            <ac:picMk id="17" creationId="{A9831CEF-CE78-21DB-02C2-A846C43350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06EA-D6F1-864B-D16E-B3DCB874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757E0-8798-4023-C8C4-3E13DFE24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A07B-39C0-14D9-8C7C-A13D37DC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D2FB-A023-D883-BE72-A2A24E51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9552-1217-347C-9791-469F6406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0E27-6E40-C06E-80E4-D0ACACA7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DBCA8-120C-B3F1-FED2-B81138DB6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F0A3-45DA-2CF2-E97C-2420CE8B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04CD-4C8C-73DC-006D-814EDAE3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B0F3-9C01-DE48-3DDC-08A6AA78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221C6-A351-78DF-2204-3B2FD98B9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E42D9-8A35-31BA-12F9-5D73DCA8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A8D2-41D8-3FB9-C095-4DF404BF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4705-F7EF-90B2-D087-E36839FF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AFC0-62B7-D2E4-D00F-C02DBA60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7BF6-3AF9-4310-80C3-038380E2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2BC1-C23A-44F8-BE28-C7DA2BAA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1582-0310-B7D9-E5D7-A4BABC8E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36D1-9B4C-49D9-2FE3-43F6480C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0239-94C8-E3A4-74C0-CCFDCA69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B8A8-8AD5-EBC6-4812-050CC315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519C-ABD8-90BD-DDA5-CF23610E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EB21-2B51-9B45-DA92-38881E96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6FF-B805-F443-4D66-13D2E6EE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4328-2B92-A40D-FA1E-A5125854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621A-A4E6-FC83-FDE5-4C4F8E3B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410C-DC74-C6B0-9232-0F66FE9D9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6C1D0-DB27-0875-7DB1-1F59D938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8182-8956-8B28-E420-62D84845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6AFC8-46CB-E94E-D3E2-3BF8325B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F182-B603-5879-25BD-65222705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A990-BA02-3F34-A9DA-7CF69100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E9F0-C9E2-75FA-7B23-7FA2A47E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C44F1-F8A6-377E-B3A3-6EE2CA58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47AC5-C9C0-EC12-EAA4-13F7155D7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B81B-B0EF-FC3E-FA33-034587BB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0EBF4-313E-1852-0ED6-71C5450A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6124E-F483-84AA-3411-5892081A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E0909-E7C7-6CE8-4DB2-928F8607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304F-25D7-69C9-B8B5-65806D15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D6F61-3D9B-F845-733A-A414DBFD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090B0-34FF-CBD6-5C71-70F85E5D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F7852-1FB0-55CC-2726-D5A680F9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D6C20-B9B5-2F69-0F1E-8E25697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8C1FE-DF9A-21C5-96CD-E7B8057E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EB85A-5097-5D4A-FF63-35525FEC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47D2-1D0A-181C-FFE1-6A765DE1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A2DB-B279-1220-632C-3E3CAC98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9A71B-F4B0-8928-ED44-DC2FF5540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E657-7125-A0CC-ED6D-5F84FD06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67ABA-696B-40E9-DD20-C5652CB4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F2F80-7337-B131-9DF1-C7F9C0D0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A19A-4E50-FCAF-92DE-66DD57B6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0BF45-9D5C-EE4A-9E90-8E08B8C75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C2DEF-7FB3-EAEC-16FE-4EE29AB07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22C4D-594A-EADE-DB7A-2213155F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97112-9E3F-3788-09F2-682BDE24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6F14-FB3F-6321-DF80-405E6732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942BA-7515-B3F4-CEA4-6F892C5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4A2F-5B7A-63A3-DF8E-07227E04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3F7-F352-03CA-48C6-7CC77266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270A-02CF-E4F4-A631-867B5F36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A969-1ACE-3401-84F9-ACE3C8FA8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0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6391A592-D96C-447D-692B-88FD5A2B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15" y="0"/>
            <a:ext cx="7223185" cy="518447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35D5824-25DC-AEBC-2411-CFA283C9BBCB}"/>
              </a:ext>
            </a:extLst>
          </p:cNvPr>
          <p:cNvSpPr/>
          <p:nvPr/>
        </p:nvSpPr>
        <p:spPr>
          <a:xfrm>
            <a:off x="1" y="1"/>
            <a:ext cx="12192000" cy="6857999"/>
          </a:xfrm>
          <a:custGeom>
            <a:avLst/>
            <a:gdLst>
              <a:gd name="connsiteX0" fmla="*/ 7421585 w 12157491"/>
              <a:gd name="connsiteY0" fmla="*/ 3841569 h 6857999"/>
              <a:gd name="connsiteX1" fmla="*/ 7104564 w 12157491"/>
              <a:gd name="connsiteY1" fmla="*/ 4475611 h 6857999"/>
              <a:gd name="connsiteX2" fmla="*/ 7421585 w 12157491"/>
              <a:gd name="connsiteY2" fmla="*/ 5109652 h 6857999"/>
              <a:gd name="connsiteX3" fmla="*/ 8228155 w 12157491"/>
              <a:gd name="connsiteY3" fmla="*/ 5109652 h 6857999"/>
              <a:gd name="connsiteX4" fmla="*/ 8545176 w 12157491"/>
              <a:gd name="connsiteY4" fmla="*/ 4475611 h 6857999"/>
              <a:gd name="connsiteX5" fmla="*/ 8228155 w 12157491"/>
              <a:gd name="connsiteY5" fmla="*/ 3841569 h 6857999"/>
              <a:gd name="connsiteX6" fmla="*/ 12157491 w 12157491"/>
              <a:gd name="connsiteY6" fmla="*/ 3221954 h 6857999"/>
              <a:gd name="connsiteX7" fmla="*/ 12157491 w 12157491"/>
              <a:gd name="connsiteY7" fmla="*/ 3815743 h 6857999"/>
              <a:gd name="connsiteX8" fmla="*/ 11860596 w 12157491"/>
              <a:gd name="connsiteY8" fmla="*/ 3815743 h 6857999"/>
              <a:gd name="connsiteX9" fmla="*/ 6701279 w 12157491"/>
              <a:gd name="connsiteY9" fmla="*/ 2566323 h 6857999"/>
              <a:gd name="connsiteX10" fmla="*/ 6384259 w 12157491"/>
              <a:gd name="connsiteY10" fmla="*/ 3200365 h 6857999"/>
              <a:gd name="connsiteX11" fmla="*/ 6701279 w 12157491"/>
              <a:gd name="connsiteY11" fmla="*/ 3834404 h 6857999"/>
              <a:gd name="connsiteX12" fmla="*/ 7507849 w 12157491"/>
              <a:gd name="connsiteY12" fmla="*/ 3834404 h 6857999"/>
              <a:gd name="connsiteX13" fmla="*/ 7824870 w 12157491"/>
              <a:gd name="connsiteY13" fmla="*/ 3200365 h 6857999"/>
              <a:gd name="connsiteX14" fmla="*/ 7507849 w 12157491"/>
              <a:gd name="connsiteY14" fmla="*/ 2566323 h 6857999"/>
              <a:gd name="connsiteX15" fmla="*/ 5980974 w 12157491"/>
              <a:gd name="connsiteY15" fmla="*/ 1291074 h 6857999"/>
              <a:gd name="connsiteX16" fmla="*/ 5663953 w 12157491"/>
              <a:gd name="connsiteY16" fmla="*/ 1925116 h 6857999"/>
              <a:gd name="connsiteX17" fmla="*/ 5980974 w 12157491"/>
              <a:gd name="connsiteY17" fmla="*/ 2559158 h 6857999"/>
              <a:gd name="connsiteX18" fmla="*/ 6787543 w 12157491"/>
              <a:gd name="connsiteY18" fmla="*/ 2559158 h 6857999"/>
              <a:gd name="connsiteX19" fmla="*/ 7104564 w 12157491"/>
              <a:gd name="connsiteY19" fmla="*/ 1925116 h 6857999"/>
              <a:gd name="connsiteX20" fmla="*/ 6787543 w 12157491"/>
              <a:gd name="connsiteY20" fmla="*/ 1291074 h 6857999"/>
              <a:gd name="connsiteX21" fmla="*/ 12157491 w 12157491"/>
              <a:gd name="connsiteY21" fmla="*/ 634041 h 6857999"/>
              <a:gd name="connsiteX22" fmla="*/ 12157491 w 12157491"/>
              <a:gd name="connsiteY22" fmla="*/ 1256582 h 6857999"/>
              <a:gd name="connsiteX23" fmla="*/ 11846220 w 12157491"/>
              <a:gd name="connsiteY23" fmla="*/ 1256582 h 6857999"/>
              <a:gd name="connsiteX24" fmla="*/ 11840471 w 12157491"/>
              <a:gd name="connsiteY24" fmla="*/ 0 h 6857999"/>
              <a:gd name="connsiteX25" fmla="*/ 12157491 w 12157491"/>
              <a:gd name="connsiteY25" fmla="*/ 0 h 6857999"/>
              <a:gd name="connsiteX26" fmla="*/ 12157491 w 12157491"/>
              <a:gd name="connsiteY26" fmla="*/ 634041 h 6857999"/>
              <a:gd name="connsiteX27" fmla="*/ 10399858 w 12157491"/>
              <a:gd name="connsiteY27" fmla="*/ 0 h 6857999"/>
              <a:gd name="connsiteX28" fmla="*/ 11033899 w 12157491"/>
              <a:gd name="connsiteY28" fmla="*/ 0 h 6857999"/>
              <a:gd name="connsiteX29" fmla="*/ 10716879 w 12157491"/>
              <a:gd name="connsiteY29" fmla="*/ 634041 h 6857999"/>
              <a:gd name="connsiteX30" fmla="*/ 11033899 w 12157491"/>
              <a:gd name="connsiteY30" fmla="*/ 1268081 h 6857999"/>
              <a:gd name="connsiteX31" fmla="*/ 10399859 w 12157491"/>
              <a:gd name="connsiteY31" fmla="*/ 1268081 h 6857999"/>
              <a:gd name="connsiteX32" fmla="*/ 10716879 w 12157491"/>
              <a:gd name="connsiteY32" fmla="*/ 634042 h 6857999"/>
              <a:gd name="connsiteX33" fmla="*/ 8962124 w 12157491"/>
              <a:gd name="connsiteY33" fmla="*/ 0 h 6857999"/>
              <a:gd name="connsiteX34" fmla="*/ 9593288 w 12157491"/>
              <a:gd name="connsiteY34" fmla="*/ 0 h 6857999"/>
              <a:gd name="connsiteX35" fmla="*/ 9277706 w 12157491"/>
              <a:gd name="connsiteY35" fmla="*/ 631164 h 6857999"/>
              <a:gd name="connsiteX36" fmla="*/ 0 w 12157491"/>
              <a:gd name="connsiteY36" fmla="*/ 0 h 6857999"/>
              <a:gd name="connsiteX37" fmla="*/ 5254919 w 12157491"/>
              <a:gd name="connsiteY37" fmla="*/ 0 h 6857999"/>
              <a:gd name="connsiteX38" fmla="*/ 4943648 w 12157491"/>
              <a:gd name="connsiteY38" fmla="*/ 622542 h 6857999"/>
              <a:gd name="connsiteX39" fmla="*/ 5260667 w 12157491"/>
              <a:gd name="connsiteY39" fmla="*/ 1256583 h 6857999"/>
              <a:gd name="connsiteX40" fmla="*/ 6067239 w 12157491"/>
              <a:gd name="connsiteY40" fmla="*/ 1256583 h 6857999"/>
              <a:gd name="connsiteX41" fmla="*/ 6384259 w 12157491"/>
              <a:gd name="connsiteY41" fmla="*/ 622542 h 6857999"/>
              <a:gd name="connsiteX42" fmla="*/ 6072987 w 12157491"/>
              <a:gd name="connsiteY42" fmla="*/ 0 h 6857999"/>
              <a:gd name="connsiteX43" fmla="*/ 6712064 w 12157491"/>
              <a:gd name="connsiteY43" fmla="*/ 0 h 6857999"/>
              <a:gd name="connsiteX44" fmla="*/ 6395043 w 12157491"/>
              <a:gd name="connsiteY44" fmla="*/ 634042 h 6857999"/>
              <a:gd name="connsiteX45" fmla="*/ 6712064 w 12157491"/>
              <a:gd name="connsiteY45" fmla="*/ 1268083 h 6857999"/>
              <a:gd name="connsiteX46" fmla="*/ 7518634 w 12157491"/>
              <a:gd name="connsiteY46" fmla="*/ 1268083 h 6857999"/>
              <a:gd name="connsiteX47" fmla="*/ 7835655 w 12157491"/>
              <a:gd name="connsiteY47" fmla="*/ 634042 h 6857999"/>
              <a:gd name="connsiteX48" fmla="*/ 7518634 w 12157491"/>
              <a:gd name="connsiteY48" fmla="*/ 0 h 6857999"/>
              <a:gd name="connsiteX49" fmla="*/ 8155552 w 12157491"/>
              <a:gd name="connsiteY49" fmla="*/ 0 h 6857999"/>
              <a:gd name="connsiteX50" fmla="*/ 7838532 w 12157491"/>
              <a:gd name="connsiteY50" fmla="*/ 634040 h 6857999"/>
              <a:gd name="connsiteX51" fmla="*/ 8155553 w 12157491"/>
              <a:gd name="connsiteY51" fmla="*/ 1268081 h 6857999"/>
              <a:gd name="connsiteX52" fmla="*/ 8962123 w 12157491"/>
              <a:gd name="connsiteY52" fmla="*/ 1268081 h 6857999"/>
              <a:gd name="connsiteX53" fmla="*/ 9277705 w 12157491"/>
              <a:gd name="connsiteY53" fmla="*/ 636918 h 6857999"/>
              <a:gd name="connsiteX54" fmla="*/ 9593288 w 12157491"/>
              <a:gd name="connsiteY54" fmla="*/ 1268083 h 6857999"/>
              <a:gd name="connsiteX55" fmla="*/ 10313593 w 12157491"/>
              <a:gd name="connsiteY55" fmla="*/ 1268083 h 6857999"/>
              <a:gd name="connsiteX56" fmla="*/ 9996573 w 12157491"/>
              <a:gd name="connsiteY56" fmla="*/ 1902124 h 6857999"/>
              <a:gd name="connsiteX57" fmla="*/ 10309964 w 12157491"/>
              <a:gd name="connsiteY57" fmla="*/ 2528905 h 6857999"/>
              <a:gd name="connsiteX58" fmla="*/ 9688931 w 12157491"/>
              <a:gd name="connsiteY58" fmla="*/ 2528905 h 6857999"/>
              <a:gd name="connsiteX59" fmla="*/ 9996573 w 12157491"/>
              <a:gd name="connsiteY59" fmla="*/ 1913620 h 6857999"/>
              <a:gd name="connsiteX60" fmla="*/ 9679552 w 12157491"/>
              <a:gd name="connsiteY60" fmla="*/ 1279578 h 6857999"/>
              <a:gd name="connsiteX61" fmla="*/ 8872982 w 12157491"/>
              <a:gd name="connsiteY61" fmla="*/ 1279578 h 6857999"/>
              <a:gd name="connsiteX62" fmla="*/ 8555961 w 12157491"/>
              <a:gd name="connsiteY62" fmla="*/ 1913620 h 6857999"/>
              <a:gd name="connsiteX63" fmla="*/ 8867232 w 12157491"/>
              <a:gd name="connsiteY63" fmla="*/ 2536162 h 6857999"/>
              <a:gd name="connsiteX64" fmla="*/ 8249000 w 12157491"/>
              <a:gd name="connsiteY64" fmla="*/ 2536162 h 6857999"/>
              <a:gd name="connsiteX65" fmla="*/ 8554523 w 12157491"/>
              <a:gd name="connsiteY65" fmla="*/ 1925116 h 6857999"/>
              <a:gd name="connsiteX66" fmla="*/ 8237502 w 12157491"/>
              <a:gd name="connsiteY66" fmla="*/ 1291074 h 6857999"/>
              <a:gd name="connsiteX67" fmla="*/ 7430932 w 12157491"/>
              <a:gd name="connsiteY67" fmla="*/ 1291074 h 6857999"/>
              <a:gd name="connsiteX68" fmla="*/ 7113911 w 12157491"/>
              <a:gd name="connsiteY68" fmla="*/ 1925116 h 6857999"/>
              <a:gd name="connsiteX69" fmla="*/ 7430932 w 12157491"/>
              <a:gd name="connsiteY69" fmla="*/ 2559158 h 6857999"/>
              <a:gd name="connsiteX70" fmla="*/ 8144056 w 12157491"/>
              <a:gd name="connsiteY70" fmla="*/ 2559158 h 6857999"/>
              <a:gd name="connsiteX71" fmla="*/ 7838532 w 12157491"/>
              <a:gd name="connsiteY71" fmla="*/ 3170204 h 6857999"/>
              <a:gd name="connsiteX72" fmla="*/ 8155553 w 12157491"/>
              <a:gd name="connsiteY72" fmla="*/ 3804245 h 6857999"/>
              <a:gd name="connsiteX73" fmla="*/ 8879444 w 12157491"/>
              <a:gd name="connsiteY73" fmla="*/ 3804245 h 6857999"/>
              <a:gd name="connsiteX74" fmla="*/ 8562425 w 12157491"/>
              <a:gd name="connsiteY74" fmla="*/ 4438284 h 6857999"/>
              <a:gd name="connsiteX75" fmla="*/ 8879446 w 12157491"/>
              <a:gd name="connsiteY75" fmla="*/ 5072325 h 6857999"/>
              <a:gd name="connsiteX76" fmla="*/ 9686016 w 12157491"/>
              <a:gd name="connsiteY76" fmla="*/ 5072325 h 6857999"/>
              <a:gd name="connsiteX77" fmla="*/ 10003037 w 12157491"/>
              <a:gd name="connsiteY77" fmla="*/ 4438284 h 6857999"/>
              <a:gd name="connsiteX78" fmla="*/ 9686016 w 12157491"/>
              <a:gd name="connsiteY78" fmla="*/ 3804242 h 6857999"/>
              <a:gd name="connsiteX79" fmla="*/ 8962125 w 12157491"/>
              <a:gd name="connsiteY79" fmla="*/ 3804242 h 6857999"/>
              <a:gd name="connsiteX80" fmla="*/ 9279144 w 12157491"/>
              <a:gd name="connsiteY80" fmla="*/ 3170204 h 6857999"/>
              <a:gd name="connsiteX81" fmla="*/ 8967873 w 12157491"/>
              <a:gd name="connsiteY81" fmla="*/ 2547662 h 6857999"/>
              <a:gd name="connsiteX82" fmla="*/ 9600448 w 12157491"/>
              <a:gd name="connsiteY82" fmla="*/ 2547662 h 6857999"/>
              <a:gd name="connsiteX83" fmla="*/ 9292806 w 12157491"/>
              <a:gd name="connsiteY83" fmla="*/ 3162946 h 6857999"/>
              <a:gd name="connsiteX84" fmla="*/ 9609827 w 12157491"/>
              <a:gd name="connsiteY84" fmla="*/ 3796987 h 6857999"/>
              <a:gd name="connsiteX85" fmla="*/ 10416397 w 12157491"/>
              <a:gd name="connsiteY85" fmla="*/ 3796987 h 6857999"/>
              <a:gd name="connsiteX86" fmla="*/ 10733418 w 12157491"/>
              <a:gd name="connsiteY86" fmla="*/ 3162946 h 6857999"/>
              <a:gd name="connsiteX87" fmla="*/ 10420027 w 12157491"/>
              <a:gd name="connsiteY87" fmla="*/ 2536163 h 6857999"/>
              <a:gd name="connsiteX88" fmla="*/ 11120164 w 12157491"/>
              <a:gd name="connsiteY88" fmla="*/ 2536163 h 6857999"/>
              <a:gd name="connsiteX89" fmla="*/ 11437185 w 12157491"/>
              <a:gd name="connsiteY89" fmla="*/ 1902124 h 6857999"/>
              <a:gd name="connsiteX90" fmla="*/ 11120165 w 12157491"/>
              <a:gd name="connsiteY90" fmla="*/ 1268083 h 6857999"/>
              <a:gd name="connsiteX91" fmla="*/ 11745579 w 12157491"/>
              <a:gd name="connsiteY91" fmla="*/ 1268083 h 6857999"/>
              <a:gd name="connsiteX92" fmla="*/ 11434308 w 12157491"/>
              <a:gd name="connsiteY92" fmla="*/ 1890626 h 6857999"/>
              <a:gd name="connsiteX93" fmla="*/ 11751329 w 12157491"/>
              <a:gd name="connsiteY93" fmla="*/ 2524666 h 6857999"/>
              <a:gd name="connsiteX94" fmla="*/ 12157491 w 12157491"/>
              <a:gd name="connsiteY94" fmla="*/ 2524666 h 6857999"/>
              <a:gd name="connsiteX95" fmla="*/ 12157491 w 12157491"/>
              <a:gd name="connsiteY95" fmla="*/ 3141451 h 6857999"/>
              <a:gd name="connsiteX96" fmla="*/ 11860596 w 12157491"/>
              <a:gd name="connsiteY96" fmla="*/ 2547661 h 6857999"/>
              <a:gd name="connsiteX97" fmla="*/ 11054026 w 12157491"/>
              <a:gd name="connsiteY97" fmla="*/ 2547661 h 6857999"/>
              <a:gd name="connsiteX98" fmla="*/ 10737005 w 12157491"/>
              <a:gd name="connsiteY98" fmla="*/ 3181703 h 6857999"/>
              <a:gd name="connsiteX99" fmla="*/ 11048276 w 12157491"/>
              <a:gd name="connsiteY99" fmla="*/ 3804243 h 6857999"/>
              <a:gd name="connsiteX100" fmla="*/ 10333720 w 12157491"/>
              <a:gd name="connsiteY100" fmla="*/ 3804243 h 6857999"/>
              <a:gd name="connsiteX101" fmla="*/ 10016699 w 12157491"/>
              <a:gd name="connsiteY101" fmla="*/ 4438285 h 6857999"/>
              <a:gd name="connsiteX102" fmla="*/ 10333720 w 12157491"/>
              <a:gd name="connsiteY102" fmla="*/ 5072326 h 6857999"/>
              <a:gd name="connsiteX103" fmla="*/ 11140290 w 12157491"/>
              <a:gd name="connsiteY103" fmla="*/ 5072326 h 6857999"/>
              <a:gd name="connsiteX104" fmla="*/ 11457311 w 12157491"/>
              <a:gd name="connsiteY104" fmla="*/ 4438285 h 6857999"/>
              <a:gd name="connsiteX105" fmla="*/ 11146040 w 12157491"/>
              <a:gd name="connsiteY105" fmla="*/ 3815743 h 6857999"/>
              <a:gd name="connsiteX106" fmla="*/ 11791581 w 12157491"/>
              <a:gd name="connsiteY106" fmla="*/ 3815743 h 6857999"/>
              <a:gd name="connsiteX107" fmla="*/ 11474560 w 12157491"/>
              <a:gd name="connsiteY107" fmla="*/ 4449785 h 6857999"/>
              <a:gd name="connsiteX108" fmla="*/ 11791581 w 12157491"/>
              <a:gd name="connsiteY108" fmla="*/ 5083826 h 6857999"/>
              <a:gd name="connsiteX109" fmla="*/ 12157491 w 12157491"/>
              <a:gd name="connsiteY109" fmla="*/ 5083826 h 6857999"/>
              <a:gd name="connsiteX110" fmla="*/ 12157491 w 12157491"/>
              <a:gd name="connsiteY110" fmla="*/ 6857999 h 6857999"/>
              <a:gd name="connsiteX111" fmla="*/ 0 w 12157491"/>
              <a:gd name="connsiteY111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157491" h="6857999">
                <a:moveTo>
                  <a:pt x="7421585" y="3841569"/>
                </a:moveTo>
                <a:lnTo>
                  <a:pt x="7104564" y="4475611"/>
                </a:lnTo>
                <a:lnTo>
                  <a:pt x="7421585" y="5109652"/>
                </a:lnTo>
                <a:lnTo>
                  <a:pt x="8228155" y="5109652"/>
                </a:lnTo>
                <a:lnTo>
                  <a:pt x="8545176" y="4475611"/>
                </a:lnTo>
                <a:lnTo>
                  <a:pt x="8228155" y="3841569"/>
                </a:lnTo>
                <a:close/>
                <a:moveTo>
                  <a:pt x="12157491" y="3221954"/>
                </a:moveTo>
                <a:lnTo>
                  <a:pt x="12157491" y="3815743"/>
                </a:lnTo>
                <a:lnTo>
                  <a:pt x="11860596" y="3815743"/>
                </a:lnTo>
                <a:close/>
                <a:moveTo>
                  <a:pt x="6701279" y="2566323"/>
                </a:moveTo>
                <a:lnTo>
                  <a:pt x="6384259" y="3200365"/>
                </a:lnTo>
                <a:lnTo>
                  <a:pt x="6701279" y="3834404"/>
                </a:lnTo>
                <a:lnTo>
                  <a:pt x="7507849" y="3834404"/>
                </a:lnTo>
                <a:lnTo>
                  <a:pt x="7824870" y="3200365"/>
                </a:lnTo>
                <a:lnTo>
                  <a:pt x="7507849" y="2566323"/>
                </a:lnTo>
                <a:close/>
                <a:moveTo>
                  <a:pt x="5980974" y="1291074"/>
                </a:moveTo>
                <a:lnTo>
                  <a:pt x="5663953" y="1925116"/>
                </a:lnTo>
                <a:lnTo>
                  <a:pt x="5980974" y="2559158"/>
                </a:lnTo>
                <a:lnTo>
                  <a:pt x="6787543" y="2559158"/>
                </a:lnTo>
                <a:lnTo>
                  <a:pt x="7104564" y="1925116"/>
                </a:lnTo>
                <a:lnTo>
                  <a:pt x="6787543" y="1291074"/>
                </a:lnTo>
                <a:close/>
                <a:moveTo>
                  <a:pt x="12157491" y="634041"/>
                </a:moveTo>
                <a:lnTo>
                  <a:pt x="12157491" y="1256582"/>
                </a:lnTo>
                <a:lnTo>
                  <a:pt x="11846220" y="1256582"/>
                </a:lnTo>
                <a:close/>
                <a:moveTo>
                  <a:pt x="11840471" y="0"/>
                </a:moveTo>
                <a:lnTo>
                  <a:pt x="12157491" y="0"/>
                </a:lnTo>
                <a:lnTo>
                  <a:pt x="12157491" y="634041"/>
                </a:lnTo>
                <a:close/>
                <a:moveTo>
                  <a:pt x="10399858" y="0"/>
                </a:moveTo>
                <a:lnTo>
                  <a:pt x="11033899" y="0"/>
                </a:lnTo>
                <a:lnTo>
                  <a:pt x="10716879" y="634041"/>
                </a:lnTo>
                <a:lnTo>
                  <a:pt x="11033899" y="1268081"/>
                </a:lnTo>
                <a:lnTo>
                  <a:pt x="10399859" y="1268081"/>
                </a:lnTo>
                <a:lnTo>
                  <a:pt x="10716879" y="634042"/>
                </a:lnTo>
                <a:close/>
                <a:moveTo>
                  <a:pt x="8962124" y="0"/>
                </a:moveTo>
                <a:lnTo>
                  <a:pt x="9593288" y="0"/>
                </a:lnTo>
                <a:lnTo>
                  <a:pt x="9277706" y="631164"/>
                </a:lnTo>
                <a:close/>
                <a:moveTo>
                  <a:pt x="0" y="0"/>
                </a:moveTo>
                <a:lnTo>
                  <a:pt x="5254919" y="0"/>
                </a:lnTo>
                <a:lnTo>
                  <a:pt x="4943648" y="622542"/>
                </a:lnTo>
                <a:lnTo>
                  <a:pt x="5260667" y="1256583"/>
                </a:lnTo>
                <a:lnTo>
                  <a:pt x="6067239" y="1256583"/>
                </a:lnTo>
                <a:lnTo>
                  <a:pt x="6384259" y="622542"/>
                </a:lnTo>
                <a:lnTo>
                  <a:pt x="6072987" y="0"/>
                </a:lnTo>
                <a:lnTo>
                  <a:pt x="6712064" y="0"/>
                </a:lnTo>
                <a:lnTo>
                  <a:pt x="6395043" y="634042"/>
                </a:lnTo>
                <a:lnTo>
                  <a:pt x="6712064" y="1268083"/>
                </a:lnTo>
                <a:lnTo>
                  <a:pt x="7518634" y="1268083"/>
                </a:lnTo>
                <a:lnTo>
                  <a:pt x="7835655" y="634042"/>
                </a:lnTo>
                <a:lnTo>
                  <a:pt x="7518634" y="0"/>
                </a:lnTo>
                <a:lnTo>
                  <a:pt x="8155552" y="0"/>
                </a:lnTo>
                <a:lnTo>
                  <a:pt x="7838532" y="634040"/>
                </a:lnTo>
                <a:lnTo>
                  <a:pt x="8155553" y="1268081"/>
                </a:lnTo>
                <a:lnTo>
                  <a:pt x="8962123" y="1268081"/>
                </a:lnTo>
                <a:lnTo>
                  <a:pt x="9277705" y="636918"/>
                </a:lnTo>
                <a:lnTo>
                  <a:pt x="9593288" y="1268083"/>
                </a:lnTo>
                <a:lnTo>
                  <a:pt x="10313593" y="1268083"/>
                </a:lnTo>
                <a:lnTo>
                  <a:pt x="9996573" y="1902124"/>
                </a:lnTo>
                <a:lnTo>
                  <a:pt x="10309964" y="2528905"/>
                </a:lnTo>
                <a:lnTo>
                  <a:pt x="9688931" y="2528905"/>
                </a:lnTo>
                <a:lnTo>
                  <a:pt x="9996573" y="1913620"/>
                </a:lnTo>
                <a:lnTo>
                  <a:pt x="9679552" y="1279578"/>
                </a:lnTo>
                <a:lnTo>
                  <a:pt x="8872982" y="1279578"/>
                </a:lnTo>
                <a:lnTo>
                  <a:pt x="8555961" y="1913620"/>
                </a:lnTo>
                <a:lnTo>
                  <a:pt x="8867232" y="2536162"/>
                </a:lnTo>
                <a:lnTo>
                  <a:pt x="8249000" y="2536162"/>
                </a:lnTo>
                <a:lnTo>
                  <a:pt x="8554523" y="1925116"/>
                </a:lnTo>
                <a:lnTo>
                  <a:pt x="8237502" y="1291074"/>
                </a:lnTo>
                <a:lnTo>
                  <a:pt x="7430932" y="1291074"/>
                </a:lnTo>
                <a:lnTo>
                  <a:pt x="7113911" y="1925116"/>
                </a:lnTo>
                <a:lnTo>
                  <a:pt x="7430932" y="2559158"/>
                </a:lnTo>
                <a:lnTo>
                  <a:pt x="8144056" y="2559158"/>
                </a:lnTo>
                <a:lnTo>
                  <a:pt x="7838532" y="3170204"/>
                </a:lnTo>
                <a:lnTo>
                  <a:pt x="8155553" y="3804245"/>
                </a:lnTo>
                <a:lnTo>
                  <a:pt x="8879444" y="3804245"/>
                </a:lnTo>
                <a:lnTo>
                  <a:pt x="8562425" y="4438284"/>
                </a:lnTo>
                <a:lnTo>
                  <a:pt x="8879446" y="5072325"/>
                </a:lnTo>
                <a:lnTo>
                  <a:pt x="9686016" y="5072325"/>
                </a:lnTo>
                <a:lnTo>
                  <a:pt x="10003037" y="4438284"/>
                </a:lnTo>
                <a:lnTo>
                  <a:pt x="9686016" y="3804242"/>
                </a:lnTo>
                <a:lnTo>
                  <a:pt x="8962125" y="3804242"/>
                </a:lnTo>
                <a:lnTo>
                  <a:pt x="9279144" y="3170204"/>
                </a:lnTo>
                <a:lnTo>
                  <a:pt x="8967873" y="2547662"/>
                </a:lnTo>
                <a:lnTo>
                  <a:pt x="9600448" y="2547662"/>
                </a:lnTo>
                <a:lnTo>
                  <a:pt x="9292806" y="3162946"/>
                </a:lnTo>
                <a:lnTo>
                  <a:pt x="9609827" y="3796987"/>
                </a:lnTo>
                <a:lnTo>
                  <a:pt x="10416397" y="3796987"/>
                </a:lnTo>
                <a:lnTo>
                  <a:pt x="10733418" y="3162946"/>
                </a:lnTo>
                <a:lnTo>
                  <a:pt x="10420027" y="2536163"/>
                </a:lnTo>
                <a:lnTo>
                  <a:pt x="11120164" y="2536163"/>
                </a:lnTo>
                <a:lnTo>
                  <a:pt x="11437185" y="1902124"/>
                </a:lnTo>
                <a:lnTo>
                  <a:pt x="11120165" y="1268083"/>
                </a:lnTo>
                <a:lnTo>
                  <a:pt x="11745579" y="1268083"/>
                </a:lnTo>
                <a:lnTo>
                  <a:pt x="11434308" y="1890626"/>
                </a:lnTo>
                <a:lnTo>
                  <a:pt x="11751329" y="2524666"/>
                </a:lnTo>
                <a:lnTo>
                  <a:pt x="12157491" y="2524666"/>
                </a:lnTo>
                <a:lnTo>
                  <a:pt x="12157491" y="3141451"/>
                </a:lnTo>
                <a:lnTo>
                  <a:pt x="11860596" y="2547661"/>
                </a:lnTo>
                <a:lnTo>
                  <a:pt x="11054026" y="2547661"/>
                </a:lnTo>
                <a:lnTo>
                  <a:pt x="10737005" y="3181703"/>
                </a:lnTo>
                <a:lnTo>
                  <a:pt x="11048276" y="3804243"/>
                </a:lnTo>
                <a:lnTo>
                  <a:pt x="10333720" y="3804243"/>
                </a:lnTo>
                <a:lnTo>
                  <a:pt x="10016699" y="4438285"/>
                </a:lnTo>
                <a:lnTo>
                  <a:pt x="10333720" y="5072326"/>
                </a:lnTo>
                <a:lnTo>
                  <a:pt x="11140290" y="5072326"/>
                </a:lnTo>
                <a:lnTo>
                  <a:pt x="11457311" y="4438285"/>
                </a:lnTo>
                <a:lnTo>
                  <a:pt x="11146040" y="3815743"/>
                </a:lnTo>
                <a:lnTo>
                  <a:pt x="11791581" y="3815743"/>
                </a:lnTo>
                <a:lnTo>
                  <a:pt x="11474560" y="4449785"/>
                </a:lnTo>
                <a:lnTo>
                  <a:pt x="11791581" y="5083826"/>
                </a:lnTo>
                <a:lnTo>
                  <a:pt x="12157491" y="5083826"/>
                </a:lnTo>
                <a:lnTo>
                  <a:pt x="12157491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266F64-2A19-A222-683F-437CE5DC8367}"/>
              </a:ext>
            </a:extLst>
          </p:cNvPr>
          <p:cNvSpPr txBox="1"/>
          <p:nvPr/>
        </p:nvSpPr>
        <p:spPr>
          <a:xfrm>
            <a:off x="379561" y="2459504"/>
            <a:ext cx="708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CREDIT CARD    FRAUD </a:t>
            </a:r>
          </a:p>
        </p:txBody>
      </p:sp>
    </p:spTree>
    <p:extLst>
      <p:ext uri="{BB962C8B-B14F-4D97-AF65-F5344CB8AC3E}">
        <p14:creationId xmlns:p14="http://schemas.microsoft.com/office/powerpoint/2010/main" val="4049815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47A8-4DBE-D71F-2D2C-2DDCBAE41A2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44B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AB9D7-71DC-4869-0B42-35B1A278A52E}"/>
              </a:ext>
            </a:extLst>
          </p:cNvPr>
          <p:cNvSpPr txBox="1"/>
          <p:nvPr/>
        </p:nvSpPr>
        <p:spPr>
          <a:xfrm>
            <a:off x="439947" y="301926"/>
            <a:ext cx="876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BUSINESS UNDERSTANDING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34EF6-2D56-772F-7449-BFA10C1C4A30}"/>
              </a:ext>
            </a:extLst>
          </p:cNvPr>
          <p:cNvSpPr txBox="1"/>
          <p:nvPr/>
        </p:nvSpPr>
        <p:spPr>
          <a:xfrm>
            <a:off x="560716" y="1777041"/>
            <a:ext cx="9859994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1.What time does the Credit Card Frauds usually take place?        </a:t>
            </a:r>
          </a:p>
          <a:p>
            <a:pPr>
              <a:lnSpc>
                <a:spcPct val="300000"/>
              </a:lnSpc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2. What are the general trends of amounts for Credit Card Fraud Transactions?       </a:t>
            </a:r>
          </a:p>
          <a:p>
            <a:pPr>
              <a:lnSpc>
                <a:spcPct val="300000"/>
              </a:lnSpc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3. How do we balance the data to not let the model overfit on legitimate transactions?</a:t>
            </a:r>
          </a:p>
        </p:txBody>
      </p:sp>
    </p:spTree>
    <p:extLst>
      <p:ext uri="{BB962C8B-B14F-4D97-AF65-F5344CB8AC3E}">
        <p14:creationId xmlns:p14="http://schemas.microsoft.com/office/powerpoint/2010/main" val="5425596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521498-392C-5C63-3A92-43A8769C4F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0EB19-E66A-E844-F65F-3E6D9108DA6A}"/>
              </a:ext>
            </a:extLst>
          </p:cNvPr>
          <p:cNvSpPr/>
          <p:nvPr/>
        </p:nvSpPr>
        <p:spPr>
          <a:xfrm rot="7985126">
            <a:off x="3238179" y="999086"/>
            <a:ext cx="4777125" cy="44743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0316AEE-F70C-824E-B8E4-88CA5553489D}"/>
              </a:ext>
            </a:extLst>
          </p:cNvPr>
          <p:cNvSpPr/>
          <p:nvPr/>
        </p:nvSpPr>
        <p:spPr>
          <a:xfrm rot="13412501">
            <a:off x="4515775" y="600711"/>
            <a:ext cx="2344547" cy="216650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FDE5E-91E5-1B06-26F2-BE4AF732AF9E}"/>
              </a:ext>
            </a:extLst>
          </p:cNvPr>
          <p:cNvSpPr/>
          <p:nvPr/>
        </p:nvSpPr>
        <p:spPr>
          <a:xfrm rot="13479342">
            <a:off x="4532309" y="1627226"/>
            <a:ext cx="2503403" cy="265804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C654EA6-94BF-F90D-8BC9-1ACEB385D76D}"/>
              </a:ext>
            </a:extLst>
          </p:cNvPr>
          <p:cNvSpPr/>
          <p:nvPr/>
        </p:nvSpPr>
        <p:spPr>
          <a:xfrm rot="13490404">
            <a:off x="4513110" y="3408272"/>
            <a:ext cx="2309839" cy="220831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E5753-11E9-A59D-ADAD-5232B23DBFD0}"/>
              </a:ext>
            </a:extLst>
          </p:cNvPr>
          <p:cNvSpPr txBox="1"/>
          <p:nvPr/>
        </p:nvSpPr>
        <p:spPr>
          <a:xfrm>
            <a:off x="4897808" y="748264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Loading the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EE081-0551-3833-23FF-C4BE78749B53}"/>
              </a:ext>
            </a:extLst>
          </p:cNvPr>
          <p:cNvSpPr txBox="1"/>
          <p:nvPr/>
        </p:nvSpPr>
        <p:spPr>
          <a:xfrm>
            <a:off x="4897808" y="1974751"/>
            <a:ext cx="1457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Checking for null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1EA1-45C2-92C3-897D-21889BD7B727}"/>
              </a:ext>
            </a:extLst>
          </p:cNvPr>
          <p:cNvSpPr txBox="1"/>
          <p:nvPr/>
        </p:nvSpPr>
        <p:spPr>
          <a:xfrm>
            <a:off x="4826473" y="3603260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Visualizing the data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DDE68-1610-3889-52AE-13FD17C3D92C}"/>
              </a:ext>
            </a:extLst>
          </p:cNvPr>
          <p:cNvSpPr txBox="1"/>
          <p:nvPr/>
        </p:nvSpPr>
        <p:spPr>
          <a:xfrm>
            <a:off x="9171578" y="53118"/>
            <a:ext cx="2603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800018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521498-392C-5C63-3A92-43A8769C4F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0EB19-E66A-E844-F65F-3E6D9108DA6A}"/>
              </a:ext>
            </a:extLst>
          </p:cNvPr>
          <p:cNvSpPr/>
          <p:nvPr/>
        </p:nvSpPr>
        <p:spPr>
          <a:xfrm rot="7985126">
            <a:off x="3382504" y="1129795"/>
            <a:ext cx="4777125" cy="44743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0316AEE-F70C-824E-B8E4-88CA5553489D}"/>
              </a:ext>
            </a:extLst>
          </p:cNvPr>
          <p:cNvSpPr/>
          <p:nvPr/>
        </p:nvSpPr>
        <p:spPr>
          <a:xfrm rot="18909595">
            <a:off x="4598797" y="869427"/>
            <a:ext cx="2344547" cy="216650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FDE5E-91E5-1B06-26F2-BE4AF732AF9E}"/>
              </a:ext>
            </a:extLst>
          </p:cNvPr>
          <p:cNvSpPr/>
          <p:nvPr/>
        </p:nvSpPr>
        <p:spPr>
          <a:xfrm rot="18901419">
            <a:off x="4627803" y="2303882"/>
            <a:ext cx="2381426" cy="244704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C654EA6-94BF-F90D-8BC9-1ACEB385D76D}"/>
              </a:ext>
            </a:extLst>
          </p:cNvPr>
          <p:cNvSpPr/>
          <p:nvPr/>
        </p:nvSpPr>
        <p:spPr>
          <a:xfrm rot="18943270">
            <a:off x="4678082" y="3859620"/>
            <a:ext cx="2309839" cy="220831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E5753-11E9-A59D-ADAD-5232B23DBFD0}"/>
              </a:ext>
            </a:extLst>
          </p:cNvPr>
          <p:cNvSpPr txBox="1"/>
          <p:nvPr/>
        </p:nvSpPr>
        <p:spPr>
          <a:xfrm>
            <a:off x="5042136" y="1084758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Splitting the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EE081-0551-3833-23FF-C4BE78749B53}"/>
              </a:ext>
            </a:extLst>
          </p:cNvPr>
          <p:cNvSpPr txBox="1"/>
          <p:nvPr/>
        </p:nvSpPr>
        <p:spPr>
          <a:xfrm>
            <a:off x="4998059" y="2612190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Training the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1EA1-45C2-92C3-897D-21889BD7B727}"/>
              </a:ext>
            </a:extLst>
          </p:cNvPr>
          <p:cNvSpPr txBox="1"/>
          <p:nvPr/>
        </p:nvSpPr>
        <p:spPr>
          <a:xfrm>
            <a:off x="4998058" y="4016852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Parameter tuning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CA0EA-FC52-85D0-D9AA-76847368B2D0}"/>
              </a:ext>
            </a:extLst>
          </p:cNvPr>
          <p:cNvSpPr txBox="1"/>
          <p:nvPr/>
        </p:nvSpPr>
        <p:spPr>
          <a:xfrm>
            <a:off x="8773064" y="603849"/>
            <a:ext cx="3414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5890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36129B-47F5-89AC-71D2-B10F5E5EA85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876689-5101-2EF1-1FF5-B9D00752854B}"/>
              </a:ext>
            </a:extLst>
          </p:cNvPr>
          <p:cNvSpPr/>
          <p:nvPr/>
        </p:nvSpPr>
        <p:spPr>
          <a:xfrm>
            <a:off x="2493035" y="691367"/>
            <a:ext cx="7789652" cy="5789235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62E65-204B-6FC9-C18E-F177D2D9A8D1}"/>
              </a:ext>
            </a:extLst>
          </p:cNvPr>
          <p:cNvSpPr txBox="1"/>
          <p:nvPr/>
        </p:nvSpPr>
        <p:spPr>
          <a:xfrm>
            <a:off x="0" y="106592"/>
            <a:ext cx="427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773F7E7-D1F7-E111-F07E-D6DC227F39A4}"/>
              </a:ext>
            </a:extLst>
          </p:cNvPr>
          <p:cNvSpPr/>
          <p:nvPr/>
        </p:nvSpPr>
        <p:spPr>
          <a:xfrm rot="14946819">
            <a:off x="4211966" y="773912"/>
            <a:ext cx="2599500" cy="3180345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EEFE77F-97E0-8F93-04A9-B77355367041}"/>
              </a:ext>
            </a:extLst>
          </p:cNvPr>
          <p:cNvSpPr/>
          <p:nvPr/>
        </p:nvSpPr>
        <p:spPr>
          <a:xfrm rot="7429913">
            <a:off x="5912820" y="4815931"/>
            <a:ext cx="1357512" cy="1553729"/>
          </a:xfrm>
          <a:prstGeom prst="wedgeRoundRect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72BF3-9ACF-9B2A-23B3-2453D71A0F07}"/>
              </a:ext>
            </a:extLst>
          </p:cNvPr>
          <p:cNvSpPr txBox="1"/>
          <p:nvPr/>
        </p:nvSpPr>
        <p:spPr>
          <a:xfrm>
            <a:off x="7673498" y="1690890"/>
            <a:ext cx="2004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Franklin Gothic Medium" panose="020B0603020102020204" pitchFamily="34" charset="0"/>
              </a:rPr>
              <a:t>Graphs have been analyzed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A86D4-6DCD-AB38-95AE-9F0D2679472A}"/>
              </a:ext>
            </a:extLst>
          </p:cNvPr>
          <p:cNvSpPr txBox="1"/>
          <p:nvPr/>
        </p:nvSpPr>
        <p:spPr>
          <a:xfrm>
            <a:off x="4529775" y="4428934"/>
            <a:ext cx="2004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Franklin Gothic Medium" panose="020B0603020102020204" pitchFamily="34" charset="0"/>
              </a:rPr>
              <a:t>Best Model is Selected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39B674-BF06-7959-C97F-B279FFB80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7180">
            <a:off x="4278702" y="1229378"/>
            <a:ext cx="2579297" cy="1976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CEB766-1B34-8A80-A1D0-5EE305831E55}"/>
              </a:ext>
            </a:extLst>
          </p:cNvPr>
          <p:cNvSpPr/>
          <p:nvPr/>
        </p:nvSpPr>
        <p:spPr>
          <a:xfrm>
            <a:off x="5943603" y="5391447"/>
            <a:ext cx="1180825" cy="417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62440-136A-1FAF-B8BC-6E0DB7B23890}"/>
              </a:ext>
            </a:extLst>
          </p:cNvPr>
          <p:cNvSpPr txBox="1"/>
          <p:nvPr/>
        </p:nvSpPr>
        <p:spPr>
          <a:xfrm>
            <a:off x="6030827" y="5382303"/>
            <a:ext cx="100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LGBM</a:t>
            </a:r>
          </a:p>
        </p:txBody>
      </p:sp>
    </p:spTree>
    <p:extLst>
      <p:ext uri="{BB962C8B-B14F-4D97-AF65-F5344CB8AC3E}">
        <p14:creationId xmlns:p14="http://schemas.microsoft.com/office/powerpoint/2010/main" val="25266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Bahnschrift SemiBold</vt:lpstr>
      <vt:lpstr>Calibri</vt:lpstr>
      <vt:lpstr>Calibri Light</vt:lpstr>
      <vt:lpstr>Franklin Gothic Medium</vt:lpstr>
      <vt:lpstr>Freestyle Script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</dc:creator>
  <cp:lastModifiedBy>PB</cp:lastModifiedBy>
  <cp:revision>1</cp:revision>
  <dcterms:created xsi:type="dcterms:W3CDTF">2023-09-02T04:14:39Z</dcterms:created>
  <dcterms:modified xsi:type="dcterms:W3CDTF">2023-09-03T10:22:30Z</dcterms:modified>
</cp:coreProperties>
</file>