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87" r:id="rId2"/>
    <p:sldId id="256" r:id="rId3"/>
    <p:sldId id="285" r:id="rId4"/>
    <p:sldId id="257" r:id="rId5"/>
    <p:sldId id="258" r:id="rId6"/>
    <p:sldId id="279" r:id="rId7"/>
    <p:sldId id="280" r:id="rId8"/>
    <p:sldId id="281" r:id="rId9"/>
    <p:sldId id="260" r:id="rId10"/>
    <p:sldId id="270" r:id="rId11"/>
    <p:sldId id="259" r:id="rId12"/>
    <p:sldId id="273" r:id="rId13"/>
    <p:sldId id="271" r:id="rId14"/>
    <p:sldId id="286" r:id="rId15"/>
    <p:sldId id="272" r:id="rId16"/>
    <p:sldId id="284" r:id="rId17"/>
    <p:sldId id="262" r:id="rId18"/>
    <p:sldId id="267" r:id="rId19"/>
    <p:sldId id="263" r:id="rId20"/>
    <p:sldId id="268" r:id="rId21"/>
    <p:sldId id="276" r:id="rId22"/>
    <p:sldId id="278" r:id="rId23"/>
    <p:sldId id="269" r:id="rId24"/>
    <p:sldId id="27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E3E97-7D8F-4D19-B1AA-52FBDD9280E6}" v="1454" dt="2024-01-31T09:00:3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war Sai Kiran Melam" userId="fa16bd54-85db-466c-aebd-692640f11360" providerId="ADAL" clId="{F71E3E97-7D8F-4D19-B1AA-52FBDD9280E6}"/>
    <pc:docChg chg="undo custSel mod addSld delSld modSld sldOrd">
      <pc:chgData name="Eswar Sai Kiran Melam" userId="fa16bd54-85db-466c-aebd-692640f11360" providerId="ADAL" clId="{F71E3E97-7D8F-4D19-B1AA-52FBDD9280E6}" dt="2024-01-31T09:00:38.387" v="2840"/>
      <pc:docMkLst>
        <pc:docMk/>
      </pc:docMkLst>
      <pc:sldChg chg="addSp delSp modSp add mod modTransition setBg setClrOvrMap delDesignElem">
        <pc:chgData name="Eswar Sai Kiran Melam" userId="fa16bd54-85db-466c-aebd-692640f11360" providerId="ADAL" clId="{F71E3E97-7D8F-4D19-B1AA-52FBDD9280E6}" dt="2024-01-11T06:33:05.463" v="2783"/>
        <pc:sldMkLst>
          <pc:docMk/>
          <pc:sldMk cId="3621679685" sldId="256"/>
        </pc:sldMkLst>
        <pc:spChg chg="add del">
          <ac:chgData name="Eswar Sai Kiran Melam" userId="fa16bd54-85db-466c-aebd-692640f11360" providerId="ADAL" clId="{F71E3E97-7D8F-4D19-B1AA-52FBDD9280E6}" dt="2024-01-10T08:59:30.464" v="1262"/>
          <ac:spMkLst>
            <pc:docMk/>
            <pc:sldMk cId="3621679685" sldId="256"/>
            <ac:spMk id="2" creationId="{2D605C7E-B018-4801-BF29-A8EFDC637575}"/>
          </ac:spMkLst>
        </pc:spChg>
        <pc:spChg chg="mod">
          <ac:chgData name="Eswar Sai Kiran Melam" userId="fa16bd54-85db-466c-aebd-692640f11360" providerId="ADAL" clId="{F71E3E97-7D8F-4D19-B1AA-52FBDD9280E6}" dt="2023-12-25T09:32:34.134" v="84" actId="1076"/>
          <ac:spMkLst>
            <pc:docMk/>
            <pc:sldMk cId="3621679685" sldId="256"/>
            <ac:spMk id="2" creationId="{50F512A5-9589-4643-BBEA-FA681609427B}"/>
          </ac:spMkLst>
        </pc:spChg>
        <pc:spChg chg="del mod">
          <ac:chgData name="Eswar Sai Kiran Melam" userId="fa16bd54-85db-466c-aebd-692640f11360" providerId="ADAL" clId="{F71E3E97-7D8F-4D19-B1AA-52FBDD9280E6}" dt="2023-12-25T09:31:43.018" v="78" actId="478"/>
          <ac:spMkLst>
            <pc:docMk/>
            <pc:sldMk cId="3621679685" sldId="256"/>
            <ac:spMk id="3" creationId="{02471DB9-249A-4984-97BB-5543B3DB77DA}"/>
          </ac:spMkLst>
        </pc:spChg>
        <pc:spChg chg="add mod">
          <ac:chgData name="Eswar Sai Kiran Melam" userId="fa16bd54-85db-466c-aebd-692640f11360" providerId="ADAL" clId="{F71E3E97-7D8F-4D19-B1AA-52FBDD9280E6}" dt="2024-01-10T10:40:10.740" v="2518" actId="1076"/>
          <ac:spMkLst>
            <pc:docMk/>
            <pc:sldMk cId="3621679685" sldId="256"/>
            <ac:spMk id="4" creationId="{90C7CD8F-67C4-42BD-AD2F-6A648A8D1A4C}"/>
          </ac:spMkLst>
        </pc:spChg>
        <pc:spChg chg="add del mod">
          <ac:chgData name="Eswar Sai Kiran Melam" userId="fa16bd54-85db-466c-aebd-692640f11360" providerId="ADAL" clId="{F71E3E97-7D8F-4D19-B1AA-52FBDD9280E6}" dt="2023-12-25T09:32:40.117" v="85" actId="478"/>
          <ac:spMkLst>
            <pc:docMk/>
            <pc:sldMk cId="3621679685" sldId="256"/>
            <ac:spMk id="5" creationId="{1C671D6D-54F9-4435-90DD-D3D077A04328}"/>
          </ac:spMkLst>
        </pc:spChg>
        <pc:spChg chg="add del mod">
          <ac:chgData name="Eswar Sai Kiran Melam" userId="fa16bd54-85db-466c-aebd-692640f11360" providerId="ADAL" clId="{F71E3E97-7D8F-4D19-B1AA-52FBDD9280E6}" dt="2024-01-10T10:37:23.280" v="2495" actId="478"/>
          <ac:spMkLst>
            <pc:docMk/>
            <pc:sldMk cId="3621679685" sldId="256"/>
            <ac:spMk id="5" creationId="{94BB471D-FA06-4D59-B2B2-DA71C7C7A4BC}"/>
          </ac:spMkLst>
        </pc:spChg>
        <pc:spChg chg="add mod">
          <ac:chgData name="Eswar Sai Kiran Melam" userId="fa16bd54-85db-466c-aebd-692640f11360" providerId="ADAL" clId="{F71E3E97-7D8F-4D19-B1AA-52FBDD9280E6}" dt="2024-01-10T10:41:55.605" v="2532" actId="14100"/>
          <ac:spMkLst>
            <pc:docMk/>
            <pc:sldMk cId="3621679685" sldId="256"/>
            <ac:spMk id="6" creationId="{3BE832FB-5CF9-4D97-A444-FCF4AF28B40F}"/>
          </ac:spMkLst>
        </pc:spChg>
        <pc:spChg chg="add del mod">
          <ac:chgData name="Eswar Sai Kiran Melam" userId="fa16bd54-85db-466c-aebd-692640f11360" providerId="ADAL" clId="{F71E3E97-7D8F-4D19-B1AA-52FBDD9280E6}" dt="2024-01-10T10:40:47.496" v="2524" actId="478"/>
          <ac:spMkLst>
            <pc:docMk/>
            <pc:sldMk cId="3621679685" sldId="256"/>
            <ac:spMk id="8" creationId="{4A925F30-8ED6-40FE-927F-BE2F320E5907}"/>
          </ac:spMkLst>
        </pc:spChg>
        <pc:spChg chg="add mod">
          <ac:chgData name="Eswar Sai Kiran Melam" userId="fa16bd54-85db-466c-aebd-692640f11360" providerId="ADAL" clId="{F71E3E97-7D8F-4D19-B1AA-52FBDD9280E6}" dt="2024-01-10T10:42:30.125" v="2537" actId="14100"/>
          <ac:spMkLst>
            <pc:docMk/>
            <pc:sldMk cId="3621679685" sldId="256"/>
            <ac:spMk id="10" creationId="{A5805953-7CE6-4436-9366-4ABC5D2353A4}"/>
          </ac:spMkLst>
        </pc:spChg>
        <pc:spChg chg="add del">
          <ac:chgData name="Eswar Sai Kiran Melam" userId="fa16bd54-85db-466c-aebd-692640f11360" providerId="ADAL" clId="{F71E3E97-7D8F-4D19-B1AA-52FBDD9280E6}" dt="2023-12-25T09:37:26.508" v="122"/>
          <ac:spMkLst>
            <pc:docMk/>
            <pc:sldMk cId="3621679685" sldId="256"/>
            <ac:spMk id="12" creationId="{C2AD7556-C90D-4946-8E4E-1E79D5B3D2F5}"/>
          </ac:spMkLst>
        </pc:spChg>
        <pc:spChg chg="add del">
          <ac:chgData name="Eswar Sai Kiran Melam" userId="fa16bd54-85db-466c-aebd-692640f11360" providerId="ADAL" clId="{F71E3E97-7D8F-4D19-B1AA-52FBDD9280E6}" dt="2023-12-25T09:37:26.508" v="122"/>
          <ac:spMkLst>
            <pc:docMk/>
            <pc:sldMk cId="3621679685" sldId="256"/>
            <ac:spMk id="14" creationId="{DBB0CC56-54B2-4AE0-87C5-296E78A028BA}"/>
          </ac:spMkLst>
        </pc:spChg>
        <pc:spChg chg="add">
          <ac:chgData name="Eswar Sai Kiran Melam" userId="fa16bd54-85db-466c-aebd-692640f11360" providerId="ADAL" clId="{F71E3E97-7D8F-4D19-B1AA-52FBDD9280E6}" dt="2024-01-10T09:00:57.045" v="1271" actId="26606"/>
          <ac:spMkLst>
            <pc:docMk/>
            <pc:sldMk cId="3621679685" sldId="256"/>
            <ac:spMk id="26" creationId="{D1B5A7A9-844F-449B-9F0B-ADA823A93F15}"/>
          </ac:spMkLst>
        </pc:spChg>
        <pc:spChg chg="add">
          <ac:chgData name="Eswar Sai Kiran Melam" userId="fa16bd54-85db-466c-aebd-692640f11360" providerId="ADAL" clId="{F71E3E97-7D8F-4D19-B1AA-52FBDD9280E6}" dt="2024-01-10T09:00:57.045" v="1271" actId="26606"/>
          <ac:spMkLst>
            <pc:docMk/>
            <pc:sldMk cId="3621679685" sldId="256"/>
            <ac:spMk id="28" creationId="{26EF3366-D369-4699-9224-92DF2A6BD394}"/>
          </ac:spMkLst>
        </pc:spChg>
        <pc:spChg chg="add">
          <ac:chgData name="Eswar Sai Kiran Melam" userId="fa16bd54-85db-466c-aebd-692640f11360" providerId="ADAL" clId="{F71E3E97-7D8F-4D19-B1AA-52FBDD9280E6}" dt="2024-01-10T09:00:57.045" v="1271" actId="26606"/>
          <ac:spMkLst>
            <pc:docMk/>
            <pc:sldMk cId="3621679685" sldId="256"/>
            <ac:spMk id="30" creationId="{1BC0FF49-4C2C-401A-A538-A520CA00E1F7}"/>
          </ac:spMkLst>
        </pc:spChg>
        <pc:spChg chg="add">
          <ac:chgData name="Eswar Sai Kiran Melam" userId="fa16bd54-85db-466c-aebd-692640f11360" providerId="ADAL" clId="{F71E3E97-7D8F-4D19-B1AA-52FBDD9280E6}" dt="2024-01-10T09:00:57.045" v="1271" actId="26606"/>
          <ac:spMkLst>
            <pc:docMk/>
            <pc:sldMk cId="3621679685" sldId="256"/>
            <ac:spMk id="32" creationId="{F79205F4-89F3-4686-B966-BBF5CC998C97}"/>
          </ac:spMkLst>
        </pc:spChg>
        <pc:spChg chg="add">
          <ac:chgData name="Eswar Sai Kiran Melam" userId="fa16bd54-85db-466c-aebd-692640f11360" providerId="ADAL" clId="{F71E3E97-7D8F-4D19-B1AA-52FBDD9280E6}" dt="2024-01-10T09:00:57.045" v="1271" actId="26606"/>
          <ac:spMkLst>
            <pc:docMk/>
            <pc:sldMk cId="3621679685" sldId="256"/>
            <ac:spMk id="34" creationId="{00DBC40C-EA02-4A4D-8449-A1FC9968DDA4}"/>
          </ac:spMkLst>
        </pc:spChg>
        <pc:picChg chg="add mod">
          <ac:chgData name="Eswar Sai Kiran Melam" userId="fa16bd54-85db-466c-aebd-692640f11360" providerId="ADAL" clId="{F71E3E97-7D8F-4D19-B1AA-52FBDD9280E6}" dt="2024-01-11T06:11:08.815" v="2762" actId="1076"/>
          <ac:picMkLst>
            <pc:docMk/>
            <pc:sldMk cId="3621679685" sldId="256"/>
            <ac:picMk id="3" creationId="{139E064A-FD5A-4041-9BF0-ED9FC2FA4D82}"/>
          </ac:picMkLst>
        </pc:picChg>
        <pc:picChg chg="add del mod modCrop">
          <ac:chgData name="Eswar Sai Kiran Melam" userId="fa16bd54-85db-466c-aebd-692640f11360" providerId="ADAL" clId="{F71E3E97-7D8F-4D19-B1AA-52FBDD9280E6}" dt="2024-01-10T09:01:01.497" v="1272" actId="478"/>
          <ac:picMkLst>
            <pc:docMk/>
            <pc:sldMk cId="3621679685" sldId="256"/>
            <ac:picMk id="3" creationId="{5926C4F0-D118-44CD-AB73-E3FEA8975E78}"/>
          </ac:picMkLst>
        </pc:picChg>
        <pc:picChg chg="add mod">
          <ac:chgData name="Eswar Sai Kiran Melam" userId="fa16bd54-85db-466c-aebd-692640f11360" providerId="ADAL" clId="{F71E3E97-7D8F-4D19-B1AA-52FBDD9280E6}" dt="2024-01-10T09:00:57.045" v="1271" actId="26606"/>
          <ac:picMkLst>
            <pc:docMk/>
            <pc:sldMk cId="3621679685" sldId="256"/>
            <ac:picMk id="7" creationId="{6FDA6CA5-84B3-4894-82E9-4FE19E94D37E}"/>
          </ac:picMkLst>
        </pc:picChg>
        <pc:picChg chg="add mod ord">
          <ac:chgData name="Eswar Sai Kiran Melam" userId="fa16bd54-85db-466c-aebd-692640f11360" providerId="ADAL" clId="{F71E3E97-7D8F-4D19-B1AA-52FBDD9280E6}" dt="2024-01-10T09:00:57.045" v="1271" actId="26606"/>
          <ac:picMkLst>
            <pc:docMk/>
            <pc:sldMk cId="3621679685" sldId="256"/>
            <ac:picMk id="9" creationId="{620E90A9-08A6-43EB-904E-122B4CFAD2B9}"/>
          </ac:picMkLst>
        </pc:picChg>
        <pc:picChg chg="add mod ord">
          <ac:chgData name="Eswar Sai Kiran Melam" userId="fa16bd54-85db-466c-aebd-692640f11360" providerId="ADAL" clId="{F71E3E97-7D8F-4D19-B1AA-52FBDD9280E6}" dt="2024-01-11T06:08:12.220" v="2753" actId="1076"/>
          <ac:picMkLst>
            <pc:docMk/>
            <pc:sldMk cId="3621679685" sldId="256"/>
            <ac:picMk id="11" creationId="{7A172947-B7CD-4ABF-9DDD-55C47090B390}"/>
          </ac:picMkLst>
        </pc:picChg>
        <pc:picChg chg="add del mod">
          <ac:chgData name="Eswar Sai Kiran Melam" userId="fa16bd54-85db-466c-aebd-692640f11360" providerId="ADAL" clId="{F71E3E97-7D8F-4D19-B1AA-52FBDD9280E6}" dt="2024-01-10T08:59:23.735" v="1260" actId="478"/>
          <ac:picMkLst>
            <pc:docMk/>
            <pc:sldMk cId="3621679685" sldId="256"/>
            <ac:picMk id="15" creationId="{ADD100E4-9F3A-4ADC-BE26-E50276EDB85D}"/>
          </ac:picMkLst>
        </pc:picChg>
        <pc:picChg chg="add mod">
          <ac:chgData name="Eswar Sai Kiran Melam" userId="fa16bd54-85db-466c-aebd-692640f11360" providerId="ADAL" clId="{F71E3E97-7D8F-4D19-B1AA-52FBDD9280E6}" dt="2024-01-11T06:10:59.046" v="2760" actId="1076"/>
          <ac:picMkLst>
            <pc:docMk/>
            <pc:sldMk cId="3621679685" sldId="256"/>
            <ac:picMk id="17" creationId="{248D21DD-1E08-47C7-A326-2B513A4237FD}"/>
          </ac:picMkLst>
        </pc:picChg>
        <pc:picChg chg="add mod">
          <ac:chgData name="Eswar Sai Kiran Melam" userId="fa16bd54-85db-466c-aebd-692640f11360" providerId="ADAL" clId="{F71E3E97-7D8F-4D19-B1AA-52FBDD9280E6}" dt="2023-12-25T09:35:52.905" v="109" actId="1076"/>
          <ac:picMkLst>
            <pc:docMk/>
            <pc:sldMk cId="3621679685" sldId="256"/>
            <ac:picMk id="17" creationId="{2C8C7555-5947-4BD4-B5B3-13D1DD487796}"/>
          </ac:picMkLst>
        </pc:picChg>
        <pc:picChg chg="add mod">
          <ac:chgData name="Eswar Sai Kiran Melam" userId="fa16bd54-85db-466c-aebd-692640f11360" providerId="ADAL" clId="{F71E3E97-7D8F-4D19-B1AA-52FBDD9280E6}" dt="2024-01-11T06:11:16.808" v="2766" actId="1076"/>
          <ac:picMkLst>
            <pc:docMk/>
            <pc:sldMk cId="3621679685" sldId="256"/>
            <ac:picMk id="18" creationId="{B12E43A1-4C47-45E2-BA0B-8DF3C542B343}"/>
          </ac:picMkLst>
        </pc:picChg>
        <pc:picChg chg="add mod">
          <ac:chgData name="Eswar Sai Kiran Melam" userId="fa16bd54-85db-466c-aebd-692640f11360" providerId="ADAL" clId="{F71E3E97-7D8F-4D19-B1AA-52FBDD9280E6}" dt="2024-01-11T06:12:11.761" v="2772" actId="207"/>
          <ac:picMkLst>
            <pc:docMk/>
            <pc:sldMk cId="3621679685" sldId="256"/>
            <ac:picMk id="19" creationId="{79E2E052-103B-418D-9DD7-E6AC613DD409}"/>
          </ac:picMkLst>
        </pc:picChg>
        <pc:picChg chg="add mod ord">
          <ac:chgData name="Eswar Sai Kiran Melam" userId="fa16bd54-85db-466c-aebd-692640f11360" providerId="ADAL" clId="{F71E3E97-7D8F-4D19-B1AA-52FBDD9280E6}" dt="2024-01-11T06:11:38.270" v="2770" actId="208"/>
          <ac:picMkLst>
            <pc:docMk/>
            <pc:sldMk cId="3621679685" sldId="256"/>
            <ac:picMk id="21" creationId="{6A516957-92F7-4C43-9E69-2CE98F17DA4F}"/>
          </ac:picMkLst>
        </pc:picChg>
      </pc:sldChg>
      <pc:sldChg chg="addSp delSp modSp add mod modTransition setBg delDesignElem">
        <pc:chgData name="Eswar Sai Kiran Melam" userId="fa16bd54-85db-466c-aebd-692640f11360" providerId="ADAL" clId="{F71E3E97-7D8F-4D19-B1AA-52FBDD9280E6}" dt="2024-01-10T10:23:50.925" v="2491"/>
        <pc:sldMkLst>
          <pc:docMk/>
          <pc:sldMk cId="2802633206" sldId="257"/>
        </pc:sldMkLst>
        <pc:spChg chg="mod">
          <ac:chgData name="Eswar Sai Kiran Melam" userId="fa16bd54-85db-466c-aebd-692640f11360" providerId="ADAL" clId="{F71E3E97-7D8F-4D19-B1AA-52FBDD9280E6}" dt="2023-12-25T09:37:31.842" v="123" actId="26606"/>
          <ac:spMkLst>
            <pc:docMk/>
            <pc:sldMk cId="2802633206" sldId="257"/>
            <ac:spMk id="2" creationId="{6E88B8D4-1204-4E00-A2CB-AF52F135579C}"/>
          </ac:spMkLst>
        </pc:spChg>
        <pc:spChg chg="mod">
          <ac:chgData name="Eswar Sai Kiran Melam" userId="fa16bd54-85db-466c-aebd-692640f11360" providerId="ADAL" clId="{F71E3E97-7D8F-4D19-B1AA-52FBDD9280E6}" dt="2023-12-25T09:38:57.581" v="127" actId="33524"/>
          <ac:spMkLst>
            <pc:docMk/>
            <pc:sldMk cId="2802633206" sldId="257"/>
            <ac:spMk id="3" creationId="{2DCF5149-3FD9-4C4E-BFAC-2ED119EF2466}"/>
          </ac:spMkLst>
        </pc:spChg>
        <pc:spChg chg="add del">
          <ac:chgData name="Eswar Sai Kiran Melam" userId="fa16bd54-85db-466c-aebd-692640f11360" providerId="ADAL" clId="{F71E3E97-7D8F-4D19-B1AA-52FBDD9280E6}" dt="2023-12-25T09:39:11.984" v="129"/>
          <ac:spMkLst>
            <pc:docMk/>
            <pc:sldMk cId="2802633206" sldId="257"/>
            <ac:spMk id="5" creationId="{C33976D1-3430-450C-A978-87A9A6E8E71F}"/>
          </ac:spMkLst>
        </pc:spChg>
        <pc:spChg chg="add del">
          <ac:chgData name="Eswar Sai Kiran Melam" userId="fa16bd54-85db-466c-aebd-692640f11360" providerId="ADAL" clId="{F71E3E97-7D8F-4D19-B1AA-52FBDD9280E6}" dt="2023-12-25T09:39:11.984" v="129"/>
          <ac:spMkLst>
            <pc:docMk/>
            <pc:sldMk cId="2802633206" sldId="257"/>
            <ac:spMk id="6" creationId="{7D6AAC78-7D86-415A-ADC1-2B474807960C}"/>
          </ac:spMkLst>
        </pc:spChg>
        <pc:spChg chg="add del">
          <ac:chgData name="Eswar Sai Kiran Melam" userId="fa16bd54-85db-466c-aebd-692640f11360" providerId="ADAL" clId="{F71E3E97-7D8F-4D19-B1AA-52FBDD9280E6}" dt="2023-12-25T09:39:11.984" v="129"/>
          <ac:spMkLst>
            <pc:docMk/>
            <pc:sldMk cId="2802633206" sldId="257"/>
            <ac:spMk id="7" creationId="{F2A658D9-F185-44F1-BA33-D50320D1D078}"/>
          </ac:spMkLst>
        </pc:spChg>
        <pc:spChg chg="add del">
          <ac:chgData name="Eswar Sai Kiran Melam" userId="fa16bd54-85db-466c-aebd-692640f11360" providerId="ADAL" clId="{F71E3E97-7D8F-4D19-B1AA-52FBDD9280E6}" dt="2023-12-25T09:37:35.992" v="125"/>
          <ac:spMkLst>
            <pc:docMk/>
            <pc:sldMk cId="2802633206" sldId="257"/>
            <ac:spMk id="8" creationId="{C33976D1-3430-450C-A978-87A9A6E8E71F}"/>
          </ac:spMkLst>
        </pc:spChg>
        <pc:spChg chg="add del">
          <ac:chgData name="Eswar Sai Kiran Melam" userId="fa16bd54-85db-466c-aebd-692640f11360" providerId="ADAL" clId="{F71E3E97-7D8F-4D19-B1AA-52FBDD9280E6}" dt="2023-12-25T09:39:29.704" v="132"/>
          <ac:spMkLst>
            <pc:docMk/>
            <pc:sldMk cId="2802633206" sldId="257"/>
            <ac:spMk id="9" creationId="{C33976D1-3430-450C-A978-87A9A6E8E71F}"/>
          </ac:spMkLst>
        </pc:spChg>
        <pc:spChg chg="add del">
          <ac:chgData name="Eswar Sai Kiran Melam" userId="fa16bd54-85db-466c-aebd-692640f11360" providerId="ADAL" clId="{F71E3E97-7D8F-4D19-B1AA-52FBDD9280E6}" dt="2023-12-25T09:37:35.992" v="125"/>
          <ac:spMkLst>
            <pc:docMk/>
            <pc:sldMk cId="2802633206" sldId="257"/>
            <ac:spMk id="10" creationId="{7D6AAC78-7D86-415A-ADC1-2B474807960C}"/>
          </ac:spMkLst>
        </pc:spChg>
        <pc:spChg chg="add del">
          <ac:chgData name="Eswar Sai Kiran Melam" userId="fa16bd54-85db-466c-aebd-692640f11360" providerId="ADAL" clId="{F71E3E97-7D8F-4D19-B1AA-52FBDD9280E6}" dt="2023-12-25T09:39:29.704" v="132"/>
          <ac:spMkLst>
            <pc:docMk/>
            <pc:sldMk cId="2802633206" sldId="257"/>
            <ac:spMk id="11" creationId="{7D6AAC78-7D86-415A-ADC1-2B474807960C}"/>
          </ac:spMkLst>
        </pc:spChg>
        <pc:spChg chg="add del">
          <ac:chgData name="Eswar Sai Kiran Melam" userId="fa16bd54-85db-466c-aebd-692640f11360" providerId="ADAL" clId="{F71E3E97-7D8F-4D19-B1AA-52FBDD9280E6}" dt="2023-12-25T09:37:35.992" v="125"/>
          <ac:spMkLst>
            <pc:docMk/>
            <pc:sldMk cId="2802633206" sldId="257"/>
            <ac:spMk id="12" creationId="{F2A658D9-F185-44F1-BA33-D50320D1D078}"/>
          </ac:spMkLst>
        </pc:spChg>
        <pc:spChg chg="add del">
          <ac:chgData name="Eswar Sai Kiran Melam" userId="fa16bd54-85db-466c-aebd-692640f11360" providerId="ADAL" clId="{F71E3E97-7D8F-4D19-B1AA-52FBDD9280E6}" dt="2023-12-25T09:39:29.704" v="132"/>
          <ac:spMkLst>
            <pc:docMk/>
            <pc:sldMk cId="2802633206" sldId="257"/>
            <ac:spMk id="13" creationId="{F2A658D9-F185-44F1-BA33-D50320D1D078}"/>
          </ac:spMkLst>
        </pc:spChg>
        <pc:spChg chg="add">
          <ac:chgData name="Eswar Sai Kiran Melam" userId="fa16bd54-85db-466c-aebd-692640f11360" providerId="ADAL" clId="{F71E3E97-7D8F-4D19-B1AA-52FBDD9280E6}" dt="2023-12-25T09:39:47.761" v="133" actId="26606"/>
          <ac:spMkLst>
            <pc:docMk/>
            <pc:sldMk cId="2802633206" sldId="257"/>
            <ac:spMk id="14" creationId="{C33976D1-3430-450C-A978-87A9A6E8E71F}"/>
          </ac:spMkLst>
        </pc:spChg>
        <pc:spChg chg="add">
          <ac:chgData name="Eswar Sai Kiran Melam" userId="fa16bd54-85db-466c-aebd-692640f11360" providerId="ADAL" clId="{F71E3E97-7D8F-4D19-B1AA-52FBDD9280E6}" dt="2023-12-25T09:39:47.761" v="133" actId="26606"/>
          <ac:spMkLst>
            <pc:docMk/>
            <pc:sldMk cId="2802633206" sldId="257"/>
            <ac:spMk id="15" creationId="{7D6AAC78-7D86-415A-ADC1-2B474807960C}"/>
          </ac:spMkLst>
        </pc:spChg>
        <pc:spChg chg="add">
          <ac:chgData name="Eswar Sai Kiran Melam" userId="fa16bd54-85db-466c-aebd-692640f11360" providerId="ADAL" clId="{F71E3E97-7D8F-4D19-B1AA-52FBDD9280E6}" dt="2023-12-25T09:39:47.761" v="133" actId="26606"/>
          <ac:spMkLst>
            <pc:docMk/>
            <pc:sldMk cId="2802633206" sldId="257"/>
            <ac:spMk id="16" creationId="{F2A658D9-F185-44F1-BA33-D50320D1D078}"/>
          </ac:spMkLst>
        </pc:spChg>
      </pc:sldChg>
      <pc:sldChg chg="addSp modSp add mod modTransition setBg">
        <pc:chgData name="Eswar Sai Kiran Melam" userId="fa16bd54-85db-466c-aebd-692640f11360" providerId="ADAL" clId="{F71E3E97-7D8F-4D19-B1AA-52FBDD9280E6}" dt="2024-01-10T10:23:41.660" v="2485"/>
        <pc:sldMkLst>
          <pc:docMk/>
          <pc:sldMk cId="1296795562" sldId="258"/>
        </pc:sldMkLst>
        <pc:spChg chg="mod">
          <ac:chgData name="Eswar Sai Kiran Melam" userId="fa16bd54-85db-466c-aebd-692640f11360" providerId="ADAL" clId="{F71E3E97-7D8F-4D19-B1AA-52FBDD9280E6}" dt="2024-01-04T09:43:10.871" v="978" actId="255"/>
          <ac:spMkLst>
            <pc:docMk/>
            <pc:sldMk cId="1296795562" sldId="258"/>
            <ac:spMk id="2" creationId="{40D2855A-97DE-40B8-8DC4-C3B07F8E180F}"/>
          </ac:spMkLst>
        </pc:spChg>
        <pc:spChg chg="add mod">
          <ac:chgData name="Eswar Sai Kiran Melam" userId="fa16bd54-85db-466c-aebd-692640f11360" providerId="ADAL" clId="{F71E3E97-7D8F-4D19-B1AA-52FBDD9280E6}" dt="2024-01-04T09:43:04.092" v="977" actId="123"/>
          <ac:spMkLst>
            <pc:docMk/>
            <pc:sldMk cId="1296795562" sldId="258"/>
            <ac:spMk id="3" creationId="{85BB4FE2-82CD-4EDF-A34E-DA1DFCE849B2}"/>
          </ac:spMkLst>
        </pc:spChg>
        <pc:spChg chg="add">
          <ac:chgData name="Eswar Sai Kiran Melam" userId="fa16bd54-85db-466c-aebd-692640f11360" providerId="ADAL" clId="{F71E3E97-7D8F-4D19-B1AA-52FBDD9280E6}" dt="2023-12-25T09:47:09.076" v="174" actId="26606"/>
          <ac:spMkLst>
            <pc:docMk/>
            <pc:sldMk cId="1296795562" sldId="258"/>
            <ac:spMk id="14" creationId="{BA4C5437-838C-45F6-BFC8-3AF0ADE30FFB}"/>
          </ac:spMkLst>
        </pc:spChg>
        <pc:spChg chg="add">
          <ac:chgData name="Eswar Sai Kiran Melam" userId="fa16bd54-85db-466c-aebd-692640f11360" providerId="ADAL" clId="{F71E3E97-7D8F-4D19-B1AA-52FBDD9280E6}" dt="2023-12-25T09:47:09.076" v="174" actId="26606"/>
          <ac:spMkLst>
            <pc:docMk/>
            <pc:sldMk cId="1296795562" sldId="258"/>
            <ac:spMk id="16" creationId="{FACBD493-E381-4822-8F8F-A4194DFDB109}"/>
          </ac:spMkLst>
        </pc:spChg>
        <pc:spChg chg="add">
          <ac:chgData name="Eswar Sai Kiran Melam" userId="fa16bd54-85db-466c-aebd-692640f11360" providerId="ADAL" clId="{F71E3E97-7D8F-4D19-B1AA-52FBDD9280E6}" dt="2023-12-25T09:47:09.076" v="174" actId="26606"/>
          <ac:spMkLst>
            <pc:docMk/>
            <pc:sldMk cId="1296795562" sldId="258"/>
            <ac:spMk id="18" creationId="{2310D9BE-4AD2-4CC3-84FA-4E05790B5B9F}"/>
          </ac:spMkLst>
        </pc:spChg>
        <pc:spChg chg="add">
          <ac:chgData name="Eswar Sai Kiran Melam" userId="fa16bd54-85db-466c-aebd-692640f11360" providerId="ADAL" clId="{F71E3E97-7D8F-4D19-B1AA-52FBDD9280E6}" dt="2023-12-25T09:47:09.076" v="174" actId="26606"/>
          <ac:spMkLst>
            <pc:docMk/>
            <pc:sldMk cId="1296795562" sldId="258"/>
            <ac:spMk id="20" creationId="{5D7CC766-DF6B-4E3F-8101-8D5F35D4AFFB}"/>
          </ac:spMkLst>
        </pc:spChg>
        <pc:picChg chg="add mod">
          <ac:chgData name="Eswar Sai Kiran Melam" userId="fa16bd54-85db-466c-aebd-692640f11360" providerId="ADAL" clId="{F71E3E97-7D8F-4D19-B1AA-52FBDD9280E6}" dt="2023-12-25T09:47:09.076" v="174" actId="26606"/>
          <ac:picMkLst>
            <pc:docMk/>
            <pc:sldMk cId="1296795562" sldId="258"/>
            <ac:picMk id="5" creationId="{476C3195-EFA0-47EE-BB9B-54BCE1BEF2CA}"/>
          </ac:picMkLst>
        </pc:picChg>
        <pc:picChg chg="add mod">
          <ac:chgData name="Eswar Sai Kiran Melam" userId="fa16bd54-85db-466c-aebd-692640f11360" providerId="ADAL" clId="{F71E3E97-7D8F-4D19-B1AA-52FBDD9280E6}" dt="2023-12-25T09:47:09.076" v="174" actId="26606"/>
          <ac:picMkLst>
            <pc:docMk/>
            <pc:sldMk cId="1296795562" sldId="258"/>
            <ac:picMk id="7" creationId="{965A360D-3FEB-4C28-9264-16E1C8348531}"/>
          </ac:picMkLst>
        </pc:picChg>
        <pc:picChg chg="add mod">
          <ac:chgData name="Eswar Sai Kiran Melam" userId="fa16bd54-85db-466c-aebd-692640f11360" providerId="ADAL" clId="{F71E3E97-7D8F-4D19-B1AA-52FBDD9280E6}" dt="2023-12-25T09:47:09.076" v="174" actId="26606"/>
          <ac:picMkLst>
            <pc:docMk/>
            <pc:sldMk cId="1296795562" sldId="258"/>
            <ac:picMk id="9" creationId="{53518950-79BC-4462-BE96-C627C82FC4DE}"/>
          </ac:picMkLst>
        </pc:picChg>
      </pc:sldChg>
      <pc:sldChg chg="add del">
        <pc:chgData name="Eswar Sai Kiran Melam" userId="fa16bd54-85db-466c-aebd-692640f11360" providerId="ADAL" clId="{F71E3E97-7D8F-4D19-B1AA-52FBDD9280E6}" dt="2023-12-25T09:40:03.249" v="137" actId="2696"/>
        <pc:sldMkLst>
          <pc:docMk/>
          <pc:sldMk cId="1621328274" sldId="258"/>
        </pc:sldMkLst>
      </pc:sldChg>
      <pc:sldChg chg="add del">
        <pc:chgData name="Eswar Sai Kiran Melam" userId="fa16bd54-85db-466c-aebd-692640f11360" providerId="ADAL" clId="{F71E3E97-7D8F-4D19-B1AA-52FBDD9280E6}" dt="2023-12-25T09:40:02.277" v="136" actId="2696"/>
        <pc:sldMkLst>
          <pc:docMk/>
          <pc:sldMk cId="1776405919" sldId="259"/>
        </pc:sldMkLst>
      </pc:sldChg>
      <pc:sldChg chg="addSp delSp modSp add mod ord setBg">
        <pc:chgData name="Eswar Sai Kiran Melam" userId="fa16bd54-85db-466c-aebd-692640f11360" providerId="ADAL" clId="{F71E3E97-7D8F-4D19-B1AA-52FBDD9280E6}" dt="2024-01-17T04:57:31.673" v="2826" actId="20577"/>
        <pc:sldMkLst>
          <pc:docMk/>
          <pc:sldMk cId="4234468320" sldId="259"/>
        </pc:sldMkLst>
        <pc:spChg chg="mod">
          <ac:chgData name="Eswar Sai Kiran Melam" userId="fa16bd54-85db-466c-aebd-692640f11360" providerId="ADAL" clId="{F71E3E97-7D8F-4D19-B1AA-52FBDD9280E6}" dt="2024-01-10T06:23:47.813" v="1205" actId="26606"/>
          <ac:spMkLst>
            <pc:docMk/>
            <pc:sldMk cId="4234468320" sldId="259"/>
            <ac:spMk id="2" creationId="{7382F913-B65E-4808-B8A5-61024FDAF010}"/>
          </ac:spMkLst>
        </pc:spChg>
        <pc:spChg chg="add del mod">
          <ac:chgData name="Eswar Sai Kiran Melam" userId="fa16bd54-85db-466c-aebd-692640f11360" providerId="ADAL" clId="{F71E3E97-7D8F-4D19-B1AA-52FBDD9280E6}" dt="2023-12-25T09:48:20.504" v="188"/>
          <ac:spMkLst>
            <pc:docMk/>
            <pc:sldMk cId="4234468320" sldId="259"/>
            <ac:spMk id="3" creationId="{AB7B8927-E04C-4BD9-9EC3-C83E7A6DF4F3}"/>
          </ac:spMkLst>
        </pc:spChg>
        <pc:spChg chg="add del mod">
          <ac:chgData name="Eswar Sai Kiran Melam" userId="fa16bd54-85db-466c-aebd-692640f11360" providerId="ADAL" clId="{F71E3E97-7D8F-4D19-B1AA-52FBDD9280E6}" dt="2023-12-25T09:49:06.540" v="194"/>
          <ac:spMkLst>
            <pc:docMk/>
            <pc:sldMk cId="4234468320" sldId="259"/>
            <ac:spMk id="4" creationId="{1A6F5566-2B82-4F63-9495-4EC67A170D01}"/>
          </ac:spMkLst>
        </pc:spChg>
        <pc:spChg chg="add del">
          <ac:chgData name="Eswar Sai Kiran Melam" userId="fa16bd54-85db-466c-aebd-692640f11360" providerId="ADAL" clId="{F71E3E97-7D8F-4D19-B1AA-52FBDD9280E6}" dt="2023-12-25T09:49:04.114" v="192"/>
          <ac:spMkLst>
            <pc:docMk/>
            <pc:sldMk cId="4234468320" sldId="259"/>
            <ac:spMk id="5" creationId="{28BEB999-5327-48CA-B393-987B4796B976}"/>
          </ac:spMkLst>
        </pc:spChg>
        <pc:spChg chg="add mod">
          <ac:chgData name="Eswar Sai Kiran Melam" userId="fa16bd54-85db-466c-aebd-692640f11360" providerId="ADAL" clId="{F71E3E97-7D8F-4D19-B1AA-52FBDD9280E6}" dt="2024-01-10T06:23:47.813" v="1205" actId="26606"/>
          <ac:spMkLst>
            <pc:docMk/>
            <pc:sldMk cId="4234468320" sldId="259"/>
            <ac:spMk id="6" creationId="{374F8F44-9D1A-43A5-8FBE-38C8EA31545D}"/>
          </ac:spMkLst>
        </pc:spChg>
        <pc:spChg chg="add mod">
          <ac:chgData name="Eswar Sai Kiran Melam" userId="fa16bd54-85db-466c-aebd-692640f11360" providerId="ADAL" clId="{F71E3E97-7D8F-4D19-B1AA-52FBDD9280E6}" dt="2024-01-17T04:57:31.673" v="2826" actId="20577"/>
          <ac:spMkLst>
            <pc:docMk/>
            <pc:sldMk cId="4234468320" sldId="259"/>
            <ac:spMk id="7" creationId="{92D5C04A-BEC8-4D2D-9A75-F208C0EA5BFD}"/>
          </ac:spMkLst>
        </pc:spChg>
        <pc:spChg chg="add del mod">
          <ac:chgData name="Eswar Sai Kiran Melam" userId="fa16bd54-85db-466c-aebd-692640f11360" providerId="ADAL" clId="{F71E3E97-7D8F-4D19-B1AA-52FBDD9280E6}" dt="2023-12-25T09:52:46.543" v="355" actId="478"/>
          <ac:spMkLst>
            <pc:docMk/>
            <pc:sldMk cId="4234468320" sldId="259"/>
            <ac:spMk id="8" creationId="{161EDADF-CDC5-441F-BEC3-F4F458F97DC4}"/>
          </ac:spMkLst>
        </pc:spChg>
        <pc:spChg chg="add mod">
          <ac:chgData name="Eswar Sai Kiran Melam" userId="fa16bd54-85db-466c-aebd-692640f11360" providerId="ADAL" clId="{F71E3E97-7D8F-4D19-B1AA-52FBDD9280E6}" dt="2024-01-10T06:24:25.787" v="1211" actId="1076"/>
          <ac:spMkLst>
            <pc:docMk/>
            <pc:sldMk cId="4234468320" sldId="259"/>
            <ac:spMk id="8" creationId="{EA70AD0F-1025-4FE9-AAC0-892559897606}"/>
          </ac:spMkLst>
        </pc:spChg>
        <pc:spChg chg="add mod">
          <ac:chgData name="Eswar Sai Kiran Melam" userId="fa16bd54-85db-466c-aebd-692640f11360" providerId="ADAL" clId="{F71E3E97-7D8F-4D19-B1AA-52FBDD9280E6}" dt="2024-01-17T04:57:10.760" v="2821" actId="20577"/>
          <ac:spMkLst>
            <pc:docMk/>
            <pc:sldMk cId="4234468320" sldId="259"/>
            <ac:spMk id="9" creationId="{31A33992-503C-4BB1-9636-DF904332FD6E}"/>
          </ac:spMkLst>
        </pc:spChg>
        <pc:spChg chg="add mod">
          <ac:chgData name="Eswar Sai Kiran Melam" userId="fa16bd54-85db-466c-aebd-692640f11360" providerId="ADAL" clId="{F71E3E97-7D8F-4D19-B1AA-52FBDD9280E6}" dt="2024-01-10T06:24:33.307" v="1212" actId="1076"/>
          <ac:spMkLst>
            <pc:docMk/>
            <pc:sldMk cId="4234468320" sldId="259"/>
            <ac:spMk id="10" creationId="{75D4CB91-B090-43A1-B5D4-A5ECAAEBBE48}"/>
          </ac:spMkLst>
        </pc:spChg>
        <pc:spChg chg="add">
          <ac:chgData name="Eswar Sai Kiran Melam" userId="fa16bd54-85db-466c-aebd-692640f11360" providerId="ADAL" clId="{F71E3E97-7D8F-4D19-B1AA-52FBDD9280E6}" dt="2024-01-10T06:23:47.813" v="1205" actId="26606"/>
          <ac:spMkLst>
            <pc:docMk/>
            <pc:sldMk cId="4234468320" sldId="259"/>
            <ac:spMk id="15" creationId="{93F0ADB5-A0B4-4B01-A8C4-FDC34CE22BD4}"/>
          </ac:spMkLst>
        </pc:spChg>
        <pc:spChg chg="add">
          <ac:chgData name="Eswar Sai Kiran Melam" userId="fa16bd54-85db-466c-aebd-692640f11360" providerId="ADAL" clId="{F71E3E97-7D8F-4D19-B1AA-52FBDD9280E6}" dt="2024-01-10T06:23:47.813" v="1205" actId="26606"/>
          <ac:spMkLst>
            <pc:docMk/>
            <pc:sldMk cId="4234468320" sldId="259"/>
            <ac:spMk id="17" creationId="{AA6D0FDE-0241-4C21-A720-A69475358235}"/>
          </ac:spMkLst>
        </pc:spChg>
      </pc:sldChg>
      <pc:sldChg chg="addSp delSp modSp add mod modTransition setBg">
        <pc:chgData name="Eswar Sai Kiran Melam" userId="fa16bd54-85db-466c-aebd-692640f11360" providerId="ADAL" clId="{F71E3E97-7D8F-4D19-B1AA-52FBDD9280E6}" dt="2024-01-10T09:30:44.520" v="1305"/>
        <pc:sldMkLst>
          <pc:docMk/>
          <pc:sldMk cId="114040455" sldId="260"/>
        </pc:sldMkLst>
        <pc:spChg chg="del">
          <ac:chgData name="Eswar Sai Kiran Melam" userId="fa16bd54-85db-466c-aebd-692640f11360" providerId="ADAL" clId="{F71E3E97-7D8F-4D19-B1AA-52FBDD9280E6}" dt="2023-12-25T10:03:59.831" v="462" actId="478"/>
          <ac:spMkLst>
            <pc:docMk/>
            <pc:sldMk cId="114040455" sldId="260"/>
            <ac:spMk id="2" creationId="{65664883-CDB1-4EED-911B-F3AEF3BE3460}"/>
          </ac:spMkLst>
        </pc:spChg>
        <pc:spChg chg="del">
          <ac:chgData name="Eswar Sai Kiran Melam" userId="fa16bd54-85db-466c-aebd-692640f11360" providerId="ADAL" clId="{F71E3E97-7D8F-4D19-B1AA-52FBDD9280E6}" dt="2023-12-25T10:04:04.285" v="463" actId="478"/>
          <ac:spMkLst>
            <pc:docMk/>
            <pc:sldMk cId="114040455" sldId="260"/>
            <ac:spMk id="3" creationId="{0811FF89-F8F0-4A36-B9F9-0CFEE7FB9BB3}"/>
          </ac:spMkLst>
        </pc:spChg>
        <pc:picChg chg="add mod">
          <ac:chgData name="Eswar Sai Kiran Melam" userId="fa16bd54-85db-466c-aebd-692640f11360" providerId="ADAL" clId="{F71E3E97-7D8F-4D19-B1AA-52FBDD9280E6}" dt="2023-12-25T10:04:11.699" v="465" actId="26606"/>
          <ac:picMkLst>
            <pc:docMk/>
            <pc:sldMk cId="114040455" sldId="260"/>
            <ac:picMk id="4" creationId="{494D371D-CB21-42EE-B3F2-7C95A9286663}"/>
          </ac:picMkLst>
        </pc:picChg>
      </pc:sldChg>
      <pc:sldChg chg="add del">
        <pc:chgData name="Eswar Sai Kiran Melam" userId="fa16bd54-85db-466c-aebd-692640f11360" providerId="ADAL" clId="{F71E3E97-7D8F-4D19-B1AA-52FBDD9280E6}" dt="2023-12-25T09:40:01.906" v="135" actId="2696"/>
        <pc:sldMkLst>
          <pc:docMk/>
          <pc:sldMk cId="390235442" sldId="260"/>
        </pc:sldMkLst>
      </pc:sldChg>
      <pc:sldChg chg="addSp modSp add mod setBg">
        <pc:chgData name="Eswar Sai Kiran Melam" userId="fa16bd54-85db-466c-aebd-692640f11360" providerId="ADAL" clId="{F71E3E97-7D8F-4D19-B1AA-52FBDD9280E6}" dt="2023-12-29T06:06:46.385" v="925" actId="1076"/>
        <pc:sldMkLst>
          <pc:docMk/>
          <pc:sldMk cId="2108916959" sldId="261"/>
        </pc:sldMkLst>
        <pc:spChg chg="add mod">
          <ac:chgData name="Eswar Sai Kiran Melam" userId="fa16bd54-85db-466c-aebd-692640f11360" providerId="ADAL" clId="{F71E3E97-7D8F-4D19-B1AA-52FBDD9280E6}" dt="2023-12-29T05:39:26.083" v="559" actId="26606"/>
          <ac:spMkLst>
            <pc:docMk/>
            <pc:sldMk cId="2108916959" sldId="261"/>
            <ac:spMk id="4" creationId="{F46C0024-0234-439E-9859-FAF44EC536CC}"/>
          </ac:spMkLst>
        </pc:spChg>
        <pc:spChg chg="add mod">
          <ac:chgData name="Eswar Sai Kiran Melam" userId="fa16bd54-85db-466c-aebd-692640f11360" providerId="ADAL" clId="{F71E3E97-7D8F-4D19-B1AA-52FBDD9280E6}" dt="2023-12-29T05:39:26.083" v="559" actId="26606"/>
          <ac:spMkLst>
            <pc:docMk/>
            <pc:sldMk cId="2108916959" sldId="261"/>
            <ac:spMk id="6" creationId="{305E2D21-BC60-4BEE-A9DB-7ED23236919C}"/>
          </ac:spMkLst>
        </pc:spChg>
        <pc:spChg chg="add mod">
          <ac:chgData name="Eswar Sai Kiran Melam" userId="fa16bd54-85db-466c-aebd-692640f11360" providerId="ADAL" clId="{F71E3E97-7D8F-4D19-B1AA-52FBDD9280E6}" dt="2023-12-29T06:06:46.385" v="925" actId="1076"/>
          <ac:spMkLst>
            <pc:docMk/>
            <pc:sldMk cId="2108916959" sldId="261"/>
            <ac:spMk id="9" creationId="{C6CB5781-3CA2-4712-B068-B4675FB3E41F}"/>
          </ac:spMkLst>
        </pc:spChg>
        <pc:spChg chg="add">
          <ac:chgData name="Eswar Sai Kiran Melam" userId="fa16bd54-85db-466c-aebd-692640f11360" providerId="ADAL" clId="{F71E3E97-7D8F-4D19-B1AA-52FBDD9280E6}" dt="2023-12-29T05:39:26.083" v="559" actId="26606"/>
          <ac:spMkLst>
            <pc:docMk/>
            <pc:sldMk cId="2108916959" sldId="261"/>
            <ac:spMk id="13" creationId="{466A9AE5-69DF-4153-B35A-94BDEF32EB06}"/>
          </ac:spMkLst>
        </pc:spChg>
        <pc:spChg chg="add">
          <ac:chgData name="Eswar Sai Kiran Melam" userId="fa16bd54-85db-466c-aebd-692640f11360" providerId="ADAL" clId="{F71E3E97-7D8F-4D19-B1AA-52FBDD9280E6}" dt="2023-12-29T05:39:26.083" v="559" actId="26606"/>
          <ac:spMkLst>
            <pc:docMk/>
            <pc:sldMk cId="2108916959" sldId="261"/>
            <ac:spMk id="15" creationId="{159B5318-27A8-4E50-80D9-B92D4F28EA61}"/>
          </ac:spMkLst>
        </pc:spChg>
        <pc:picChg chg="add mod ord">
          <ac:chgData name="Eswar Sai Kiran Melam" userId="fa16bd54-85db-466c-aebd-692640f11360" providerId="ADAL" clId="{F71E3E97-7D8F-4D19-B1AA-52FBDD9280E6}" dt="2023-12-29T05:39:26.083" v="559" actId="26606"/>
          <ac:picMkLst>
            <pc:docMk/>
            <pc:sldMk cId="2108916959" sldId="261"/>
            <ac:picMk id="2" creationId="{2E9A9367-7453-4D09-95EF-B1578F2C1001}"/>
          </ac:picMkLst>
        </pc:picChg>
        <pc:picChg chg="add mod">
          <ac:chgData name="Eswar Sai Kiran Melam" userId="fa16bd54-85db-466c-aebd-692640f11360" providerId="ADAL" clId="{F71E3E97-7D8F-4D19-B1AA-52FBDD9280E6}" dt="2023-12-29T05:39:26.083" v="559" actId="26606"/>
          <ac:picMkLst>
            <pc:docMk/>
            <pc:sldMk cId="2108916959" sldId="261"/>
            <ac:picMk id="3" creationId="{1AB5C808-B566-40EB-9242-E10544356E43}"/>
          </ac:picMkLst>
        </pc:picChg>
        <pc:cxnChg chg="add mod">
          <ac:chgData name="Eswar Sai Kiran Melam" userId="fa16bd54-85db-466c-aebd-692640f11360" providerId="ADAL" clId="{F71E3E97-7D8F-4D19-B1AA-52FBDD9280E6}" dt="2023-12-29T05:39:26.083" v="559" actId="26606"/>
          <ac:cxnSpMkLst>
            <pc:docMk/>
            <pc:sldMk cId="2108916959" sldId="261"/>
            <ac:cxnSpMk id="8" creationId="{516F97B9-23C6-4EF1-AED7-D5E3C26A6492}"/>
          </ac:cxnSpMkLst>
        </pc:cxnChg>
      </pc:sldChg>
      <pc:sldChg chg="add del">
        <pc:chgData name="Eswar Sai Kiran Melam" userId="fa16bd54-85db-466c-aebd-692640f11360" providerId="ADAL" clId="{F71E3E97-7D8F-4D19-B1AA-52FBDD9280E6}" dt="2023-12-25T09:40:01.389" v="134" actId="2696"/>
        <pc:sldMkLst>
          <pc:docMk/>
          <pc:sldMk cId="2288246299" sldId="261"/>
        </pc:sldMkLst>
      </pc:sldChg>
      <pc:sldChg chg="addSp modSp add mod setBg">
        <pc:chgData name="Eswar Sai Kiran Melam" userId="fa16bd54-85db-466c-aebd-692640f11360" providerId="ADAL" clId="{F71E3E97-7D8F-4D19-B1AA-52FBDD9280E6}" dt="2024-01-10T09:36:08.833" v="1335"/>
        <pc:sldMkLst>
          <pc:docMk/>
          <pc:sldMk cId="1944212146" sldId="262"/>
        </pc:sldMkLst>
        <pc:spChg chg="add mod">
          <ac:chgData name="Eswar Sai Kiran Melam" userId="fa16bd54-85db-466c-aebd-692640f11360" providerId="ADAL" clId="{F71E3E97-7D8F-4D19-B1AA-52FBDD9280E6}" dt="2023-12-29T06:01:46.665" v="893" actId="207"/>
          <ac:spMkLst>
            <pc:docMk/>
            <pc:sldMk cId="1944212146" sldId="262"/>
            <ac:spMk id="2" creationId="{DA9A8CC2-192A-4C5C-A1C0-E71CC4A14555}"/>
          </ac:spMkLst>
        </pc:spChg>
        <pc:spChg chg="add mod">
          <ac:chgData name="Eswar Sai Kiran Melam" userId="fa16bd54-85db-466c-aebd-692640f11360" providerId="ADAL" clId="{F71E3E97-7D8F-4D19-B1AA-52FBDD9280E6}" dt="2023-12-29T06:06:11.104" v="920" actId="11529"/>
          <ac:spMkLst>
            <pc:docMk/>
            <pc:sldMk cId="1944212146" sldId="262"/>
            <ac:spMk id="3" creationId="{F4747837-E780-4A89-880F-A5831515131C}"/>
          </ac:spMkLst>
        </pc:spChg>
        <pc:spChg chg="add mod">
          <ac:chgData name="Eswar Sai Kiran Melam" userId="fa16bd54-85db-466c-aebd-692640f11360" providerId="ADAL" clId="{F71E3E97-7D8F-4D19-B1AA-52FBDD9280E6}" dt="2024-01-10T09:32:59.265" v="1310" actId="1076"/>
          <ac:spMkLst>
            <pc:docMk/>
            <pc:sldMk cId="1944212146" sldId="262"/>
            <ac:spMk id="6" creationId="{1BC5D06F-5AC4-4E25-9892-B616B4686C67}"/>
          </ac:spMkLst>
        </pc:spChg>
        <pc:spChg chg="add">
          <ac:chgData name="Eswar Sai Kiran Melam" userId="fa16bd54-85db-466c-aebd-692640f11360" providerId="ADAL" clId="{F71E3E97-7D8F-4D19-B1AA-52FBDD9280E6}" dt="2023-12-29T05:46:53.414" v="596" actId="26606"/>
          <ac:spMkLst>
            <pc:docMk/>
            <pc:sldMk cId="1944212146" sldId="262"/>
            <ac:spMk id="7" creationId="{2AEFFFF2-9EB4-4B6C-B9F8-2BA3EF89A21C}"/>
          </ac:spMkLst>
        </pc:spChg>
        <pc:spChg chg="add mod">
          <ac:chgData name="Eswar Sai Kiran Melam" userId="fa16bd54-85db-466c-aebd-692640f11360" providerId="ADAL" clId="{F71E3E97-7D8F-4D19-B1AA-52FBDD9280E6}" dt="2023-12-29T06:05:57.754" v="919" actId="1076"/>
          <ac:spMkLst>
            <pc:docMk/>
            <pc:sldMk cId="1944212146" sldId="262"/>
            <ac:spMk id="8" creationId="{024F901F-DC5A-422A-A2ED-AADDD84C2D14}"/>
          </ac:spMkLst>
        </pc:spChg>
        <pc:spChg chg="add">
          <ac:chgData name="Eswar Sai Kiran Melam" userId="fa16bd54-85db-466c-aebd-692640f11360" providerId="ADAL" clId="{F71E3E97-7D8F-4D19-B1AA-52FBDD9280E6}" dt="2023-12-29T05:46:53.414" v="596" actId="26606"/>
          <ac:spMkLst>
            <pc:docMk/>
            <pc:sldMk cId="1944212146" sldId="262"/>
            <ac:spMk id="9" creationId="{0D65299F-028F-4AFC-B46A-8DB33E20FE4A}"/>
          </ac:spMkLst>
        </pc:spChg>
        <pc:spChg chg="add mod">
          <ac:chgData name="Eswar Sai Kiran Melam" userId="fa16bd54-85db-466c-aebd-692640f11360" providerId="ADAL" clId="{F71E3E97-7D8F-4D19-B1AA-52FBDD9280E6}" dt="2023-12-29T06:05:52.595" v="918" actId="1076"/>
          <ac:spMkLst>
            <pc:docMk/>
            <pc:sldMk cId="1944212146" sldId="262"/>
            <ac:spMk id="10" creationId="{256391E4-6435-436F-AB0D-33DE33922169}"/>
          </ac:spMkLst>
        </pc:spChg>
        <pc:spChg chg="add">
          <ac:chgData name="Eswar Sai Kiran Melam" userId="fa16bd54-85db-466c-aebd-692640f11360" providerId="ADAL" clId="{F71E3E97-7D8F-4D19-B1AA-52FBDD9280E6}" dt="2023-12-29T05:46:53.414" v="596" actId="26606"/>
          <ac:spMkLst>
            <pc:docMk/>
            <pc:sldMk cId="1944212146" sldId="262"/>
            <ac:spMk id="11" creationId="{BAC87F6E-526A-49B5-995D-42DB656594C9}"/>
          </ac:spMkLst>
        </pc:spChg>
        <pc:spChg chg="add mod">
          <ac:chgData name="Eswar Sai Kiran Melam" userId="fa16bd54-85db-466c-aebd-692640f11360" providerId="ADAL" clId="{F71E3E97-7D8F-4D19-B1AA-52FBDD9280E6}" dt="2023-12-29T06:06:23.622" v="922" actId="1076"/>
          <ac:spMkLst>
            <pc:docMk/>
            <pc:sldMk cId="1944212146" sldId="262"/>
            <ac:spMk id="12" creationId="{63CB8BA8-BA7B-435E-B9A1-5174E1C97590}"/>
          </ac:spMkLst>
        </pc:spChg>
        <pc:picChg chg="add mod">
          <ac:chgData name="Eswar Sai Kiran Melam" userId="fa16bd54-85db-466c-aebd-692640f11360" providerId="ADAL" clId="{F71E3E97-7D8F-4D19-B1AA-52FBDD9280E6}" dt="2023-12-29T06:01:17.331" v="889" actId="1076"/>
          <ac:picMkLst>
            <pc:docMk/>
            <pc:sldMk cId="1944212146" sldId="262"/>
            <ac:picMk id="1026" creationId="{7535840F-BDC2-4EF4-A396-2176D036F751}"/>
          </ac:picMkLst>
        </pc:picChg>
      </pc:sldChg>
      <pc:sldChg chg="addSp delSp modSp add mod setBg">
        <pc:chgData name="Eswar Sai Kiran Melam" userId="fa16bd54-85db-466c-aebd-692640f11360" providerId="ADAL" clId="{F71E3E97-7D8F-4D19-B1AA-52FBDD9280E6}" dt="2024-01-10T09:36:32.673" v="1342"/>
        <pc:sldMkLst>
          <pc:docMk/>
          <pc:sldMk cId="672006430" sldId="263"/>
        </pc:sldMkLst>
        <pc:spChg chg="add mod">
          <ac:chgData name="Eswar Sai Kiran Melam" userId="fa16bd54-85db-466c-aebd-692640f11360" providerId="ADAL" clId="{F71E3E97-7D8F-4D19-B1AA-52FBDD9280E6}" dt="2024-01-05T08:54:26.817" v="1002" actId="20577"/>
          <ac:spMkLst>
            <pc:docMk/>
            <pc:sldMk cId="672006430" sldId="263"/>
            <ac:spMk id="2" creationId="{2AFDB996-486D-4124-8D99-88B748D751AF}"/>
          </ac:spMkLst>
        </pc:spChg>
        <pc:spChg chg="add mod">
          <ac:chgData name="Eswar Sai Kiran Melam" userId="fa16bd54-85db-466c-aebd-692640f11360" providerId="ADAL" clId="{F71E3E97-7D8F-4D19-B1AA-52FBDD9280E6}" dt="2024-01-10T06:20:48.040" v="1203" actId="13926"/>
          <ac:spMkLst>
            <pc:docMk/>
            <pc:sldMk cId="672006430" sldId="263"/>
            <ac:spMk id="4" creationId="{5A9517B8-5092-4B8D-912A-67D75B58F7D2}"/>
          </ac:spMkLst>
        </pc:spChg>
        <pc:spChg chg="add mod">
          <ac:chgData name="Eswar Sai Kiran Melam" userId="fa16bd54-85db-466c-aebd-692640f11360" providerId="ADAL" clId="{F71E3E97-7D8F-4D19-B1AA-52FBDD9280E6}" dt="2024-01-05T08:57:40.097" v="1018" actId="14100"/>
          <ac:spMkLst>
            <pc:docMk/>
            <pc:sldMk cId="672006430" sldId="263"/>
            <ac:spMk id="5" creationId="{6FB36EC5-A283-4211-9532-A7F724BA705D}"/>
          </ac:spMkLst>
        </pc:spChg>
        <pc:spChg chg="add del">
          <ac:chgData name="Eswar Sai Kiran Melam" userId="fa16bd54-85db-466c-aebd-692640f11360" providerId="ADAL" clId="{F71E3E97-7D8F-4D19-B1AA-52FBDD9280E6}" dt="2024-01-05T08:54:33.113" v="1004" actId="478"/>
          <ac:spMkLst>
            <pc:docMk/>
            <pc:sldMk cId="672006430" sldId="263"/>
            <ac:spMk id="7" creationId="{B58BEFEB-D712-4FF9-8FC7-AD2CD778D9CE}"/>
          </ac:spMkLst>
        </pc:spChg>
        <pc:spChg chg="add mod">
          <ac:chgData name="Eswar Sai Kiran Melam" userId="fa16bd54-85db-466c-aebd-692640f11360" providerId="ADAL" clId="{F71E3E97-7D8F-4D19-B1AA-52FBDD9280E6}" dt="2024-01-05T08:55:13.101" v="1013" actId="1076"/>
          <ac:spMkLst>
            <pc:docMk/>
            <pc:sldMk cId="672006430" sldId="263"/>
            <ac:spMk id="8" creationId="{362ED83B-C140-4108-841F-86F38856D112}"/>
          </ac:spMkLst>
        </pc:spChg>
        <pc:picChg chg="add del mod">
          <ac:chgData name="Eswar Sai Kiran Melam" userId="fa16bd54-85db-466c-aebd-692640f11360" providerId="ADAL" clId="{F71E3E97-7D8F-4D19-B1AA-52FBDD9280E6}" dt="2024-01-05T08:52:31.088" v="982" actId="478"/>
          <ac:picMkLst>
            <pc:docMk/>
            <pc:sldMk cId="672006430" sldId="263"/>
            <ac:picMk id="3" creationId="{3BB5B58E-6273-44FC-8B87-1C7DDE05100B}"/>
          </ac:picMkLst>
        </pc:picChg>
        <pc:picChg chg="add mod">
          <ac:chgData name="Eswar Sai Kiran Melam" userId="fa16bd54-85db-466c-aebd-692640f11360" providerId="ADAL" clId="{F71E3E97-7D8F-4D19-B1AA-52FBDD9280E6}" dt="2024-01-05T08:53:06.982" v="986" actId="1076"/>
          <ac:picMkLst>
            <pc:docMk/>
            <pc:sldMk cId="672006430" sldId="263"/>
            <ac:picMk id="6" creationId="{0BC06F36-3991-408F-BA1B-43ADADBC4453}"/>
          </ac:picMkLst>
        </pc:picChg>
      </pc:sldChg>
      <pc:sldChg chg="add del">
        <pc:chgData name="Eswar Sai Kiran Melam" userId="fa16bd54-85db-466c-aebd-692640f11360" providerId="ADAL" clId="{F71E3E97-7D8F-4D19-B1AA-52FBDD9280E6}" dt="2023-12-29T06:07:38.461" v="928" actId="2696"/>
        <pc:sldMkLst>
          <pc:docMk/>
          <pc:sldMk cId="403280870" sldId="264"/>
        </pc:sldMkLst>
      </pc:sldChg>
      <pc:sldChg chg="addSp delSp modSp add del setBg">
        <pc:chgData name="Eswar Sai Kiran Melam" userId="fa16bd54-85db-466c-aebd-692640f11360" providerId="ADAL" clId="{F71E3E97-7D8F-4D19-B1AA-52FBDD9280E6}" dt="2024-01-05T08:52:26.463" v="981" actId="2696"/>
        <pc:sldMkLst>
          <pc:docMk/>
          <pc:sldMk cId="2574063135" sldId="265"/>
        </pc:sldMkLst>
        <pc:spChg chg="mod">
          <ac:chgData name="Eswar Sai Kiran Melam" userId="fa16bd54-85db-466c-aebd-692640f11360" providerId="ADAL" clId="{F71E3E97-7D8F-4D19-B1AA-52FBDD9280E6}" dt="2024-01-04T11:54:26.897" v="980" actId="255"/>
          <ac:spMkLst>
            <pc:docMk/>
            <pc:sldMk cId="2574063135" sldId="265"/>
            <ac:spMk id="2" creationId="{2AFDB996-486D-4124-8D99-88B748D751AF}"/>
          </ac:spMkLst>
        </pc:spChg>
        <pc:picChg chg="del">
          <ac:chgData name="Eswar Sai Kiran Melam" userId="fa16bd54-85db-466c-aebd-692640f11360" providerId="ADAL" clId="{F71E3E97-7D8F-4D19-B1AA-52FBDD9280E6}" dt="2023-12-29T06:07:57.856" v="952" actId="478"/>
          <ac:picMkLst>
            <pc:docMk/>
            <pc:sldMk cId="2574063135" sldId="265"/>
            <ac:picMk id="3" creationId="{3BB5B58E-6273-44FC-8B87-1C7DDE05100B}"/>
          </ac:picMkLst>
        </pc:picChg>
        <pc:picChg chg="add mod">
          <ac:chgData name="Eswar Sai Kiran Melam" userId="fa16bd54-85db-466c-aebd-692640f11360" providerId="ADAL" clId="{F71E3E97-7D8F-4D19-B1AA-52FBDD9280E6}" dt="2024-01-04T11:54:08.943" v="979" actId="1076"/>
          <ac:picMkLst>
            <pc:docMk/>
            <pc:sldMk cId="2574063135" sldId="265"/>
            <ac:picMk id="5" creationId="{5747499D-3728-45C5-B23C-7F2F8BE49215}"/>
          </ac:picMkLst>
        </pc:picChg>
      </pc:sldChg>
      <pc:sldChg chg="addSp modSp add mod setBg">
        <pc:chgData name="Eswar Sai Kiran Melam" userId="fa16bd54-85db-466c-aebd-692640f11360" providerId="ADAL" clId="{F71E3E97-7D8F-4D19-B1AA-52FBDD9280E6}" dt="2024-01-04T09:23:55.814" v="962" actId="26606"/>
        <pc:sldMkLst>
          <pc:docMk/>
          <pc:sldMk cId="3101430231" sldId="266"/>
        </pc:sldMkLst>
        <pc:picChg chg="add mod">
          <ac:chgData name="Eswar Sai Kiran Melam" userId="fa16bd54-85db-466c-aebd-692640f11360" providerId="ADAL" clId="{F71E3E97-7D8F-4D19-B1AA-52FBDD9280E6}" dt="2024-01-04T09:23:55.814" v="962" actId="26606"/>
          <ac:picMkLst>
            <pc:docMk/>
            <pc:sldMk cId="3101430231" sldId="266"/>
            <ac:picMk id="2" creationId="{05C36782-B2A5-478B-860C-40C48E628E36}"/>
          </ac:picMkLst>
        </pc:picChg>
      </pc:sldChg>
      <pc:sldChg chg="addSp modSp add mod setBg setClrOvrMap">
        <pc:chgData name="Eswar Sai Kiran Melam" userId="fa16bd54-85db-466c-aebd-692640f11360" providerId="ADAL" clId="{F71E3E97-7D8F-4D19-B1AA-52FBDD9280E6}" dt="2024-01-10T09:36:15.657" v="1337"/>
        <pc:sldMkLst>
          <pc:docMk/>
          <pc:sldMk cId="1614133713" sldId="267"/>
        </pc:sldMkLst>
        <pc:spChg chg="add mod">
          <ac:chgData name="Eswar Sai Kiran Melam" userId="fa16bd54-85db-466c-aebd-692640f11360" providerId="ADAL" clId="{F71E3E97-7D8F-4D19-B1AA-52FBDD9280E6}" dt="2024-01-10T06:17:08.556" v="1112" actId="692"/>
          <ac:spMkLst>
            <pc:docMk/>
            <pc:sldMk cId="1614133713" sldId="267"/>
            <ac:spMk id="3" creationId="{D298382D-9A1F-483B-BB72-937D06096080}"/>
          </ac:spMkLst>
        </pc:spChg>
        <pc:spChg chg="add mod">
          <ac:chgData name="Eswar Sai Kiran Melam" userId="fa16bd54-85db-466c-aebd-692640f11360" providerId="ADAL" clId="{F71E3E97-7D8F-4D19-B1AA-52FBDD9280E6}" dt="2024-01-10T06:17:42.870" v="1124" actId="692"/>
          <ac:spMkLst>
            <pc:docMk/>
            <pc:sldMk cId="1614133713" sldId="267"/>
            <ac:spMk id="4" creationId="{FA17FFCA-772E-411E-99E3-D131412F7679}"/>
          </ac:spMkLst>
        </pc:spChg>
        <pc:spChg chg="add">
          <ac:chgData name="Eswar Sai Kiran Melam" userId="fa16bd54-85db-466c-aebd-692640f11360" providerId="ADAL" clId="{F71E3E97-7D8F-4D19-B1AA-52FBDD9280E6}" dt="2024-01-05T09:16:08.491" v="1021" actId="26606"/>
          <ac:spMkLst>
            <pc:docMk/>
            <pc:sldMk cId="1614133713" sldId="267"/>
            <ac:spMk id="7" creationId="{684FCD5C-7443-4EBD-B37B-EAB86BF09065}"/>
          </ac:spMkLst>
        </pc:spChg>
        <pc:spChg chg="add">
          <ac:chgData name="Eswar Sai Kiran Melam" userId="fa16bd54-85db-466c-aebd-692640f11360" providerId="ADAL" clId="{F71E3E97-7D8F-4D19-B1AA-52FBDD9280E6}" dt="2024-01-05T09:16:08.491" v="1021" actId="26606"/>
          <ac:spMkLst>
            <pc:docMk/>
            <pc:sldMk cId="1614133713" sldId="267"/>
            <ac:spMk id="9" creationId="{010E9B40-C467-4CDE-8CC1-38533731DD02}"/>
          </ac:spMkLst>
        </pc:spChg>
        <pc:picChg chg="add mod">
          <ac:chgData name="Eswar Sai Kiran Melam" userId="fa16bd54-85db-466c-aebd-692640f11360" providerId="ADAL" clId="{F71E3E97-7D8F-4D19-B1AA-52FBDD9280E6}" dt="2024-01-10T06:17:49.978" v="1125" actId="1076"/>
          <ac:picMkLst>
            <pc:docMk/>
            <pc:sldMk cId="1614133713" sldId="267"/>
            <ac:picMk id="2" creationId="{24E27256-05FB-4969-AB68-09EF36899B2B}"/>
          </ac:picMkLst>
        </pc:picChg>
      </pc:sldChg>
      <pc:sldChg chg="addSp delSp modSp add mod setBg setClrOvrMap">
        <pc:chgData name="Eswar Sai Kiran Melam" userId="fa16bd54-85db-466c-aebd-692640f11360" providerId="ADAL" clId="{F71E3E97-7D8F-4D19-B1AA-52FBDD9280E6}" dt="2024-01-11T05:37:59.100" v="2644" actId="208"/>
        <pc:sldMkLst>
          <pc:docMk/>
          <pc:sldMk cId="1506853564" sldId="268"/>
        </pc:sldMkLst>
        <pc:spChg chg="add mod">
          <ac:chgData name="Eswar Sai Kiran Melam" userId="fa16bd54-85db-466c-aebd-692640f11360" providerId="ADAL" clId="{F71E3E97-7D8F-4D19-B1AA-52FBDD9280E6}" dt="2024-01-11T05:32:22.857" v="2539" actId="1076"/>
          <ac:spMkLst>
            <pc:docMk/>
            <pc:sldMk cId="1506853564" sldId="268"/>
            <ac:spMk id="2" creationId="{13C076F7-74AD-44BE-97A2-504214555C49}"/>
          </ac:spMkLst>
        </pc:spChg>
        <pc:spChg chg="add mod">
          <ac:chgData name="Eswar Sai Kiran Melam" userId="fa16bd54-85db-466c-aebd-692640f11360" providerId="ADAL" clId="{F71E3E97-7D8F-4D19-B1AA-52FBDD9280E6}" dt="2024-01-11T05:32:27.217" v="2540" actId="1076"/>
          <ac:spMkLst>
            <pc:docMk/>
            <pc:sldMk cId="1506853564" sldId="268"/>
            <ac:spMk id="4" creationId="{4EE292F1-7432-43ED-8204-5CBA7368BC8C}"/>
          </ac:spMkLst>
        </pc:spChg>
        <pc:spChg chg="add mod">
          <ac:chgData name="Eswar Sai Kiran Melam" userId="fa16bd54-85db-466c-aebd-692640f11360" providerId="ADAL" clId="{F71E3E97-7D8F-4D19-B1AA-52FBDD9280E6}" dt="2024-01-11T05:36:20.297" v="2643" actId="1076"/>
          <ac:spMkLst>
            <pc:docMk/>
            <pc:sldMk cId="1506853564" sldId="268"/>
            <ac:spMk id="5" creationId="{EA184D22-008B-40A7-9821-DBA121DBF32C}"/>
          </ac:spMkLst>
        </pc:spChg>
        <pc:spChg chg="add mod">
          <ac:chgData name="Eswar Sai Kiran Melam" userId="fa16bd54-85db-466c-aebd-692640f11360" providerId="ADAL" clId="{F71E3E97-7D8F-4D19-B1AA-52FBDD9280E6}" dt="2024-01-11T05:32:36.785" v="2542" actId="1076"/>
          <ac:spMkLst>
            <pc:docMk/>
            <pc:sldMk cId="1506853564" sldId="268"/>
            <ac:spMk id="6" creationId="{3E0BAADC-52AB-40A5-9150-5819E38F9C8D}"/>
          </ac:spMkLst>
        </pc:spChg>
        <pc:spChg chg="add mod">
          <ac:chgData name="Eswar Sai Kiran Melam" userId="fa16bd54-85db-466c-aebd-692640f11360" providerId="ADAL" clId="{F71E3E97-7D8F-4D19-B1AA-52FBDD9280E6}" dt="2024-01-11T05:32:31.537" v="2541" actId="1076"/>
          <ac:spMkLst>
            <pc:docMk/>
            <pc:sldMk cId="1506853564" sldId="268"/>
            <ac:spMk id="7" creationId="{81E0799D-632D-42C0-9879-1FB52DD4779F}"/>
          </ac:spMkLst>
        </pc:spChg>
        <pc:spChg chg="add">
          <ac:chgData name="Eswar Sai Kiran Melam" userId="fa16bd54-85db-466c-aebd-692640f11360" providerId="ADAL" clId="{F71E3E97-7D8F-4D19-B1AA-52FBDD9280E6}" dt="2024-01-05T09:22:07.241" v="1027" actId="26606"/>
          <ac:spMkLst>
            <pc:docMk/>
            <pc:sldMk cId="1506853564" sldId="268"/>
            <ac:spMk id="8" creationId="{684FCD5C-7443-4EBD-B37B-EAB86BF09065}"/>
          </ac:spMkLst>
        </pc:spChg>
        <pc:spChg chg="add mod">
          <ac:chgData name="Eswar Sai Kiran Melam" userId="fa16bd54-85db-466c-aebd-692640f11360" providerId="ADAL" clId="{F71E3E97-7D8F-4D19-B1AA-52FBDD9280E6}" dt="2024-01-11T05:37:59.100" v="2644" actId="208"/>
          <ac:spMkLst>
            <pc:docMk/>
            <pc:sldMk cId="1506853564" sldId="268"/>
            <ac:spMk id="9" creationId="{C75AD754-495C-4311-9FB9-A913D40F98ED}"/>
          </ac:spMkLst>
        </pc:spChg>
        <pc:spChg chg="add">
          <ac:chgData name="Eswar Sai Kiran Melam" userId="fa16bd54-85db-466c-aebd-692640f11360" providerId="ADAL" clId="{F71E3E97-7D8F-4D19-B1AA-52FBDD9280E6}" dt="2024-01-05T09:22:07.241" v="1027" actId="26606"/>
          <ac:spMkLst>
            <pc:docMk/>
            <pc:sldMk cId="1506853564" sldId="268"/>
            <ac:spMk id="10" creationId="{010E9B40-C467-4CDE-8CC1-38533731DD02}"/>
          </ac:spMkLst>
        </pc:spChg>
        <pc:picChg chg="add del">
          <ac:chgData name="Eswar Sai Kiran Melam" userId="fa16bd54-85db-466c-aebd-692640f11360" providerId="ADAL" clId="{F71E3E97-7D8F-4D19-B1AA-52FBDD9280E6}" dt="2024-01-05T09:22:00.776" v="1025" actId="478"/>
          <ac:picMkLst>
            <pc:docMk/>
            <pc:sldMk cId="1506853564" sldId="268"/>
            <ac:picMk id="2" creationId="{27A5AA04-7FC1-4117-9058-FBFF287599BA}"/>
          </ac:picMkLst>
        </pc:picChg>
        <pc:picChg chg="add mod">
          <ac:chgData name="Eswar Sai Kiran Melam" userId="fa16bd54-85db-466c-aebd-692640f11360" providerId="ADAL" clId="{F71E3E97-7D8F-4D19-B1AA-52FBDD9280E6}" dt="2024-01-11T05:32:56.041" v="2543" actId="1076"/>
          <ac:picMkLst>
            <pc:docMk/>
            <pc:sldMk cId="1506853564" sldId="268"/>
            <ac:picMk id="3" creationId="{F5FD6E42-93A0-44CB-92B3-0823CF1D3480}"/>
          </ac:picMkLst>
        </pc:picChg>
      </pc:sldChg>
      <pc:sldChg chg="modTransition setBg">
        <pc:chgData name="Eswar Sai Kiran Melam" userId="fa16bd54-85db-466c-aebd-692640f11360" providerId="ADAL" clId="{F71E3E97-7D8F-4D19-B1AA-52FBDD9280E6}" dt="2024-01-31T09:00:23.192" v="2834"/>
        <pc:sldMkLst>
          <pc:docMk/>
          <pc:sldMk cId="4148469854" sldId="269"/>
        </pc:sldMkLst>
      </pc:sldChg>
      <pc:sldChg chg="addSp delSp modSp modTransition">
        <pc:chgData name="Eswar Sai Kiran Melam" userId="fa16bd54-85db-466c-aebd-692640f11360" providerId="ADAL" clId="{F71E3E97-7D8F-4D19-B1AA-52FBDD9280E6}" dt="2024-01-10T09:40:33.257" v="1487"/>
        <pc:sldMkLst>
          <pc:docMk/>
          <pc:sldMk cId="2429219630" sldId="270"/>
        </pc:sldMkLst>
        <pc:picChg chg="add mod">
          <ac:chgData name="Eswar Sai Kiran Melam" userId="fa16bd54-85db-466c-aebd-692640f11360" providerId="ADAL" clId="{F71E3E97-7D8F-4D19-B1AA-52FBDD9280E6}" dt="2024-01-10T06:02:47.149" v="1039" actId="1076"/>
          <ac:picMkLst>
            <pc:docMk/>
            <pc:sldMk cId="2429219630" sldId="270"/>
            <ac:picMk id="4" creationId="{758703ED-C0D4-4382-94A8-300E51C762C2}"/>
          </ac:picMkLst>
        </pc:picChg>
        <pc:picChg chg="add mod">
          <ac:chgData name="Eswar Sai Kiran Melam" userId="fa16bd54-85db-466c-aebd-692640f11360" providerId="ADAL" clId="{F71E3E97-7D8F-4D19-B1AA-52FBDD9280E6}" dt="2024-01-10T06:02:43.412" v="1038" actId="1076"/>
          <ac:picMkLst>
            <pc:docMk/>
            <pc:sldMk cId="2429219630" sldId="270"/>
            <ac:picMk id="7" creationId="{3DD3BBE2-EA29-4846-8B5E-F8D105C006D8}"/>
          </ac:picMkLst>
        </pc:picChg>
        <pc:picChg chg="add mod">
          <ac:chgData name="Eswar Sai Kiran Melam" userId="fa16bd54-85db-466c-aebd-692640f11360" providerId="ADAL" clId="{F71E3E97-7D8F-4D19-B1AA-52FBDD9280E6}" dt="2024-01-10T06:04:29.748" v="1059" actId="1076"/>
          <ac:picMkLst>
            <pc:docMk/>
            <pc:sldMk cId="2429219630" sldId="270"/>
            <ac:picMk id="9" creationId="{3BBDF3D4-5BC0-4D43-9B2B-0818508C3D6F}"/>
          </ac:picMkLst>
        </pc:picChg>
        <pc:picChg chg="add mod">
          <ac:chgData name="Eswar Sai Kiran Melam" userId="fa16bd54-85db-466c-aebd-692640f11360" providerId="ADAL" clId="{F71E3E97-7D8F-4D19-B1AA-52FBDD9280E6}" dt="2024-01-10T06:04:18.868" v="1056" actId="1076"/>
          <ac:picMkLst>
            <pc:docMk/>
            <pc:sldMk cId="2429219630" sldId="270"/>
            <ac:picMk id="11" creationId="{AD016703-AE6E-4277-BFC4-C2BC04BD359D}"/>
          </ac:picMkLst>
        </pc:picChg>
        <pc:picChg chg="add del mod">
          <ac:chgData name="Eswar Sai Kiran Melam" userId="fa16bd54-85db-466c-aebd-692640f11360" providerId="ADAL" clId="{F71E3E97-7D8F-4D19-B1AA-52FBDD9280E6}" dt="2024-01-10T06:03:04.508" v="1045" actId="478"/>
          <ac:picMkLst>
            <pc:docMk/>
            <pc:sldMk cId="2429219630" sldId="270"/>
            <ac:picMk id="13" creationId="{7EC34EED-27A9-4E69-AE8B-4B0408E20131}"/>
          </ac:picMkLst>
        </pc:picChg>
        <pc:picChg chg="add del mod">
          <ac:chgData name="Eswar Sai Kiran Melam" userId="fa16bd54-85db-466c-aebd-692640f11360" providerId="ADAL" clId="{F71E3E97-7D8F-4D19-B1AA-52FBDD9280E6}" dt="2024-01-10T06:02:22.444" v="1032" actId="478"/>
          <ac:picMkLst>
            <pc:docMk/>
            <pc:sldMk cId="2429219630" sldId="270"/>
            <ac:picMk id="1026" creationId="{E5D98A4B-5E6E-43B7-957D-92C8E9459EA7}"/>
          </ac:picMkLst>
        </pc:picChg>
        <pc:cxnChg chg="add mod">
          <ac:chgData name="Eswar Sai Kiran Melam" userId="fa16bd54-85db-466c-aebd-692640f11360" providerId="ADAL" clId="{F71E3E97-7D8F-4D19-B1AA-52FBDD9280E6}" dt="2024-01-10T06:05:10.595" v="1062" actId="13822"/>
          <ac:cxnSpMkLst>
            <pc:docMk/>
            <pc:sldMk cId="2429219630" sldId="270"/>
            <ac:cxnSpMk id="15" creationId="{C1636D48-8D69-4E87-B5C1-BB09648FF16C}"/>
          </ac:cxnSpMkLst>
        </pc:cxnChg>
        <pc:cxnChg chg="add mod">
          <ac:chgData name="Eswar Sai Kiran Melam" userId="fa16bd54-85db-466c-aebd-692640f11360" providerId="ADAL" clId="{F71E3E97-7D8F-4D19-B1AA-52FBDD9280E6}" dt="2024-01-10T06:04:58.292" v="1061" actId="13822"/>
          <ac:cxnSpMkLst>
            <pc:docMk/>
            <pc:sldMk cId="2429219630" sldId="270"/>
            <ac:cxnSpMk id="17" creationId="{6E964B8F-A915-4326-BDA6-EF0571C0FD25}"/>
          </ac:cxnSpMkLst>
        </pc:cxnChg>
        <pc:cxnChg chg="add mod">
          <ac:chgData name="Eswar Sai Kiran Melam" userId="fa16bd54-85db-466c-aebd-692640f11360" providerId="ADAL" clId="{F71E3E97-7D8F-4D19-B1AA-52FBDD9280E6}" dt="2024-01-10T06:05:13.972" v="1063" actId="13822"/>
          <ac:cxnSpMkLst>
            <pc:docMk/>
            <pc:sldMk cId="2429219630" sldId="270"/>
            <ac:cxnSpMk id="19" creationId="{76FEDC09-0869-4172-A6D3-C393D0D6C29F}"/>
          </ac:cxnSpMkLst>
        </pc:cxnChg>
      </pc:sldChg>
      <pc:sldChg chg="addSp modSp">
        <pc:chgData name="Eswar Sai Kiran Melam" userId="fa16bd54-85db-466c-aebd-692640f11360" providerId="ADAL" clId="{F71E3E97-7D8F-4D19-B1AA-52FBDD9280E6}" dt="2024-01-10T06:11:09.819" v="1092" actId="1076"/>
        <pc:sldMkLst>
          <pc:docMk/>
          <pc:sldMk cId="1726626062" sldId="271"/>
        </pc:sldMkLst>
        <pc:picChg chg="mod">
          <ac:chgData name="Eswar Sai Kiran Melam" userId="fa16bd54-85db-466c-aebd-692640f11360" providerId="ADAL" clId="{F71E3E97-7D8F-4D19-B1AA-52FBDD9280E6}" dt="2024-01-10T06:10:21.058" v="1085" actId="1076"/>
          <ac:picMkLst>
            <pc:docMk/>
            <pc:sldMk cId="1726626062" sldId="271"/>
            <ac:picMk id="2" creationId="{CE78EBE3-33B2-47A9-B76B-CF3019CCD2E8}"/>
          </ac:picMkLst>
        </pc:picChg>
        <pc:picChg chg="add mod">
          <ac:chgData name="Eswar Sai Kiran Melam" userId="fa16bd54-85db-466c-aebd-692640f11360" providerId="ADAL" clId="{F71E3E97-7D8F-4D19-B1AA-52FBDD9280E6}" dt="2024-01-10T06:11:07.649" v="1091" actId="1076"/>
          <ac:picMkLst>
            <pc:docMk/>
            <pc:sldMk cId="1726626062" sldId="271"/>
            <ac:picMk id="6" creationId="{B747B7D5-AE01-485F-BEFF-8CB554B596AD}"/>
          </ac:picMkLst>
        </pc:picChg>
        <pc:picChg chg="add mod">
          <ac:chgData name="Eswar Sai Kiran Melam" userId="fa16bd54-85db-466c-aebd-692640f11360" providerId="ADAL" clId="{F71E3E97-7D8F-4D19-B1AA-52FBDD9280E6}" dt="2024-01-10T06:11:02.569" v="1090" actId="1076"/>
          <ac:picMkLst>
            <pc:docMk/>
            <pc:sldMk cId="1726626062" sldId="271"/>
            <ac:picMk id="8" creationId="{09C0F798-A638-4D3F-B36E-D1DFA6A790D5}"/>
          </ac:picMkLst>
        </pc:picChg>
        <pc:picChg chg="add mod">
          <ac:chgData name="Eswar Sai Kiran Melam" userId="fa16bd54-85db-466c-aebd-692640f11360" providerId="ADAL" clId="{F71E3E97-7D8F-4D19-B1AA-52FBDD9280E6}" dt="2024-01-10T06:11:09.819" v="1092" actId="1076"/>
          <ac:picMkLst>
            <pc:docMk/>
            <pc:sldMk cId="1726626062" sldId="271"/>
            <ac:picMk id="10" creationId="{87759F5C-D7F9-47D6-B6B3-E79C69F2A659}"/>
          </ac:picMkLst>
        </pc:picChg>
      </pc:sldChg>
      <pc:sldChg chg="addSp delSp modSp">
        <pc:chgData name="Eswar Sai Kiran Melam" userId="fa16bd54-85db-466c-aebd-692640f11360" providerId="ADAL" clId="{F71E3E97-7D8F-4D19-B1AA-52FBDD9280E6}" dt="2024-01-10T06:08:18.439" v="1076" actId="478"/>
        <pc:sldMkLst>
          <pc:docMk/>
          <pc:sldMk cId="2587826229" sldId="273"/>
        </pc:sldMkLst>
        <pc:spChg chg="mod">
          <ac:chgData name="Eswar Sai Kiran Melam" userId="fa16bd54-85db-466c-aebd-692640f11360" providerId="ADAL" clId="{F71E3E97-7D8F-4D19-B1AA-52FBDD9280E6}" dt="2024-01-10T06:05:59.946" v="1065" actId="1076"/>
          <ac:spMkLst>
            <pc:docMk/>
            <pc:sldMk cId="2587826229" sldId="273"/>
            <ac:spMk id="4" creationId="{CEDEA096-FB96-47CB-A5EA-AFDC5F9FE4C8}"/>
          </ac:spMkLst>
        </pc:spChg>
        <pc:picChg chg="add del mod">
          <ac:chgData name="Eswar Sai Kiran Melam" userId="fa16bd54-85db-466c-aebd-692640f11360" providerId="ADAL" clId="{F71E3E97-7D8F-4D19-B1AA-52FBDD9280E6}" dt="2024-01-10T06:07:35.376" v="1071" actId="478"/>
          <ac:picMkLst>
            <pc:docMk/>
            <pc:sldMk cId="2587826229" sldId="273"/>
            <ac:picMk id="6" creationId="{F3F61E3B-6FB3-48BD-AB04-450C85C51414}"/>
          </ac:picMkLst>
        </pc:picChg>
        <pc:picChg chg="add del mod">
          <ac:chgData name="Eswar Sai Kiran Melam" userId="fa16bd54-85db-466c-aebd-692640f11360" providerId="ADAL" clId="{F71E3E97-7D8F-4D19-B1AA-52FBDD9280E6}" dt="2024-01-10T06:07:32.538" v="1070" actId="478"/>
          <ac:picMkLst>
            <pc:docMk/>
            <pc:sldMk cId="2587826229" sldId="273"/>
            <ac:picMk id="8" creationId="{61637FFD-B916-4F20-A044-D7FAF9BAA8E5}"/>
          </ac:picMkLst>
        </pc:picChg>
        <pc:picChg chg="add del mod">
          <ac:chgData name="Eswar Sai Kiran Melam" userId="fa16bd54-85db-466c-aebd-692640f11360" providerId="ADAL" clId="{F71E3E97-7D8F-4D19-B1AA-52FBDD9280E6}" dt="2024-01-10T06:08:18.439" v="1076" actId="478"/>
          <ac:picMkLst>
            <pc:docMk/>
            <pc:sldMk cId="2587826229" sldId="273"/>
            <ac:picMk id="2050" creationId="{02BB0289-5DCA-45DE-AB1D-326A8803284E}"/>
          </ac:picMkLst>
        </pc:picChg>
      </pc:sldChg>
      <pc:sldChg chg="modTransition setBg">
        <pc:chgData name="Eswar Sai Kiran Melam" userId="fa16bd54-85db-466c-aebd-692640f11360" providerId="ADAL" clId="{F71E3E97-7D8F-4D19-B1AA-52FBDD9280E6}" dt="2024-01-31T09:00:38.387" v="2840"/>
        <pc:sldMkLst>
          <pc:docMk/>
          <pc:sldMk cId="2058902121" sldId="276"/>
        </pc:sldMkLst>
      </pc:sldChg>
      <pc:sldChg chg="modTransition setBg">
        <pc:chgData name="Eswar Sai Kiran Melam" userId="fa16bd54-85db-466c-aebd-692640f11360" providerId="ADAL" clId="{F71E3E97-7D8F-4D19-B1AA-52FBDD9280E6}" dt="2024-01-31T08:59:46.374" v="2830"/>
        <pc:sldMkLst>
          <pc:docMk/>
          <pc:sldMk cId="32290457" sldId="277"/>
        </pc:sldMkLst>
      </pc:sldChg>
      <pc:sldChg chg="modTransition setBg">
        <pc:chgData name="Eswar Sai Kiran Melam" userId="fa16bd54-85db-466c-aebd-692640f11360" providerId="ADAL" clId="{F71E3E97-7D8F-4D19-B1AA-52FBDD9280E6}" dt="2024-01-31T08:59:40.633" v="2828"/>
        <pc:sldMkLst>
          <pc:docMk/>
          <pc:sldMk cId="1390311601" sldId="278"/>
        </pc:sldMkLst>
      </pc:sldChg>
      <pc:sldChg chg="modSp setBg">
        <pc:chgData name="Eswar Sai Kiran Melam" userId="fa16bd54-85db-466c-aebd-692640f11360" providerId="ADAL" clId="{F71E3E97-7D8F-4D19-B1AA-52FBDD9280E6}" dt="2024-01-10T10:19:29.319" v="1789" actId="207"/>
        <pc:sldMkLst>
          <pc:docMk/>
          <pc:sldMk cId="2290049844" sldId="279"/>
        </pc:sldMkLst>
        <pc:spChg chg="mod">
          <ac:chgData name="Eswar Sai Kiran Melam" userId="fa16bd54-85db-466c-aebd-692640f11360" providerId="ADAL" clId="{F71E3E97-7D8F-4D19-B1AA-52FBDD9280E6}" dt="2024-01-10T10:19:29.319" v="1789" actId="207"/>
          <ac:spMkLst>
            <pc:docMk/>
            <pc:sldMk cId="2290049844" sldId="279"/>
            <ac:spMk id="3" creationId="{85BB4FE2-82CD-4EDF-A34E-DA1DFCE849B2}"/>
          </ac:spMkLst>
        </pc:spChg>
      </pc:sldChg>
      <pc:sldChg chg="modSp modTransition setBg">
        <pc:chgData name="Eswar Sai Kiran Melam" userId="fa16bd54-85db-466c-aebd-692640f11360" providerId="ADAL" clId="{F71E3E97-7D8F-4D19-B1AA-52FBDD9280E6}" dt="2024-01-10T10:19:19.809" v="1788" actId="207"/>
        <pc:sldMkLst>
          <pc:docMk/>
          <pc:sldMk cId="982649221" sldId="280"/>
        </pc:sldMkLst>
        <pc:spChg chg="mod">
          <ac:chgData name="Eswar Sai Kiran Melam" userId="fa16bd54-85db-466c-aebd-692640f11360" providerId="ADAL" clId="{F71E3E97-7D8F-4D19-B1AA-52FBDD9280E6}" dt="2024-01-10T10:19:19.809" v="1788" actId="207"/>
          <ac:spMkLst>
            <pc:docMk/>
            <pc:sldMk cId="982649221" sldId="280"/>
            <ac:spMk id="3" creationId="{85BB4FE2-82CD-4EDF-A34E-DA1DFCE849B2}"/>
          </ac:spMkLst>
        </pc:spChg>
      </pc:sldChg>
      <pc:sldChg chg="modSp modTransition setBg">
        <pc:chgData name="Eswar Sai Kiran Melam" userId="fa16bd54-85db-466c-aebd-692640f11360" providerId="ADAL" clId="{F71E3E97-7D8F-4D19-B1AA-52FBDD9280E6}" dt="2024-01-10T10:17:35.538" v="1779" actId="113"/>
        <pc:sldMkLst>
          <pc:docMk/>
          <pc:sldMk cId="3632280625" sldId="281"/>
        </pc:sldMkLst>
        <pc:spChg chg="mod">
          <ac:chgData name="Eswar Sai Kiran Melam" userId="fa16bd54-85db-466c-aebd-692640f11360" providerId="ADAL" clId="{F71E3E97-7D8F-4D19-B1AA-52FBDD9280E6}" dt="2024-01-10T10:17:35.538" v="1779" actId="113"/>
          <ac:spMkLst>
            <pc:docMk/>
            <pc:sldMk cId="3632280625" sldId="281"/>
            <ac:spMk id="3" creationId="{85BB4FE2-82CD-4EDF-A34E-DA1DFCE849B2}"/>
          </ac:spMkLst>
        </pc:spChg>
      </pc:sldChg>
      <pc:sldChg chg="del">
        <pc:chgData name="Eswar Sai Kiran Melam" userId="fa16bd54-85db-466c-aebd-692640f11360" providerId="ADAL" clId="{F71E3E97-7D8F-4D19-B1AA-52FBDD9280E6}" dt="2024-01-10T08:55:24.994" v="1257" actId="2696"/>
        <pc:sldMkLst>
          <pc:docMk/>
          <pc:sldMk cId="4255546104" sldId="282"/>
        </pc:sldMkLst>
      </pc:sldChg>
      <pc:sldChg chg="modTransition setBg">
        <pc:chgData name="Eswar Sai Kiran Melam" userId="fa16bd54-85db-466c-aebd-692640f11360" providerId="ADAL" clId="{F71E3E97-7D8F-4D19-B1AA-52FBDD9280E6}" dt="2024-01-31T09:00:31.104" v="2836"/>
        <pc:sldMkLst>
          <pc:docMk/>
          <pc:sldMk cId="2539925172" sldId="283"/>
        </pc:sldMkLst>
      </pc:sldChg>
      <pc:sldChg chg="addSp delSp modSp add ord setBg">
        <pc:chgData name="Eswar Sai Kiran Melam" userId="fa16bd54-85db-466c-aebd-692640f11360" providerId="ADAL" clId="{F71E3E97-7D8F-4D19-B1AA-52FBDD9280E6}" dt="2024-01-11T07:39:47.293" v="2797" actId="20577"/>
        <pc:sldMkLst>
          <pc:docMk/>
          <pc:sldMk cId="1750030888" sldId="284"/>
        </pc:sldMkLst>
        <pc:spChg chg="mod">
          <ac:chgData name="Eswar Sai Kiran Melam" userId="fa16bd54-85db-466c-aebd-692640f11360" providerId="ADAL" clId="{F71E3E97-7D8F-4D19-B1AA-52FBDD9280E6}" dt="2024-01-10T09:44:14.459" v="1576" actId="1076"/>
          <ac:spMkLst>
            <pc:docMk/>
            <pc:sldMk cId="1750030888" sldId="284"/>
            <ac:spMk id="2" creationId="{7382F913-B65E-4808-B8A5-61024FDAF010}"/>
          </ac:spMkLst>
        </pc:spChg>
        <pc:spChg chg="add del mod">
          <ac:chgData name="Eswar Sai Kiran Melam" userId="fa16bd54-85db-466c-aebd-692640f11360" providerId="ADAL" clId="{F71E3E97-7D8F-4D19-B1AA-52FBDD9280E6}" dt="2024-01-10T09:34:03.407" v="1313" actId="478"/>
          <ac:spMkLst>
            <pc:docMk/>
            <pc:sldMk cId="1750030888" sldId="284"/>
            <ac:spMk id="3" creationId="{F76216BA-20A0-416D-9E7F-09448B55FECE}"/>
          </ac:spMkLst>
        </pc:spChg>
        <pc:spChg chg="add mod">
          <ac:chgData name="Eswar Sai Kiran Melam" userId="fa16bd54-85db-466c-aebd-692640f11360" providerId="ADAL" clId="{F71E3E97-7D8F-4D19-B1AA-52FBDD9280E6}" dt="2024-01-10T09:45:29.536" v="1633" actId="14100"/>
          <ac:spMkLst>
            <pc:docMk/>
            <pc:sldMk cId="1750030888" sldId="284"/>
            <ac:spMk id="4" creationId="{2581D6B5-9C08-4FBA-886F-62C417C61362}"/>
          </ac:spMkLst>
        </pc:spChg>
        <pc:spChg chg="mod">
          <ac:chgData name="Eswar Sai Kiran Melam" userId="fa16bd54-85db-466c-aebd-692640f11360" providerId="ADAL" clId="{F71E3E97-7D8F-4D19-B1AA-52FBDD9280E6}" dt="2024-01-11T07:39:39.326" v="2794" actId="20577"/>
          <ac:spMkLst>
            <pc:docMk/>
            <pc:sldMk cId="1750030888" sldId="284"/>
            <ac:spMk id="7" creationId="{92D5C04A-BEC8-4D2D-9A75-F208C0EA5BFD}"/>
          </ac:spMkLst>
        </pc:spChg>
        <pc:spChg chg="mod">
          <ac:chgData name="Eswar Sai Kiran Melam" userId="fa16bd54-85db-466c-aebd-692640f11360" providerId="ADAL" clId="{F71E3E97-7D8F-4D19-B1AA-52FBDD9280E6}" dt="2024-01-10T09:44:25.794" v="1579" actId="1076"/>
          <ac:spMkLst>
            <pc:docMk/>
            <pc:sldMk cId="1750030888" sldId="284"/>
            <ac:spMk id="8" creationId="{EA70AD0F-1025-4FE9-AAC0-892559897606}"/>
          </ac:spMkLst>
        </pc:spChg>
        <pc:spChg chg="mod">
          <ac:chgData name="Eswar Sai Kiran Melam" userId="fa16bd54-85db-466c-aebd-692640f11360" providerId="ADAL" clId="{F71E3E97-7D8F-4D19-B1AA-52FBDD9280E6}" dt="2024-01-11T07:39:47.293" v="2797" actId="20577"/>
          <ac:spMkLst>
            <pc:docMk/>
            <pc:sldMk cId="1750030888" sldId="284"/>
            <ac:spMk id="9" creationId="{31A33992-503C-4BB1-9636-DF904332FD6E}"/>
          </ac:spMkLst>
        </pc:spChg>
        <pc:spChg chg="mod">
          <ac:chgData name="Eswar Sai Kiran Melam" userId="fa16bd54-85db-466c-aebd-692640f11360" providerId="ADAL" clId="{F71E3E97-7D8F-4D19-B1AA-52FBDD9280E6}" dt="2024-01-10T09:44:45.612" v="1582" actId="1076"/>
          <ac:spMkLst>
            <pc:docMk/>
            <pc:sldMk cId="1750030888" sldId="284"/>
            <ac:spMk id="10" creationId="{75D4CB91-B090-43A1-B5D4-A5ECAAEBBE48}"/>
          </ac:spMkLst>
        </pc:spChg>
      </pc:sldChg>
      <pc:sldChg chg="addSp modSp add mod modTransition setBg">
        <pc:chgData name="Eswar Sai Kiran Melam" userId="fa16bd54-85db-466c-aebd-692640f11360" providerId="ADAL" clId="{F71E3E97-7D8F-4D19-B1AA-52FBDD9280E6}" dt="2024-01-10T08:55:28.900" v="1258"/>
        <pc:sldMkLst>
          <pc:docMk/>
          <pc:sldMk cId="2861591405" sldId="285"/>
        </pc:sldMkLst>
        <pc:picChg chg="add mod">
          <ac:chgData name="Eswar Sai Kiran Melam" userId="fa16bd54-85db-466c-aebd-692640f11360" providerId="ADAL" clId="{F71E3E97-7D8F-4D19-B1AA-52FBDD9280E6}" dt="2024-01-10T08:54:46.752" v="1256" actId="26606"/>
          <ac:picMkLst>
            <pc:docMk/>
            <pc:sldMk cId="2861591405" sldId="285"/>
            <ac:picMk id="2" creationId="{7D624FC0-7A75-4FEB-BB0C-6E07CBE1DED5}"/>
          </ac:picMkLst>
        </pc:picChg>
      </pc:sldChg>
      <pc:sldChg chg="addSp delSp modSp add">
        <pc:chgData name="Eswar Sai Kiran Melam" userId="fa16bd54-85db-466c-aebd-692640f11360" providerId="ADAL" clId="{F71E3E97-7D8F-4D19-B1AA-52FBDD9280E6}" dt="2024-01-11T05:46:27.884" v="2698" actId="1076"/>
        <pc:sldMkLst>
          <pc:docMk/>
          <pc:sldMk cId="3820311309" sldId="286"/>
        </pc:sldMkLst>
        <pc:spChg chg="mod">
          <ac:chgData name="Eswar Sai Kiran Melam" userId="fa16bd54-85db-466c-aebd-692640f11360" providerId="ADAL" clId="{F71E3E97-7D8F-4D19-B1AA-52FBDD9280E6}" dt="2024-01-11T05:43:17.104" v="2646" actId="6549"/>
          <ac:spMkLst>
            <pc:docMk/>
            <pc:sldMk cId="3820311309" sldId="286"/>
            <ac:spMk id="3" creationId="{AA51AF96-50CC-4F1C-ACF0-92CAE3B98B55}"/>
          </ac:spMkLst>
        </pc:spChg>
        <pc:spChg chg="mod">
          <ac:chgData name="Eswar Sai Kiran Melam" userId="fa16bd54-85db-466c-aebd-692640f11360" providerId="ADAL" clId="{F71E3E97-7D8F-4D19-B1AA-52FBDD9280E6}" dt="2024-01-11T05:46:04.816" v="2664" actId="1076"/>
          <ac:spMkLst>
            <pc:docMk/>
            <pc:sldMk cId="3820311309" sldId="286"/>
            <ac:spMk id="5" creationId="{2EADD7AC-2ABA-431E-A417-A1ED50778D4E}"/>
          </ac:spMkLst>
        </pc:spChg>
        <pc:spChg chg="add mod">
          <ac:chgData name="Eswar Sai Kiran Melam" userId="fa16bd54-85db-466c-aebd-692640f11360" providerId="ADAL" clId="{F71E3E97-7D8F-4D19-B1AA-52FBDD9280E6}" dt="2024-01-11T05:45:52.627" v="2662" actId="207"/>
          <ac:spMkLst>
            <pc:docMk/>
            <pc:sldMk cId="3820311309" sldId="286"/>
            <ac:spMk id="9" creationId="{49CC5744-B4C1-4CD6-97B4-D5617302A4B9}"/>
          </ac:spMkLst>
        </pc:spChg>
        <pc:spChg chg="add mod">
          <ac:chgData name="Eswar Sai Kiran Melam" userId="fa16bd54-85db-466c-aebd-692640f11360" providerId="ADAL" clId="{F71E3E97-7D8F-4D19-B1AA-52FBDD9280E6}" dt="2024-01-11T05:46:27.884" v="2698" actId="1076"/>
          <ac:spMkLst>
            <pc:docMk/>
            <pc:sldMk cId="3820311309" sldId="286"/>
            <ac:spMk id="11" creationId="{E40BBC3A-9229-4C8B-8CD2-1AB807F105A4}"/>
          </ac:spMkLst>
        </pc:spChg>
        <pc:picChg chg="add mod">
          <ac:chgData name="Eswar Sai Kiran Melam" userId="fa16bd54-85db-466c-aebd-692640f11360" providerId="ADAL" clId="{F71E3E97-7D8F-4D19-B1AA-52FBDD9280E6}" dt="2024-01-11T05:45:38.819" v="2658" actId="1076"/>
          <ac:picMkLst>
            <pc:docMk/>
            <pc:sldMk cId="3820311309" sldId="286"/>
            <ac:picMk id="4" creationId="{3F7A66A5-7D5C-4BB3-916E-ACE0A8057C0D}"/>
          </ac:picMkLst>
        </pc:picChg>
        <pc:picChg chg="del">
          <ac:chgData name="Eswar Sai Kiran Melam" userId="fa16bd54-85db-466c-aebd-692640f11360" providerId="ADAL" clId="{F71E3E97-7D8F-4D19-B1AA-52FBDD9280E6}" dt="2024-01-11T05:45:20.498" v="2653" actId="478"/>
          <ac:picMkLst>
            <pc:docMk/>
            <pc:sldMk cId="3820311309" sldId="286"/>
            <ac:picMk id="6" creationId="{B747B7D5-AE01-485F-BEFF-8CB554B596AD}"/>
          </ac:picMkLst>
        </pc:picChg>
        <pc:picChg chg="add mod">
          <ac:chgData name="Eswar Sai Kiran Melam" userId="fa16bd54-85db-466c-aebd-692640f11360" providerId="ADAL" clId="{F71E3E97-7D8F-4D19-B1AA-52FBDD9280E6}" dt="2024-01-11T05:45:40.658" v="2659" actId="1076"/>
          <ac:picMkLst>
            <pc:docMk/>
            <pc:sldMk cId="3820311309" sldId="286"/>
            <ac:picMk id="7" creationId="{98CC168A-FE56-463B-8B0C-201CDAA6F211}"/>
          </ac:picMkLst>
        </pc:picChg>
        <pc:picChg chg="del">
          <ac:chgData name="Eswar Sai Kiran Melam" userId="fa16bd54-85db-466c-aebd-692640f11360" providerId="ADAL" clId="{F71E3E97-7D8F-4D19-B1AA-52FBDD9280E6}" dt="2024-01-11T05:45:16.216" v="2651" actId="478"/>
          <ac:picMkLst>
            <pc:docMk/>
            <pc:sldMk cId="3820311309" sldId="286"/>
            <ac:picMk id="8" creationId="{09C0F798-A638-4D3F-B36E-D1DFA6A790D5}"/>
          </ac:picMkLst>
        </pc:picChg>
        <pc:picChg chg="del">
          <ac:chgData name="Eswar Sai Kiran Melam" userId="fa16bd54-85db-466c-aebd-692640f11360" providerId="ADAL" clId="{F71E3E97-7D8F-4D19-B1AA-52FBDD9280E6}" dt="2024-01-11T05:45:18.541" v="2652" actId="478"/>
          <ac:picMkLst>
            <pc:docMk/>
            <pc:sldMk cId="3820311309" sldId="286"/>
            <ac:picMk id="10" creationId="{87759F5C-D7F9-47D6-B6B3-E79C69F2A659}"/>
          </ac:picMkLst>
        </pc:picChg>
      </pc:sldChg>
      <pc:sldChg chg="add ord setBg">
        <pc:chgData name="Eswar Sai Kiran Melam" userId="fa16bd54-85db-466c-aebd-692640f11360" providerId="ADAL" clId="{F71E3E97-7D8F-4D19-B1AA-52FBDD9280E6}" dt="2024-01-11T06:00:39.811" v="2750"/>
        <pc:sldMkLst>
          <pc:docMk/>
          <pc:sldMk cId="2845962109" sldId="28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F8B0-7F27-4A04-B182-AE568CE41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C8963-40F7-4D52-B631-1EF430D0BF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Most of the Rejections are based on :</a:t>
          </a:r>
          <a:endParaRPr lang="en-US" dirty="0"/>
        </a:p>
      </dgm:t>
    </dgm:pt>
    <dgm:pt modelId="{8CBC462F-0C23-4178-B8B6-2B66CC147EAB}" type="parTrans" cxnId="{DD1D3B35-3318-44C7-BED7-6C094663AB2D}">
      <dgm:prSet/>
      <dgm:spPr/>
      <dgm:t>
        <a:bodyPr/>
        <a:lstStyle/>
        <a:p>
          <a:endParaRPr lang="en-US"/>
        </a:p>
      </dgm:t>
    </dgm:pt>
    <dgm:pt modelId="{5B23B770-31B7-4663-A82D-9946C4CE45B1}" type="sibTrans" cxnId="{DD1D3B35-3318-44C7-BED7-6C094663AB2D}">
      <dgm:prSet/>
      <dgm:spPr/>
      <dgm:t>
        <a:bodyPr/>
        <a:lstStyle/>
        <a:p>
          <a:endParaRPr lang="en-US"/>
        </a:p>
      </dgm:t>
    </dgm:pt>
    <dgm:pt modelId="{C11F0318-3310-4FDE-964A-B5B11203C698}" type="pres">
      <dgm:prSet presAssocID="{620FF8B0-7F27-4A04-B182-AE568CE41A08}" presName="root" presStyleCnt="0">
        <dgm:presLayoutVars>
          <dgm:dir/>
          <dgm:resizeHandles val="exact"/>
        </dgm:presLayoutVars>
      </dgm:prSet>
      <dgm:spPr/>
    </dgm:pt>
    <dgm:pt modelId="{87ADA409-B55C-42AA-9D62-3F83DE25D6A4}" type="pres">
      <dgm:prSet presAssocID="{1F3C8963-40F7-4D52-B631-1EF430D0BF2C}" presName="compNode" presStyleCnt="0"/>
      <dgm:spPr/>
    </dgm:pt>
    <dgm:pt modelId="{46C262A8-048B-44EE-806F-2ED20419E022}" type="pres">
      <dgm:prSet presAssocID="{1F3C8963-40F7-4D52-B631-1EF430D0BF2C}" presName="bgRect" presStyleLbl="bgShp" presStyleIdx="0" presStyleCnt="1" custLinFactNeighborX="2058" custLinFactNeighborY="-6176"/>
      <dgm:spPr>
        <a:solidFill>
          <a:schemeClr val="accent1">
            <a:lumMod val="60000"/>
            <a:lumOff val="40000"/>
          </a:schemeClr>
        </a:solidFill>
      </dgm:spPr>
    </dgm:pt>
    <dgm:pt modelId="{08ACBF97-BF25-4AF5-AC47-0CEA1EA4AA18}" type="pres">
      <dgm:prSet presAssocID="{1F3C8963-40F7-4D52-B631-1EF430D0BF2C}" presName="iconRect" presStyleLbl="node1" presStyleIdx="0" presStyleCnt="1" custLinFactNeighborX="-40585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FA66B9E-D470-46DA-BAFF-ECE0F8A3C822}" type="pres">
      <dgm:prSet presAssocID="{1F3C8963-40F7-4D52-B631-1EF430D0BF2C}" presName="spaceRect" presStyleCnt="0"/>
      <dgm:spPr/>
    </dgm:pt>
    <dgm:pt modelId="{202ABEA3-0F8E-4F2F-898C-4C745CC36CB7}" type="pres">
      <dgm:prSet presAssocID="{1F3C8963-40F7-4D52-B631-1EF430D0BF2C}" presName="parTx" presStyleLbl="revTx" presStyleIdx="0" presStyleCnt="1" custLinFactNeighborX="-8378">
        <dgm:presLayoutVars>
          <dgm:chMax val="0"/>
          <dgm:chPref val="0"/>
        </dgm:presLayoutVars>
      </dgm:prSet>
      <dgm:spPr/>
    </dgm:pt>
  </dgm:ptLst>
  <dgm:cxnLst>
    <dgm:cxn modelId="{DD1D3B35-3318-44C7-BED7-6C094663AB2D}" srcId="{620FF8B0-7F27-4A04-B182-AE568CE41A08}" destId="{1F3C8963-40F7-4D52-B631-1EF430D0BF2C}" srcOrd="0" destOrd="0" parTransId="{8CBC462F-0C23-4178-B8B6-2B66CC147EAB}" sibTransId="{5B23B770-31B7-4663-A82D-9946C4CE45B1}"/>
    <dgm:cxn modelId="{988C8367-F90F-4FE5-9F7B-0660912ACED0}" type="presOf" srcId="{620FF8B0-7F27-4A04-B182-AE568CE41A08}" destId="{C11F0318-3310-4FDE-964A-B5B11203C698}" srcOrd="0" destOrd="0" presId="urn:microsoft.com/office/officeart/2018/2/layout/IconVerticalSolidList"/>
    <dgm:cxn modelId="{AFD6174F-D9CB-4361-B5B5-C013EDE8CDA1}" type="presOf" srcId="{1F3C8963-40F7-4D52-B631-1EF430D0BF2C}" destId="{202ABEA3-0F8E-4F2F-898C-4C745CC36CB7}" srcOrd="0" destOrd="0" presId="urn:microsoft.com/office/officeart/2018/2/layout/IconVerticalSolidList"/>
    <dgm:cxn modelId="{6501A103-1A6B-4994-8247-3A0B77FA0C6F}" type="presParOf" srcId="{C11F0318-3310-4FDE-964A-B5B11203C698}" destId="{87ADA409-B55C-42AA-9D62-3F83DE25D6A4}" srcOrd="0" destOrd="0" presId="urn:microsoft.com/office/officeart/2018/2/layout/IconVerticalSolidList"/>
    <dgm:cxn modelId="{14C61991-8433-4EA2-A37E-2E83BD5245A8}" type="presParOf" srcId="{87ADA409-B55C-42AA-9D62-3F83DE25D6A4}" destId="{46C262A8-048B-44EE-806F-2ED20419E022}" srcOrd="0" destOrd="0" presId="urn:microsoft.com/office/officeart/2018/2/layout/IconVerticalSolidList"/>
    <dgm:cxn modelId="{DC2185C1-14CA-4319-9FD5-40D9BEC4A319}" type="presParOf" srcId="{87ADA409-B55C-42AA-9D62-3F83DE25D6A4}" destId="{08ACBF97-BF25-4AF5-AC47-0CEA1EA4AA18}" srcOrd="1" destOrd="0" presId="urn:microsoft.com/office/officeart/2018/2/layout/IconVerticalSolidList"/>
    <dgm:cxn modelId="{7C20305D-A9B7-4704-92AD-3C048E29AD6B}" type="presParOf" srcId="{87ADA409-B55C-42AA-9D62-3F83DE25D6A4}" destId="{1FA66B9E-D470-46DA-BAFF-ECE0F8A3C822}" srcOrd="2" destOrd="0" presId="urn:microsoft.com/office/officeart/2018/2/layout/IconVerticalSolidList"/>
    <dgm:cxn modelId="{917C3C54-5572-432E-BEF5-6AE7E4AF777B}" type="presParOf" srcId="{87ADA409-B55C-42AA-9D62-3F83DE25D6A4}" destId="{202ABEA3-0F8E-4F2F-898C-4C745CC36C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FF8B0-7F27-4A04-B182-AE568CE41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C8963-40F7-4D52-B631-1EF430D0BF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Most of the Rejections are based on :</a:t>
          </a:r>
          <a:endParaRPr lang="en-US" dirty="0"/>
        </a:p>
      </dgm:t>
    </dgm:pt>
    <dgm:pt modelId="{8CBC462F-0C23-4178-B8B6-2B66CC147EAB}" type="parTrans" cxnId="{DD1D3B35-3318-44C7-BED7-6C094663AB2D}">
      <dgm:prSet/>
      <dgm:spPr/>
      <dgm:t>
        <a:bodyPr/>
        <a:lstStyle/>
        <a:p>
          <a:endParaRPr lang="en-US"/>
        </a:p>
      </dgm:t>
    </dgm:pt>
    <dgm:pt modelId="{5B23B770-31B7-4663-A82D-9946C4CE45B1}" type="sibTrans" cxnId="{DD1D3B35-3318-44C7-BED7-6C094663AB2D}">
      <dgm:prSet/>
      <dgm:spPr/>
      <dgm:t>
        <a:bodyPr/>
        <a:lstStyle/>
        <a:p>
          <a:endParaRPr lang="en-US"/>
        </a:p>
      </dgm:t>
    </dgm:pt>
    <dgm:pt modelId="{E12457B2-D22E-44B8-992E-429F5AF9E81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SHIPMENT – FULFILLMENT</a:t>
          </a:r>
          <a:endParaRPr lang="en-US" dirty="0"/>
        </a:p>
      </dgm:t>
    </dgm:pt>
    <dgm:pt modelId="{3934A96C-C6E9-4DE9-8E60-BB6AF9F432B2}" type="parTrans" cxnId="{D2ECCA04-35A2-4083-9E81-3B67F1EFB3AD}">
      <dgm:prSet/>
      <dgm:spPr/>
      <dgm:t>
        <a:bodyPr/>
        <a:lstStyle/>
        <a:p>
          <a:endParaRPr lang="en-US"/>
        </a:p>
      </dgm:t>
    </dgm:pt>
    <dgm:pt modelId="{BCFEAA2D-C275-428E-A146-E56176559CA5}" type="sibTrans" cxnId="{D2ECCA04-35A2-4083-9E81-3B67F1EFB3AD}">
      <dgm:prSet/>
      <dgm:spPr/>
      <dgm:t>
        <a:bodyPr/>
        <a:lstStyle/>
        <a:p>
          <a:endParaRPr lang="en-US"/>
        </a:p>
      </dgm:t>
    </dgm:pt>
    <dgm:pt modelId="{C11F0318-3310-4FDE-964A-B5B11203C698}" type="pres">
      <dgm:prSet presAssocID="{620FF8B0-7F27-4A04-B182-AE568CE41A08}" presName="root" presStyleCnt="0">
        <dgm:presLayoutVars>
          <dgm:dir/>
          <dgm:resizeHandles val="exact"/>
        </dgm:presLayoutVars>
      </dgm:prSet>
      <dgm:spPr/>
    </dgm:pt>
    <dgm:pt modelId="{87ADA409-B55C-42AA-9D62-3F83DE25D6A4}" type="pres">
      <dgm:prSet presAssocID="{1F3C8963-40F7-4D52-B631-1EF430D0BF2C}" presName="compNode" presStyleCnt="0"/>
      <dgm:spPr/>
    </dgm:pt>
    <dgm:pt modelId="{46C262A8-048B-44EE-806F-2ED20419E022}" type="pres">
      <dgm:prSet presAssocID="{1F3C8963-40F7-4D52-B631-1EF430D0BF2C}" presName="bgRect" presStyleLbl="bgShp" presStyleIdx="0" presStyleCnt="2" custLinFactNeighborX="2058" custLinFactNeighborY="-6176"/>
      <dgm:spPr>
        <a:solidFill>
          <a:schemeClr val="accent1">
            <a:lumMod val="60000"/>
            <a:lumOff val="40000"/>
          </a:schemeClr>
        </a:solidFill>
      </dgm:spPr>
    </dgm:pt>
    <dgm:pt modelId="{08ACBF97-BF25-4AF5-AC47-0CEA1EA4AA18}" type="pres">
      <dgm:prSet presAssocID="{1F3C8963-40F7-4D52-B631-1EF430D0BF2C}" presName="iconRect" presStyleLbl="node1" presStyleIdx="0" presStyleCnt="2" custLinFactNeighborX="-40585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FA66B9E-D470-46DA-BAFF-ECE0F8A3C822}" type="pres">
      <dgm:prSet presAssocID="{1F3C8963-40F7-4D52-B631-1EF430D0BF2C}" presName="spaceRect" presStyleCnt="0"/>
      <dgm:spPr/>
    </dgm:pt>
    <dgm:pt modelId="{202ABEA3-0F8E-4F2F-898C-4C745CC36CB7}" type="pres">
      <dgm:prSet presAssocID="{1F3C8963-40F7-4D52-B631-1EF430D0BF2C}" presName="parTx" presStyleLbl="revTx" presStyleIdx="0" presStyleCnt="2" custLinFactNeighborX="-8378">
        <dgm:presLayoutVars>
          <dgm:chMax val="0"/>
          <dgm:chPref val="0"/>
        </dgm:presLayoutVars>
      </dgm:prSet>
      <dgm:spPr/>
    </dgm:pt>
    <dgm:pt modelId="{D1F962CB-998D-4E0C-A702-4F3183BD90A1}" type="pres">
      <dgm:prSet presAssocID="{5B23B770-31B7-4663-A82D-9946C4CE45B1}" presName="sibTrans" presStyleCnt="0"/>
      <dgm:spPr/>
    </dgm:pt>
    <dgm:pt modelId="{692FCEA4-B8C6-4BE4-9545-2E36FE0AC573}" type="pres">
      <dgm:prSet presAssocID="{E12457B2-D22E-44B8-992E-429F5AF9E819}" presName="compNode" presStyleCnt="0"/>
      <dgm:spPr/>
    </dgm:pt>
    <dgm:pt modelId="{CF500733-FCEC-430F-B176-CDFE8AEF9FD3}" type="pres">
      <dgm:prSet presAssocID="{E12457B2-D22E-44B8-992E-429F5AF9E819}" presName="bgRect" presStyleLbl="bgShp" presStyleIdx="1" presStyleCnt="2" custLinFactNeighborX="-10" custLinFactNeighborY="8708"/>
      <dgm:spPr/>
    </dgm:pt>
    <dgm:pt modelId="{CDB8C734-B6CB-447C-8C49-738B9AD6F8CE}" type="pres">
      <dgm:prSet presAssocID="{E12457B2-D22E-44B8-992E-429F5AF9E8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FD40ACB-ED95-4627-8593-DD95AA89263C}" type="pres">
      <dgm:prSet presAssocID="{E12457B2-D22E-44B8-992E-429F5AF9E819}" presName="spaceRect" presStyleCnt="0"/>
      <dgm:spPr/>
    </dgm:pt>
    <dgm:pt modelId="{DB0A8748-CAD7-435D-8018-264146BDC044}" type="pres">
      <dgm:prSet presAssocID="{E12457B2-D22E-44B8-992E-429F5AF9E81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ECCA04-35A2-4083-9E81-3B67F1EFB3AD}" srcId="{620FF8B0-7F27-4A04-B182-AE568CE41A08}" destId="{E12457B2-D22E-44B8-992E-429F5AF9E819}" srcOrd="1" destOrd="0" parTransId="{3934A96C-C6E9-4DE9-8E60-BB6AF9F432B2}" sibTransId="{BCFEAA2D-C275-428E-A146-E56176559CA5}"/>
    <dgm:cxn modelId="{DD1D3B35-3318-44C7-BED7-6C094663AB2D}" srcId="{620FF8B0-7F27-4A04-B182-AE568CE41A08}" destId="{1F3C8963-40F7-4D52-B631-1EF430D0BF2C}" srcOrd="0" destOrd="0" parTransId="{8CBC462F-0C23-4178-B8B6-2B66CC147EAB}" sibTransId="{5B23B770-31B7-4663-A82D-9946C4CE45B1}"/>
    <dgm:cxn modelId="{988C8367-F90F-4FE5-9F7B-0660912ACED0}" type="presOf" srcId="{620FF8B0-7F27-4A04-B182-AE568CE41A08}" destId="{C11F0318-3310-4FDE-964A-B5B11203C698}" srcOrd="0" destOrd="0" presId="urn:microsoft.com/office/officeart/2018/2/layout/IconVerticalSolidList"/>
    <dgm:cxn modelId="{AFD6174F-D9CB-4361-B5B5-C013EDE8CDA1}" type="presOf" srcId="{1F3C8963-40F7-4D52-B631-1EF430D0BF2C}" destId="{202ABEA3-0F8E-4F2F-898C-4C745CC36CB7}" srcOrd="0" destOrd="0" presId="urn:microsoft.com/office/officeart/2018/2/layout/IconVerticalSolidList"/>
    <dgm:cxn modelId="{D9CDA1AC-B9CC-4AF2-BE8B-50EF738C7097}" type="presOf" srcId="{E12457B2-D22E-44B8-992E-429F5AF9E819}" destId="{DB0A8748-CAD7-435D-8018-264146BDC044}" srcOrd="0" destOrd="0" presId="urn:microsoft.com/office/officeart/2018/2/layout/IconVerticalSolidList"/>
    <dgm:cxn modelId="{6501A103-1A6B-4994-8247-3A0B77FA0C6F}" type="presParOf" srcId="{C11F0318-3310-4FDE-964A-B5B11203C698}" destId="{87ADA409-B55C-42AA-9D62-3F83DE25D6A4}" srcOrd="0" destOrd="0" presId="urn:microsoft.com/office/officeart/2018/2/layout/IconVerticalSolidList"/>
    <dgm:cxn modelId="{14C61991-8433-4EA2-A37E-2E83BD5245A8}" type="presParOf" srcId="{87ADA409-B55C-42AA-9D62-3F83DE25D6A4}" destId="{46C262A8-048B-44EE-806F-2ED20419E022}" srcOrd="0" destOrd="0" presId="urn:microsoft.com/office/officeart/2018/2/layout/IconVerticalSolidList"/>
    <dgm:cxn modelId="{DC2185C1-14CA-4319-9FD5-40D9BEC4A319}" type="presParOf" srcId="{87ADA409-B55C-42AA-9D62-3F83DE25D6A4}" destId="{08ACBF97-BF25-4AF5-AC47-0CEA1EA4AA18}" srcOrd="1" destOrd="0" presId="urn:microsoft.com/office/officeart/2018/2/layout/IconVerticalSolidList"/>
    <dgm:cxn modelId="{7C20305D-A9B7-4704-92AD-3C048E29AD6B}" type="presParOf" srcId="{87ADA409-B55C-42AA-9D62-3F83DE25D6A4}" destId="{1FA66B9E-D470-46DA-BAFF-ECE0F8A3C822}" srcOrd="2" destOrd="0" presId="urn:microsoft.com/office/officeart/2018/2/layout/IconVerticalSolidList"/>
    <dgm:cxn modelId="{917C3C54-5572-432E-BEF5-6AE7E4AF777B}" type="presParOf" srcId="{87ADA409-B55C-42AA-9D62-3F83DE25D6A4}" destId="{202ABEA3-0F8E-4F2F-898C-4C745CC36CB7}" srcOrd="3" destOrd="0" presId="urn:microsoft.com/office/officeart/2018/2/layout/IconVerticalSolidList"/>
    <dgm:cxn modelId="{15BA4A70-BDF3-4F48-ADBB-27F7685457D8}" type="presParOf" srcId="{C11F0318-3310-4FDE-964A-B5B11203C698}" destId="{D1F962CB-998D-4E0C-A702-4F3183BD90A1}" srcOrd="1" destOrd="0" presId="urn:microsoft.com/office/officeart/2018/2/layout/IconVerticalSolidList"/>
    <dgm:cxn modelId="{E90E4A91-4E5B-4112-A20B-F49CA4385D96}" type="presParOf" srcId="{C11F0318-3310-4FDE-964A-B5B11203C698}" destId="{692FCEA4-B8C6-4BE4-9545-2E36FE0AC573}" srcOrd="2" destOrd="0" presId="urn:microsoft.com/office/officeart/2018/2/layout/IconVerticalSolidList"/>
    <dgm:cxn modelId="{7E8A9F6F-FB5F-4B1B-BA5E-614853552CA3}" type="presParOf" srcId="{692FCEA4-B8C6-4BE4-9545-2E36FE0AC573}" destId="{CF500733-FCEC-430F-B176-CDFE8AEF9FD3}" srcOrd="0" destOrd="0" presId="urn:microsoft.com/office/officeart/2018/2/layout/IconVerticalSolidList"/>
    <dgm:cxn modelId="{CD1F6EFD-EC33-4514-825C-0237CAB22024}" type="presParOf" srcId="{692FCEA4-B8C6-4BE4-9545-2E36FE0AC573}" destId="{CDB8C734-B6CB-447C-8C49-738B9AD6F8CE}" srcOrd="1" destOrd="0" presId="urn:microsoft.com/office/officeart/2018/2/layout/IconVerticalSolidList"/>
    <dgm:cxn modelId="{43A2453F-E2C5-4299-90B8-87E061C246E2}" type="presParOf" srcId="{692FCEA4-B8C6-4BE4-9545-2E36FE0AC573}" destId="{EFD40ACB-ED95-4627-8593-DD95AA89263C}" srcOrd="2" destOrd="0" presId="urn:microsoft.com/office/officeart/2018/2/layout/IconVerticalSolidList"/>
    <dgm:cxn modelId="{D42D2005-827E-4671-8522-B41E439C2E15}" type="presParOf" srcId="{692FCEA4-B8C6-4BE4-9545-2E36FE0AC573}" destId="{DB0A8748-CAD7-435D-8018-264146BDC0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FF8B0-7F27-4A04-B182-AE568CE41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C8963-40F7-4D52-B631-1EF430D0BF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Most of the Rejections are based on :</a:t>
          </a:r>
          <a:endParaRPr lang="en-US" dirty="0"/>
        </a:p>
      </dgm:t>
    </dgm:pt>
    <dgm:pt modelId="{8CBC462F-0C23-4178-B8B6-2B66CC147EAB}" type="parTrans" cxnId="{DD1D3B35-3318-44C7-BED7-6C094663AB2D}">
      <dgm:prSet/>
      <dgm:spPr/>
      <dgm:t>
        <a:bodyPr/>
        <a:lstStyle/>
        <a:p>
          <a:endParaRPr lang="en-US"/>
        </a:p>
      </dgm:t>
    </dgm:pt>
    <dgm:pt modelId="{5B23B770-31B7-4663-A82D-9946C4CE45B1}" type="sibTrans" cxnId="{DD1D3B35-3318-44C7-BED7-6C094663AB2D}">
      <dgm:prSet/>
      <dgm:spPr/>
      <dgm:t>
        <a:bodyPr/>
        <a:lstStyle/>
        <a:p>
          <a:endParaRPr lang="en-US"/>
        </a:p>
      </dgm:t>
    </dgm:pt>
    <dgm:pt modelId="{E12457B2-D22E-44B8-992E-429F5AF9E81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SHIPMENT – FULFILLMENT</a:t>
          </a:r>
          <a:endParaRPr lang="en-US" dirty="0"/>
        </a:p>
      </dgm:t>
    </dgm:pt>
    <dgm:pt modelId="{3934A96C-C6E9-4DE9-8E60-BB6AF9F432B2}" type="parTrans" cxnId="{D2ECCA04-35A2-4083-9E81-3B67F1EFB3AD}">
      <dgm:prSet/>
      <dgm:spPr/>
      <dgm:t>
        <a:bodyPr/>
        <a:lstStyle/>
        <a:p>
          <a:endParaRPr lang="en-US"/>
        </a:p>
      </dgm:t>
    </dgm:pt>
    <dgm:pt modelId="{BCFEAA2D-C275-428E-A146-E56176559CA5}" type="sibTrans" cxnId="{D2ECCA04-35A2-4083-9E81-3B67F1EFB3AD}">
      <dgm:prSet/>
      <dgm:spPr/>
      <dgm:t>
        <a:bodyPr/>
        <a:lstStyle/>
        <a:p>
          <a:endParaRPr lang="en-US"/>
        </a:p>
      </dgm:t>
    </dgm:pt>
    <dgm:pt modelId="{FED90F29-55FB-4A0D-A05A-F5A3258FA6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SHIPMENT – SERVICELEVEL</a:t>
          </a:r>
          <a:endParaRPr lang="en-US" dirty="0"/>
        </a:p>
      </dgm:t>
    </dgm:pt>
    <dgm:pt modelId="{7AE6E61A-2B69-402A-BE44-1EF5DA0BEBED}" type="parTrans" cxnId="{75787E86-ABEE-4A8F-BCF6-15EDE9E0DF0E}">
      <dgm:prSet/>
      <dgm:spPr/>
      <dgm:t>
        <a:bodyPr/>
        <a:lstStyle/>
        <a:p>
          <a:endParaRPr lang="en-US"/>
        </a:p>
      </dgm:t>
    </dgm:pt>
    <dgm:pt modelId="{A99803A7-1D7E-4ED8-BB68-17B299C100E7}" type="sibTrans" cxnId="{75787E86-ABEE-4A8F-BCF6-15EDE9E0DF0E}">
      <dgm:prSet/>
      <dgm:spPr/>
      <dgm:t>
        <a:bodyPr/>
        <a:lstStyle/>
        <a:p>
          <a:endParaRPr lang="en-US"/>
        </a:p>
      </dgm:t>
    </dgm:pt>
    <dgm:pt modelId="{C11F0318-3310-4FDE-964A-B5B11203C698}" type="pres">
      <dgm:prSet presAssocID="{620FF8B0-7F27-4A04-B182-AE568CE41A08}" presName="root" presStyleCnt="0">
        <dgm:presLayoutVars>
          <dgm:dir/>
          <dgm:resizeHandles val="exact"/>
        </dgm:presLayoutVars>
      </dgm:prSet>
      <dgm:spPr/>
    </dgm:pt>
    <dgm:pt modelId="{87ADA409-B55C-42AA-9D62-3F83DE25D6A4}" type="pres">
      <dgm:prSet presAssocID="{1F3C8963-40F7-4D52-B631-1EF430D0BF2C}" presName="compNode" presStyleCnt="0"/>
      <dgm:spPr/>
    </dgm:pt>
    <dgm:pt modelId="{46C262A8-048B-44EE-806F-2ED20419E022}" type="pres">
      <dgm:prSet presAssocID="{1F3C8963-40F7-4D52-B631-1EF430D0BF2C}" presName="bgRect" presStyleLbl="bgShp" presStyleIdx="0" presStyleCnt="3" custLinFactNeighborX="2058" custLinFactNeighborY="-6176"/>
      <dgm:spPr>
        <a:solidFill>
          <a:schemeClr val="accent1">
            <a:lumMod val="60000"/>
            <a:lumOff val="40000"/>
          </a:schemeClr>
        </a:solidFill>
      </dgm:spPr>
    </dgm:pt>
    <dgm:pt modelId="{08ACBF97-BF25-4AF5-AC47-0CEA1EA4AA18}" type="pres">
      <dgm:prSet presAssocID="{1F3C8963-40F7-4D52-B631-1EF430D0BF2C}" presName="iconRect" presStyleLbl="node1" presStyleIdx="0" presStyleCnt="3" custLinFactNeighborX="-40585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FA66B9E-D470-46DA-BAFF-ECE0F8A3C822}" type="pres">
      <dgm:prSet presAssocID="{1F3C8963-40F7-4D52-B631-1EF430D0BF2C}" presName="spaceRect" presStyleCnt="0"/>
      <dgm:spPr/>
    </dgm:pt>
    <dgm:pt modelId="{202ABEA3-0F8E-4F2F-898C-4C745CC36CB7}" type="pres">
      <dgm:prSet presAssocID="{1F3C8963-40F7-4D52-B631-1EF430D0BF2C}" presName="parTx" presStyleLbl="revTx" presStyleIdx="0" presStyleCnt="3" custLinFactNeighborX="-8378">
        <dgm:presLayoutVars>
          <dgm:chMax val="0"/>
          <dgm:chPref val="0"/>
        </dgm:presLayoutVars>
      </dgm:prSet>
      <dgm:spPr/>
    </dgm:pt>
    <dgm:pt modelId="{D1F962CB-998D-4E0C-A702-4F3183BD90A1}" type="pres">
      <dgm:prSet presAssocID="{5B23B770-31B7-4663-A82D-9946C4CE45B1}" presName="sibTrans" presStyleCnt="0"/>
      <dgm:spPr/>
    </dgm:pt>
    <dgm:pt modelId="{692FCEA4-B8C6-4BE4-9545-2E36FE0AC573}" type="pres">
      <dgm:prSet presAssocID="{E12457B2-D22E-44B8-992E-429F5AF9E819}" presName="compNode" presStyleCnt="0"/>
      <dgm:spPr/>
    </dgm:pt>
    <dgm:pt modelId="{CF500733-FCEC-430F-B176-CDFE8AEF9FD3}" type="pres">
      <dgm:prSet presAssocID="{E12457B2-D22E-44B8-992E-429F5AF9E819}" presName="bgRect" presStyleLbl="bgShp" presStyleIdx="1" presStyleCnt="3" custLinFactNeighborX="-10" custLinFactNeighborY="8708"/>
      <dgm:spPr/>
    </dgm:pt>
    <dgm:pt modelId="{CDB8C734-B6CB-447C-8C49-738B9AD6F8CE}" type="pres">
      <dgm:prSet presAssocID="{E12457B2-D22E-44B8-992E-429F5AF9E8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FD40ACB-ED95-4627-8593-DD95AA89263C}" type="pres">
      <dgm:prSet presAssocID="{E12457B2-D22E-44B8-992E-429F5AF9E819}" presName="spaceRect" presStyleCnt="0"/>
      <dgm:spPr/>
    </dgm:pt>
    <dgm:pt modelId="{DB0A8748-CAD7-435D-8018-264146BDC044}" type="pres">
      <dgm:prSet presAssocID="{E12457B2-D22E-44B8-992E-429F5AF9E819}" presName="parTx" presStyleLbl="revTx" presStyleIdx="1" presStyleCnt="3">
        <dgm:presLayoutVars>
          <dgm:chMax val="0"/>
          <dgm:chPref val="0"/>
        </dgm:presLayoutVars>
      </dgm:prSet>
      <dgm:spPr/>
    </dgm:pt>
    <dgm:pt modelId="{45906C07-C165-4D95-94D5-B9CA6F158540}" type="pres">
      <dgm:prSet presAssocID="{BCFEAA2D-C275-428E-A146-E56176559CA5}" presName="sibTrans" presStyleCnt="0"/>
      <dgm:spPr/>
    </dgm:pt>
    <dgm:pt modelId="{4D84A4D3-8F58-4E2B-9BF6-1B58FB7907C9}" type="pres">
      <dgm:prSet presAssocID="{FED90F29-55FB-4A0D-A05A-F5A3258FA68E}" presName="compNode" presStyleCnt="0"/>
      <dgm:spPr/>
    </dgm:pt>
    <dgm:pt modelId="{AA0535A3-E618-445F-8286-1D70CAE0710B}" type="pres">
      <dgm:prSet presAssocID="{FED90F29-55FB-4A0D-A05A-F5A3258FA68E}" presName="bgRect" presStyleLbl="bgShp" presStyleIdx="2" presStyleCnt="3" custLinFactNeighborX="-312" custLinFactNeighborY="1087"/>
      <dgm:spPr/>
    </dgm:pt>
    <dgm:pt modelId="{7884484A-4946-42FB-9EF7-4CF31E5777F8}" type="pres">
      <dgm:prSet presAssocID="{FED90F29-55FB-4A0D-A05A-F5A3258FA6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E1A2D11-25E4-4630-83BA-18C1EC72F97A}" type="pres">
      <dgm:prSet presAssocID="{FED90F29-55FB-4A0D-A05A-F5A3258FA68E}" presName="spaceRect" presStyleCnt="0"/>
      <dgm:spPr/>
    </dgm:pt>
    <dgm:pt modelId="{596BFE1B-703F-4565-A3BA-367CE75BE301}" type="pres">
      <dgm:prSet presAssocID="{FED90F29-55FB-4A0D-A05A-F5A3258FA6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ECCA04-35A2-4083-9E81-3B67F1EFB3AD}" srcId="{620FF8B0-7F27-4A04-B182-AE568CE41A08}" destId="{E12457B2-D22E-44B8-992E-429F5AF9E819}" srcOrd="1" destOrd="0" parTransId="{3934A96C-C6E9-4DE9-8E60-BB6AF9F432B2}" sibTransId="{BCFEAA2D-C275-428E-A146-E56176559CA5}"/>
    <dgm:cxn modelId="{DD1D3B35-3318-44C7-BED7-6C094663AB2D}" srcId="{620FF8B0-7F27-4A04-B182-AE568CE41A08}" destId="{1F3C8963-40F7-4D52-B631-1EF430D0BF2C}" srcOrd="0" destOrd="0" parTransId="{8CBC462F-0C23-4178-B8B6-2B66CC147EAB}" sibTransId="{5B23B770-31B7-4663-A82D-9946C4CE45B1}"/>
    <dgm:cxn modelId="{988C8367-F90F-4FE5-9F7B-0660912ACED0}" type="presOf" srcId="{620FF8B0-7F27-4A04-B182-AE568CE41A08}" destId="{C11F0318-3310-4FDE-964A-B5B11203C698}" srcOrd="0" destOrd="0" presId="urn:microsoft.com/office/officeart/2018/2/layout/IconVerticalSolidList"/>
    <dgm:cxn modelId="{4731E56A-5570-486D-B328-29573E67508C}" type="presOf" srcId="{FED90F29-55FB-4A0D-A05A-F5A3258FA68E}" destId="{596BFE1B-703F-4565-A3BA-367CE75BE301}" srcOrd="0" destOrd="0" presId="urn:microsoft.com/office/officeart/2018/2/layout/IconVerticalSolidList"/>
    <dgm:cxn modelId="{AFD6174F-D9CB-4361-B5B5-C013EDE8CDA1}" type="presOf" srcId="{1F3C8963-40F7-4D52-B631-1EF430D0BF2C}" destId="{202ABEA3-0F8E-4F2F-898C-4C745CC36CB7}" srcOrd="0" destOrd="0" presId="urn:microsoft.com/office/officeart/2018/2/layout/IconVerticalSolidList"/>
    <dgm:cxn modelId="{75787E86-ABEE-4A8F-BCF6-15EDE9E0DF0E}" srcId="{620FF8B0-7F27-4A04-B182-AE568CE41A08}" destId="{FED90F29-55FB-4A0D-A05A-F5A3258FA68E}" srcOrd="2" destOrd="0" parTransId="{7AE6E61A-2B69-402A-BE44-1EF5DA0BEBED}" sibTransId="{A99803A7-1D7E-4ED8-BB68-17B299C100E7}"/>
    <dgm:cxn modelId="{D9CDA1AC-B9CC-4AF2-BE8B-50EF738C7097}" type="presOf" srcId="{E12457B2-D22E-44B8-992E-429F5AF9E819}" destId="{DB0A8748-CAD7-435D-8018-264146BDC044}" srcOrd="0" destOrd="0" presId="urn:microsoft.com/office/officeart/2018/2/layout/IconVerticalSolidList"/>
    <dgm:cxn modelId="{6501A103-1A6B-4994-8247-3A0B77FA0C6F}" type="presParOf" srcId="{C11F0318-3310-4FDE-964A-B5B11203C698}" destId="{87ADA409-B55C-42AA-9D62-3F83DE25D6A4}" srcOrd="0" destOrd="0" presId="urn:microsoft.com/office/officeart/2018/2/layout/IconVerticalSolidList"/>
    <dgm:cxn modelId="{14C61991-8433-4EA2-A37E-2E83BD5245A8}" type="presParOf" srcId="{87ADA409-B55C-42AA-9D62-3F83DE25D6A4}" destId="{46C262A8-048B-44EE-806F-2ED20419E022}" srcOrd="0" destOrd="0" presId="urn:microsoft.com/office/officeart/2018/2/layout/IconVerticalSolidList"/>
    <dgm:cxn modelId="{DC2185C1-14CA-4319-9FD5-40D9BEC4A319}" type="presParOf" srcId="{87ADA409-B55C-42AA-9D62-3F83DE25D6A4}" destId="{08ACBF97-BF25-4AF5-AC47-0CEA1EA4AA18}" srcOrd="1" destOrd="0" presId="urn:microsoft.com/office/officeart/2018/2/layout/IconVerticalSolidList"/>
    <dgm:cxn modelId="{7C20305D-A9B7-4704-92AD-3C048E29AD6B}" type="presParOf" srcId="{87ADA409-B55C-42AA-9D62-3F83DE25D6A4}" destId="{1FA66B9E-D470-46DA-BAFF-ECE0F8A3C822}" srcOrd="2" destOrd="0" presId="urn:microsoft.com/office/officeart/2018/2/layout/IconVerticalSolidList"/>
    <dgm:cxn modelId="{917C3C54-5572-432E-BEF5-6AE7E4AF777B}" type="presParOf" srcId="{87ADA409-B55C-42AA-9D62-3F83DE25D6A4}" destId="{202ABEA3-0F8E-4F2F-898C-4C745CC36CB7}" srcOrd="3" destOrd="0" presId="urn:microsoft.com/office/officeart/2018/2/layout/IconVerticalSolidList"/>
    <dgm:cxn modelId="{15BA4A70-BDF3-4F48-ADBB-27F7685457D8}" type="presParOf" srcId="{C11F0318-3310-4FDE-964A-B5B11203C698}" destId="{D1F962CB-998D-4E0C-A702-4F3183BD90A1}" srcOrd="1" destOrd="0" presId="urn:microsoft.com/office/officeart/2018/2/layout/IconVerticalSolidList"/>
    <dgm:cxn modelId="{E90E4A91-4E5B-4112-A20B-F49CA4385D96}" type="presParOf" srcId="{C11F0318-3310-4FDE-964A-B5B11203C698}" destId="{692FCEA4-B8C6-4BE4-9545-2E36FE0AC573}" srcOrd="2" destOrd="0" presId="urn:microsoft.com/office/officeart/2018/2/layout/IconVerticalSolidList"/>
    <dgm:cxn modelId="{7E8A9F6F-FB5F-4B1B-BA5E-614853552CA3}" type="presParOf" srcId="{692FCEA4-B8C6-4BE4-9545-2E36FE0AC573}" destId="{CF500733-FCEC-430F-B176-CDFE8AEF9FD3}" srcOrd="0" destOrd="0" presId="urn:microsoft.com/office/officeart/2018/2/layout/IconVerticalSolidList"/>
    <dgm:cxn modelId="{CD1F6EFD-EC33-4514-825C-0237CAB22024}" type="presParOf" srcId="{692FCEA4-B8C6-4BE4-9545-2E36FE0AC573}" destId="{CDB8C734-B6CB-447C-8C49-738B9AD6F8CE}" srcOrd="1" destOrd="0" presId="urn:microsoft.com/office/officeart/2018/2/layout/IconVerticalSolidList"/>
    <dgm:cxn modelId="{43A2453F-E2C5-4299-90B8-87E061C246E2}" type="presParOf" srcId="{692FCEA4-B8C6-4BE4-9545-2E36FE0AC573}" destId="{EFD40ACB-ED95-4627-8593-DD95AA89263C}" srcOrd="2" destOrd="0" presId="urn:microsoft.com/office/officeart/2018/2/layout/IconVerticalSolidList"/>
    <dgm:cxn modelId="{D42D2005-827E-4671-8522-B41E439C2E15}" type="presParOf" srcId="{692FCEA4-B8C6-4BE4-9545-2E36FE0AC573}" destId="{DB0A8748-CAD7-435D-8018-264146BDC044}" srcOrd="3" destOrd="0" presId="urn:microsoft.com/office/officeart/2018/2/layout/IconVerticalSolidList"/>
    <dgm:cxn modelId="{F4F45F4D-8A89-4E8D-8DAE-700C696441D6}" type="presParOf" srcId="{C11F0318-3310-4FDE-964A-B5B11203C698}" destId="{45906C07-C165-4D95-94D5-B9CA6F158540}" srcOrd="3" destOrd="0" presId="urn:microsoft.com/office/officeart/2018/2/layout/IconVerticalSolidList"/>
    <dgm:cxn modelId="{04408578-AB19-4D0D-98A0-DF5F9EA22D1F}" type="presParOf" srcId="{C11F0318-3310-4FDE-964A-B5B11203C698}" destId="{4D84A4D3-8F58-4E2B-9BF6-1B58FB7907C9}" srcOrd="4" destOrd="0" presId="urn:microsoft.com/office/officeart/2018/2/layout/IconVerticalSolidList"/>
    <dgm:cxn modelId="{29A38B16-8AD3-472A-9721-BC62FE3BB246}" type="presParOf" srcId="{4D84A4D3-8F58-4E2B-9BF6-1B58FB7907C9}" destId="{AA0535A3-E618-445F-8286-1D70CAE0710B}" srcOrd="0" destOrd="0" presId="urn:microsoft.com/office/officeart/2018/2/layout/IconVerticalSolidList"/>
    <dgm:cxn modelId="{2C8C7BE0-ACAA-445A-979F-ABA636179CEA}" type="presParOf" srcId="{4D84A4D3-8F58-4E2B-9BF6-1B58FB7907C9}" destId="{7884484A-4946-42FB-9EF7-4CF31E5777F8}" srcOrd="1" destOrd="0" presId="urn:microsoft.com/office/officeart/2018/2/layout/IconVerticalSolidList"/>
    <dgm:cxn modelId="{F34BE23C-ACC0-46AB-834B-D8A762C756DC}" type="presParOf" srcId="{4D84A4D3-8F58-4E2B-9BF6-1B58FB7907C9}" destId="{7E1A2D11-25E4-4630-83BA-18C1EC72F97A}" srcOrd="2" destOrd="0" presId="urn:microsoft.com/office/officeart/2018/2/layout/IconVerticalSolidList"/>
    <dgm:cxn modelId="{476F254D-2103-4FD8-B3A2-B05CEE62AD9D}" type="presParOf" srcId="{4D84A4D3-8F58-4E2B-9BF6-1B58FB7907C9}" destId="{596BFE1B-703F-4565-A3BA-367CE75BE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FF8B0-7F27-4A04-B182-AE568CE41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C8963-40F7-4D52-B631-1EF430D0BF2C}">
      <dgm:prSet/>
      <dgm:spPr/>
      <dgm:t>
        <a:bodyPr/>
        <a:lstStyle/>
        <a:p>
          <a:r>
            <a:rPr lang="en-GB" dirty="0"/>
            <a:t>Most of the Rejections are based on :</a:t>
          </a:r>
          <a:endParaRPr lang="en-US" dirty="0"/>
        </a:p>
      </dgm:t>
    </dgm:pt>
    <dgm:pt modelId="{8CBC462F-0C23-4178-B8B6-2B66CC147EAB}" type="parTrans" cxnId="{DD1D3B35-3318-44C7-BED7-6C094663AB2D}">
      <dgm:prSet/>
      <dgm:spPr/>
      <dgm:t>
        <a:bodyPr/>
        <a:lstStyle/>
        <a:p>
          <a:endParaRPr lang="en-US"/>
        </a:p>
      </dgm:t>
    </dgm:pt>
    <dgm:pt modelId="{5B23B770-31B7-4663-A82D-9946C4CE45B1}" type="sibTrans" cxnId="{DD1D3B35-3318-44C7-BED7-6C094663AB2D}">
      <dgm:prSet/>
      <dgm:spPr/>
      <dgm:t>
        <a:bodyPr/>
        <a:lstStyle/>
        <a:p>
          <a:endParaRPr lang="en-US"/>
        </a:p>
      </dgm:t>
    </dgm:pt>
    <dgm:pt modelId="{E12457B2-D22E-44B8-992E-429F5AF9E819}">
      <dgm:prSet/>
      <dgm:spPr/>
      <dgm:t>
        <a:bodyPr/>
        <a:lstStyle/>
        <a:p>
          <a:r>
            <a:rPr lang="en-GB" dirty="0"/>
            <a:t>SHIPMENT – FULFILLMENT</a:t>
          </a:r>
          <a:endParaRPr lang="en-US" dirty="0"/>
        </a:p>
      </dgm:t>
    </dgm:pt>
    <dgm:pt modelId="{3934A96C-C6E9-4DE9-8E60-BB6AF9F432B2}" type="parTrans" cxnId="{D2ECCA04-35A2-4083-9E81-3B67F1EFB3AD}">
      <dgm:prSet/>
      <dgm:spPr/>
      <dgm:t>
        <a:bodyPr/>
        <a:lstStyle/>
        <a:p>
          <a:endParaRPr lang="en-US"/>
        </a:p>
      </dgm:t>
    </dgm:pt>
    <dgm:pt modelId="{BCFEAA2D-C275-428E-A146-E56176559CA5}" type="sibTrans" cxnId="{D2ECCA04-35A2-4083-9E81-3B67F1EFB3AD}">
      <dgm:prSet/>
      <dgm:spPr/>
      <dgm:t>
        <a:bodyPr/>
        <a:lstStyle/>
        <a:p>
          <a:endParaRPr lang="en-US"/>
        </a:p>
      </dgm:t>
    </dgm:pt>
    <dgm:pt modelId="{FED90F29-55FB-4A0D-A05A-F5A3258FA68E}">
      <dgm:prSet/>
      <dgm:spPr/>
      <dgm:t>
        <a:bodyPr/>
        <a:lstStyle/>
        <a:p>
          <a:r>
            <a:rPr lang="en-GB" dirty="0"/>
            <a:t>SHIPMENT – SERVICELEVEL</a:t>
          </a:r>
          <a:endParaRPr lang="en-US" dirty="0"/>
        </a:p>
      </dgm:t>
    </dgm:pt>
    <dgm:pt modelId="{7AE6E61A-2B69-402A-BE44-1EF5DA0BEBED}" type="parTrans" cxnId="{75787E86-ABEE-4A8F-BCF6-15EDE9E0DF0E}">
      <dgm:prSet/>
      <dgm:spPr/>
      <dgm:t>
        <a:bodyPr/>
        <a:lstStyle/>
        <a:p>
          <a:endParaRPr lang="en-US"/>
        </a:p>
      </dgm:t>
    </dgm:pt>
    <dgm:pt modelId="{A99803A7-1D7E-4ED8-BB68-17B299C100E7}" type="sibTrans" cxnId="{75787E86-ABEE-4A8F-BCF6-15EDE9E0DF0E}">
      <dgm:prSet/>
      <dgm:spPr/>
      <dgm:t>
        <a:bodyPr/>
        <a:lstStyle/>
        <a:p>
          <a:endParaRPr lang="en-US"/>
        </a:p>
      </dgm:t>
    </dgm:pt>
    <dgm:pt modelId="{258B983F-53BC-4DFC-9E22-34918128699A}">
      <dgm:prSet/>
      <dgm:spPr/>
      <dgm:t>
        <a:bodyPr/>
        <a:lstStyle/>
        <a:p>
          <a:r>
            <a:rPr lang="en-GB"/>
            <a:t>PRICE</a:t>
          </a:r>
          <a:endParaRPr lang="en-US"/>
        </a:p>
      </dgm:t>
    </dgm:pt>
    <dgm:pt modelId="{2D386F1F-7383-475F-B748-0FD8C1894795}" type="parTrans" cxnId="{BDD4C309-4B39-45E9-A25E-83EFB6509E7C}">
      <dgm:prSet/>
      <dgm:spPr/>
      <dgm:t>
        <a:bodyPr/>
        <a:lstStyle/>
        <a:p>
          <a:endParaRPr lang="en-US"/>
        </a:p>
      </dgm:t>
    </dgm:pt>
    <dgm:pt modelId="{B831C21F-921C-4D0B-B44B-01BADD6381C8}" type="sibTrans" cxnId="{BDD4C309-4B39-45E9-A25E-83EFB6509E7C}">
      <dgm:prSet/>
      <dgm:spPr/>
      <dgm:t>
        <a:bodyPr/>
        <a:lstStyle/>
        <a:p>
          <a:endParaRPr lang="en-US"/>
        </a:p>
      </dgm:t>
    </dgm:pt>
    <dgm:pt modelId="{C11F0318-3310-4FDE-964A-B5B11203C698}" type="pres">
      <dgm:prSet presAssocID="{620FF8B0-7F27-4A04-B182-AE568CE41A08}" presName="root" presStyleCnt="0">
        <dgm:presLayoutVars>
          <dgm:dir/>
          <dgm:resizeHandles val="exact"/>
        </dgm:presLayoutVars>
      </dgm:prSet>
      <dgm:spPr/>
    </dgm:pt>
    <dgm:pt modelId="{87ADA409-B55C-42AA-9D62-3F83DE25D6A4}" type="pres">
      <dgm:prSet presAssocID="{1F3C8963-40F7-4D52-B631-1EF430D0BF2C}" presName="compNode" presStyleCnt="0"/>
      <dgm:spPr/>
    </dgm:pt>
    <dgm:pt modelId="{46C262A8-048B-44EE-806F-2ED20419E022}" type="pres">
      <dgm:prSet presAssocID="{1F3C8963-40F7-4D52-B631-1EF430D0BF2C}" presName="bgRect" presStyleLbl="bgShp" presStyleIdx="0" presStyleCnt="4" custLinFactNeighborX="2058" custLinFactNeighborY="-6176"/>
      <dgm:spPr>
        <a:solidFill>
          <a:schemeClr val="accent1">
            <a:lumMod val="60000"/>
            <a:lumOff val="40000"/>
          </a:schemeClr>
        </a:solidFill>
      </dgm:spPr>
    </dgm:pt>
    <dgm:pt modelId="{08ACBF97-BF25-4AF5-AC47-0CEA1EA4AA18}" type="pres">
      <dgm:prSet presAssocID="{1F3C8963-40F7-4D52-B631-1EF430D0BF2C}" presName="iconRect" presStyleLbl="node1" presStyleIdx="0" presStyleCnt="4" custLinFactNeighborX="-40585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FA66B9E-D470-46DA-BAFF-ECE0F8A3C822}" type="pres">
      <dgm:prSet presAssocID="{1F3C8963-40F7-4D52-B631-1EF430D0BF2C}" presName="spaceRect" presStyleCnt="0"/>
      <dgm:spPr/>
    </dgm:pt>
    <dgm:pt modelId="{202ABEA3-0F8E-4F2F-898C-4C745CC36CB7}" type="pres">
      <dgm:prSet presAssocID="{1F3C8963-40F7-4D52-B631-1EF430D0BF2C}" presName="parTx" presStyleLbl="revTx" presStyleIdx="0" presStyleCnt="4" custLinFactNeighborX="-8378">
        <dgm:presLayoutVars>
          <dgm:chMax val="0"/>
          <dgm:chPref val="0"/>
        </dgm:presLayoutVars>
      </dgm:prSet>
      <dgm:spPr/>
    </dgm:pt>
    <dgm:pt modelId="{D1F962CB-998D-4E0C-A702-4F3183BD90A1}" type="pres">
      <dgm:prSet presAssocID="{5B23B770-31B7-4663-A82D-9946C4CE45B1}" presName="sibTrans" presStyleCnt="0"/>
      <dgm:spPr/>
    </dgm:pt>
    <dgm:pt modelId="{692FCEA4-B8C6-4BE4-9545-2E36FE0AC573}" type="pres">
      <dgm:prSet presAssocID="{E12457B2-D22E-44B8-992E-429F5AF9E819}" presName="compNode" presStyleCnt="0"/>
      <dgm:spPr/>
    </dgm:pt>
    <dgm:pt modelId="{CF500733-FCEC-430F-B176-CDFE8AEF9FD3}" type="pres">
      <dgm:prSet presAssocID="{E12457B2-D22E-44B8-992E-429F5AF9E819}" presName="bgRect" presStyleLbl="bgShp" presStyleIdx="1" presStyleCnt="4" custLinFactNeighborX="-10" custLinFactNeighborY="8708"/>
      <dgm:spPr/>
    </dgm:pt>
    <dgm:pt modelId="{CDB8C734-B6CB-447C-8C49-738B9AD6F8CE}" type="pres">
      <dgm:prSet presAssocID="{E12457B2-D22E-44B8-992E-429F5AF9E8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FD40ACB-ED95-4627-8593-DD95AA89263C}" type="pres">
      <dgm:prSet presAssocID="{E12457B2-D22E-44B8-992E-429F5AF9E819}" presName="spaceRect" presStyleCnt="0"/>
      <dgm:spPr/>
    </dgm:pt>
    <dgm:pt modelId="{DB0A8748-CAD7-435D-8018-264146BDC044}" type="pres">
      <dgm:prSet presAssocID="{E12457B2-D22E-44B8-992E-429F5AF9E819}" presName="parTx" presStyleLbl="revTx" presStyleIdx="1" presStyleCnt="4">
        <dgm:presLayoutVars>
          <dgm:chMax val="0"/>
          <dgm:chPref val="0"/>
        </dgm:presLayoutVars>
      </dgm:prSet>
      <dgm:spPr/>
    </dgm:pt>
    <dgm:pt modelId="{45906C07-C165-4D95-94D5-B9CA6F158540}" type="pres">
      <dgm:prSet presAssocID="{BCFEAA2D-C275-428E-A146-E56176559CA5}" presName="sibTrans" presStyleCnt="0"/>
      <dgm:spPr/>
    </dgm:pt>
    <dgm:pt modelId="{4D84A4D3-8F58-4E2B-9BF6-1B58FB7907C9}" type="pres">
      <dgm:prSet presAssocID="{FED90F29-55FB-4A0D-A05A-F5A3258FA68E}" presName="compNode" presStyleCnt="0"/>
      <dgm:spPr/>
    </dgm:pt>
    <dgm:pt modelId="{AA0535A3-E618-445F-8286-1D70CAE0710B}" type="pres">
      <dgm:prSet presAssocID="{FED90F29-55FB-4A0D-A05A-F5A3258FA68E}" presName="bgRect" presStyleLbl="bgShp" presStyleIdx="2" presStyleCnt="4" custLinFactNeighborX="-312" custLinFactNeighborY="1087"/>
      <dgm:spPr/>
    </dgm:pt>
    <dgm:pt modelId="{7884484A-4946-42FB-9EF7-4CF31E5777F8}" type="pres">
      <dgm:prSet presAssocID="{FED90F29-55FB-4A0D-A05A-F5A3258FA6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E1A2D11-25E4-4630-83BA-18C1EC72F97A}" type="pres">
      <dgm:prSet presAssocID="{FED90F29-55FB-4A0D-A05A-F5A3258FA68E}" presName="spaceRect" presStyleCnt="0"/>
      <dgm:spPr/>
    </dgm:pt>
    <dgm:pt modelId="{596BFE1B-703F-4565-A3BA-367CE75BE301}" type="pres">
      <dgm:prSet presAssocID="{FED90F29-55FB-4A0D-A05A-F5A3258FA68E}" presName="parTx" presStyleLbl="revTx" presStyleIdx="2" presStyleCnt="4">
        <dgm:presLayoutVars>
          <dgm:chMax val="0"/>
          <dgm:chPref val="0"/>
        </dgm:presLayoutVars>
      </dgm:prSet>
      <dgm:spPr/>
    </dgm:pt>
    <dgm:pt modelId="{F660166D-61D5-41C5-8704-84A6ADA4DA74}" type="pres">
      <dgm:prSet presAssocID="{A99803A7-1D7E-4ED8-BB68-17B299C100E7}" presName="sibTrans" presStyleCnt="0"/>
      <dgm:spPr/>
    </dgm:pt>
    <dgm:pt modelId="{72F7F8CD-6DCC-49A2-8349-219343A88343}" type="pres">
      <dgm:prSet presAssocID="{258B983F-53BC-4DFC-9E22-34918128699A}" presName="compNode" presStyleCnt="0"/>
      <dgm:spPr/>
    </dgm:pt>
    <dgm:pt modelId="{CC6922EA-1ED1-4356-B0C9-50DC8FFA54A2}" type="pres">
      <dgm:prSet presAssocID="{258B983F-53BC-4DFC-9E22-34918128699A}" presName="bgRect" presStyleLbl="bgShp" presStyleIdx="3" presStyleCnt="4"/>
      <dgm:spPr/>
    </dgm:pt>
    <dgm:pt modelId="{C0180845-BD77-4323-9FDC-931D222CC7AD}" type="pres">
      <dgm:prSet presAssocID="{258B983F-53BC-4DFC-9E22-3491812869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E49DBF7A-B79C-4F6F-A4EF-82FDDE32A00C}" type="pres">
      <dgm:prSet presAssocID="{258B983F-53BC-4DFC-9E22-34918128699A}" presName="spaceRect" presStyleCnt="0"/>
      <dgm:spPr/>
    </dgm:pt>
    <dgm:pt modelId="{C8D14EA0-041A-4E36-9F64-8B775F4B7018}" type="pres">
      <dgm:prSet presAssocID="{258B983F-53BC-4DFC-9E22-3491812869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ECCA04-35A2-4083-9E81-3B67F1EFB3AD}" srcId="{620FF8B0-7F27-4A04-B182-AE568CE41A08}" destId="{E12457B2-D22E-44B8-992E-429F5AF9E819}" srcOrd="1" destOrd="0" parTransId="{3934A96C-C6E9-4DE9-8E60-BB6AF9F432B2}" sibTransId="{BCFEAA2D-C275-428E-A146-E56176559CA5}"/>
    <dgm:cxn modelId="{BDD4C309-4B39-45E9-A25E-83EFB6509E7C}" srcId="{620FF8B0-7F27-4A04-B182-AE568CE41A08}" destId="{258B983F-53BC-4DFC-9E22-34918128699A}" srcOrd="3" destOrd="0" parTransId="{2D386F1F-7383-475F-B748-0FD8C1894795}" sibTransId="{B831C21F-921C-4D0B-B44B-01BADD6381C8}"/>
    <dgm:cxn modelId="{DD1D3B35-3318-44C7-BED7-6C094663AB2D}" srcId="{620FF8B0-7F27-4A04-B182-AE568CE41A08}" destId="{1F3C8963-40F7-4D52-B631-1EF430D0BF2C}" srcOrd="0" destOrd="0" parTransId="{8CBC462F-0C23-4178-B8B6-2B66CC147EAB}" sibTransId="{5B23B770-31B7-4663-A82D-9946C4CE45B1}"/>
    <dgm:cxn modelId="{988C8367-F90F-4FE5-9F7B-0660912ACED0}" type="presOf" srcId="{620FF8B0-7F27-4A04-B182-AE568CE41A08}" destId="{C11F0318-3310-4FDE-964A-B5B11203C698}" srcOrd="0" destOrd="0" presId="urn:microsoft.com/office/officeart/2018/2/layout/IconVerticalSolidList"/>
    <dgm:cxn modelId="{4731E56A-5570-486D-B328-29573E67508C}" type="presOf" srcId="{FED90F29-55FB-4A0D-A05A-F5A3258FA68E}" destId="{596BFE1B-703F-4565-A3BA-367CE75BE301}" srcOrd="0" destOrd="0" presId="urn:microsoft.com/office/officeart/2018/2/layout/IconVerticalSolidList"/>
    <dgm:cxn modelId="{AFD6174F-D9CB-4361-B5B5-C013EDE8CDA1}" type="presOf" srcId="{1F3C8963-40F7-4D52-B631-1EF430D0BF2C}" destId="{202ABEA3-0F8E-4F2F-898C-4C745CC36CB7}" srcOrd="0" destOrd="0" presId="urn:microsoft.com/office/officeart/2018/2/layout/IconVerticalSolidList"/>
    <dgm:cxn modelId="{75787E86-ABEE-4A8F-BCF6-15EDE9E0DF0E}" srcId="{620FF8B0-7F27-4A04-B182-AE568CE41A08}" destId="{FED90F29-55FB-4A0D-A05A-F5A3258FA68E}" srcOrd="2" destOrd="0" parTransId="{7AE6E61A-2B69-402A-BE44-1EF5DA0BEBED}" sibTransId="{A99803A7-1D7E-4ED8-BB68-17B299C100E7}"/>
    <dgm:cxn modelId="{D9CDA1AC-B9CC-4AF2-BE8B-50EF738C7097}" type="presOf" srcId="{E12457B2-D22E-44B8-992E-429F5AF9E819}" destId="{DB0A8748-CAD7-435D-8018-264146BDC044}" srcOrd="0" destOrd="0" presId="urn:microsoft.com/office/officeart/2018/2/layout/IconVerticalSolidList"/>
    <dgm:cxn modelId="{3C5C80DB-634A-42D3-BA00-A3C893299AA1}" type="presOf" srcId="{258B983F-53BC-4DFC-9E22-34918128699A}" destId="{C8D14EA0-041A-4E36-9F64-8B775F4B7018}" srcOrd="0" destOrd="0" presId="urn:microsoft.com/office/officeart/2018/2/layout/IconVerticalSolidList"/>
    <dgm:cxn modelId="{6501A103-1A6B-4994-8247-3A0B77FA0C6F}" type="presParOf" srcId="{C11F0318-3310-4FDE-964A-B5B11203C698}" destId="{87ADA409-B55C-42AA-9D62-3F83DE25D6A4}" srcOrd="0" destOrd="0" presId="urn:microsoft.com/office/officeart/2018/2/layout/IconVerticalSolidList"/>
    <dgm:cxn modelId="{14C61991-8433-4EA2-A37E-2E83BD5245A8}" type="presParOf" srcId="{87ADA409-B55C-42AA-9D62-3F83DE25D6A4}" destId="{46C262A8-048B-44EE-806F-2ED20419E022}" srcOrd="0" destOrd="0" presId="urn:microsoft.com/office/officeart/2018/2/layout/IconVerticalSolidList"/>
    <dgm:cxn modelId="{DC2185C1-14CA-4319-9FD5-40D9BEC4A319}" type="presParOf" srcId="{87ADA409-B55C-42AA-9D62-3F83DE25D6A4}" destId="{08ACBF97-BF25-4AF5-AC47-0CEA1EA4AA18}" srcOrd="1" destOrd="0" presId="urn:microsoft.com/office/officeart/2018/2/layout/IconVerticalSolidList"/>
    <dgm:cxn modelId="{7C20305D-A9B7-4704-92AD-3C048E29AD6B}" type="presParOf" srcId="{87ADA409-B55C-42AA-9D62-3F83DE25D6A4}" destId="{1FA66B9E-D470-46DA-BAFF-ECE0F8A3C822}" srcOrd="2" destOrd="0" presId="urn:microsoft.com/office/officeart/2018/2/layout/IconVerticalSolidList"/>
    <dgm:cxn modelId="{917C3C54-5572-432E-BEF5-6AE7E4AF777B}" type="presParOf" srcId="{87ADA409-B55C-42AA-9D62-3F83DE25D6A4}" destId="{202ABEA3-0F8E-4F2F-898C-4C745CC36CB7}" srcOrd="3" destOrd="0" presId="urn:microsoft.com/office/officeart/2018/2/layout/IconVerticalSolidList"/>
    <dgm:cxn modelId="{15BA4A70-BDF3-4F48-ADBB-27F7685457D8}" type="presParOf" srcId="{C11F0318-3310-4FDE-964A-B5B11203C698}" destId="{D1F962CB-998D-4E0C-A702-4F3183BD90A1}" srcOrd="1" destOrd="0" presId="urn:microsoft.com/office/officeart/2018/2/layout/IconVerticalSolidList"/>
    <dgm:cxn modelId="{E90E4A91-4E5B-4112-A20B-F49CA4385D96}" type="presParOf" srcId="{C11F0318-3310-4FDE-964A-B5B11203C698}" destId="{692FCEA4-B8C6-4BE4-9545-2E36FE0AC573}" srcOrd="2" destOrd="0" presId="urn:microsoft.com/office/officeart/2018/2/layout/IconVerticalSolidList"/>
    <dgm:cxn modelId="{7E8A9F6F-FB5F-4B1B-BA5E-614853552CA3}" type="presParOf" srcId="{692FCEA4-B8C6-4BE4-9545-2E36FE0AC573}" destId="{CF500733-FCEC-430F-B176-CDFE8AEF9FD3}" srcOrd="0" destOrd="0" presId="urn:microsoft.com/office/officeart/2018/2/layout/IconVerticalSolidList"/>
    <dgm:cxn modelId="{CD1F6EFD-EC33-4514-825C-0237CAB22024}" type="presParOf" srcId="{692FCEA4-B8C6-4BE4-9545-2E36FE0AC573}" destId="{CDB8C734-B6CB-447C-8C49-738B9AD6F8CE}" srcOrd="1" destOrd="0" presId="urn:microsoft.com/office/officeart/2018/2/layout/IconVerticalSolidList"/>
    <dgm:cxn modelId="{43A2453F-E2C5-4299-90B8-87E061C246E2}" type="presParOf" srcId="{692FCEA4-B8C6-4BE4-9545-2E36FE0AC573}" destId="{EFD40ACB-ED95-4627-8593-DD95AA89263C}" srcOrd="2" destOrd="0" presId="urn:microsoft.com/office/officeart/2018/2/layout/IconVerticalSolidList"/>
    <dgm:cxn modelId="{D42D2005-827E-4671-8522-B41E439C2E15}" type="presParOf" srcId="{692FCEA4-B8C6-4BE4-9545-2E36FE0AC573}" destId="{DB0A8748-CAD7-435D-8018-264146BDC044}" srcOrd="3" destOrd="0" presId="urn:microsoft.com/office/officeart/2018/2/layout/IconVerticalSolidList"/>
    <dgm:cxn modelId="{F4F45F4D-8A89-4E8D-8DAE-700C696441D6}" type="presParOf" srcId="{C11F0318-3310-4FDE-964A-B5B11203C698}" destId="{45906C07-C165-4D95-94D5-B9CA6F158540}" srcOrd="3" destOrd="0" presId="urn:microsoft.com/office/officeart/2018/2/layout/IconVerticalSolidList"/>
    <dgm:cxn modelId="{04408578-AB19-4D0D-98A0-DF5F9EA22D1F}" type="presParOf" srcId="{C11F0318-3310-4FDE-964A-B5B11203C698}" destId="{4D84A4D3-8F58-4E2B-9BF6-1B58FB7907C9}" srcOrd="4" destOrd="0" presId="urn:microsoft.com/office/officeart/2018/2/layout/IconVerticalSolidList"/>
    <dgm:cxn modelId="{29A38B16-8AD3-472A-9721-BC62FE3BB246}" type="presParOf" srcId="{4D84A4D3-8F58-4E2B-9BF6-1B58FB7907C9}" destId="{AA0535A3-E618-445F-8286-1D70CAE0710B}" srcOrd="0" destOrd="0" presId="urn:microsoft.com/office/officeart/2018/2/layout/IconVerticalSolidList"/>
    <dgm:cxn modelId="{2C8C7BE0-ACAA-445A-979F-ABA636179CEA}" type="presParOf" srcId="{4D84A4D3-8F58-4E2B-9BF6-1B58FB7907C9}" destId="{7884484A-4946-42FB-9EF7-4CF31E5777F8}" srcOrd="1" destOrd="0" presId="urn:microsoft.com/office/officeart/2018/2/layout/IconVerticalSolidList"/>
    <dgm:cxn modelId="{F34BE23C-ACC0-46AB-834B-D8A762C756DC}" type="presParOf" srcId="{4D84A4D3-8F58-4E2B-9BF6-1B58FB7907C9}" destId="{7E1A2D11-25E4-4630-83BA-18C1EC72F97A}" srcOrd="2" destOrd="0" presId="urn:microsoft.com/office/officeart/2018/2/layout/IconVerticalSolidList"/>
    <dgm:cxn modelId="{476F254D-2103-4FD8-B3A2-B05CEE62AD9D}" type="presParOf" srcId="{4D84A4D3-8F58-4E2B-9BF6-1B58FB7907C9}" destId="{596BFE1B-703F-4565-A3BA-367CE75BE301}" srcOrd="3" destOrd="0" presId="urn:microsoft.com/office/officeart/2018/2/layout/IconVerticalSolidList"/>
    <dgm:cxn modelId="{879A7635-636D-436D-9C6E-0E05C2F304F2}" type="presParOf" srcId="{C11F0318-3310-4FDE-964A-B5B11203C698}" destId="{F660166D-61D5-41C5-8704-84A6ADA4DA74}" srcOrd="5" destOrd="0" presId="urn:microsoft.com/office/officeart/2018/2/layout/IconVerticalSolidList"/>
    <dgm:cxn modelId="{3E2516DD-F73D-4D24-861A-8EF0464B77D6}" type="presParOf" srcId="{C11F0318-3310-4FDE-964A-B5B11203C698}" destId="{72F7F8CD-6DCC-49A2-8349-219343A88343}" srcOrd="6" destOrd="0" presId="urn:microsoft.com/office/officeart/2018/2/layout/IconVerticalSolidList"/>
    <dgm:cxn modelId="{5EAD83AC-17A8-4AC0-B088-E5BBE53831DC}" type="presParOf" srcId="{72F7F8CD-6DCC-49A2-8349-219343A88343}" destId="{CC6922EA-1ED1-4356-B0C9-50DC8FFA54A2}" srcOrd="0" destOrd="0" presId="urn:microsoft.com/office/officeart/2018/2/layout/IconVerticalSolidList"/>
    <dgm:cxn modelId="{5F74F9A2-6A76-48E2-941E-1B970B38BC5C}" type="presParOf" srcId="{72F7F8CD-6DCC-49A2-8349-219343A88343}" destId="{C0180845-BD77-4323-9FDC-931D222CC7AD}" srcOrd="1" destOrd="0" presId="urn:microsoft.com/office/officeart/2018/2/layout/IconVerticalSolidList"/>
    <dgm:cxn modelId="{9B10D3E5-6CB2-4626-BBAE-44B77669CDE6}" type="presParOf" srcId="{72F7F8CD-6DCC-49A2-8349-219343A88343}" destId="{E49DBF7A-B79C-4F6F-A4EF-82FDDE32A00C}" srcOrd="2" destOrd="0" presId="urn:microsoft.com/office/officeart/2018/2/layout/IconVerticalSolidList"/>
    <dgm:cxn modelId="{B0532FDC-1262-433A-809D-014FD63C3DF6}" type="presParOf" srcId="{72F7F8CD-6DCC-49A2-8349-219343A88343}" destId="{C8D14EA0-041A-4E36-9F64-8B775F4B70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FF8B0-7F27-4A04-B182-AE568CE41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1F0318-3310-4FDE-964A-B5B11203C698}" type="pres">
      <dgm:prSet presAssocID="{620FF8B0-7F27-4A04-B182-AE568CE41A08}" presName="root" presStyleCnt="0">
        <dgm:presLayoutVars>
          <dgm:dir/>
          <dgm:resizeHandles val="exact"/>
        </dgm:presLayoutVars>
      </dgm:prSet>
      <dgm:spPr/>
    </dgm:pt>
  </dgm:ptLst>
  <dgm:cxnLst>
    <dgm:cxn modelId="{988C8367-F90F-4FE5-9F7B-0660912ACED0}" type="presOf" srcId="{620FF8B0-7F27-4A04-B182-AE568CE41A08}" destId="{C11F0318-3310-4FDE-964A-B5B11203C69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62A8-048B-44EE-806F-2ED20419E022}">
      <dsp:nvSpPr>
        <dsp:cNvPr id="0" name=""/>
        <dsp:cNvSpPr/>
      </dsp:nvSpPr>
      <dsp:spPr>
        <a:xfrm>
          <a:off x="0" y="1749128"/>
          <a:ext cx="6151562" cy="158305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BF97-BF25-4AF5-AC47-0CEA1EA4AA18}">
      <dsp:nvSpPr>
        <dsp:cNvPr id="0" name=""/>
        <dsp:cNvSpPr/>
      </dsp:nvSpPr>
      <dsp:spPr>
        <a:xfrm>
          <a:off x="125508" y="2223145"/>
          <a:ext cx="870680" cy="870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BEA3-0F8E-4F2F-898C-4C745CC36CB7}">
      <dsp:nvSpPr>
        <dsp:cNvPr id="0" name=""/>
        <dsp:cNvSpPr/>
      </dsp:nvSpPr>
      <dsp:spPr>
        <a:xfrm>
          <a:off x="1466236" y="1846897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Most of the Rejections are based on :</a:t>
          </a:r>
          <a:endParaRPr lang="en-US" sz="2500" kern="1200" dirty="0"/>
        </a:p>
      </dsp:txBody>
      <dsp:txXfrm>
        <a:off x="1466236" y="1846897"/>
        <a:ext cx="4323134" cy="1583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62A8-048B-44EE-806F-2ED20419E022}">
      <dsp:nvSpPr>
        <dsp:cNvPr id="0" name=""/>
        <dsp:cNvSpPr/>
      </dsp:nvSpPr>
      <dsp:spPr>
        <a:xfrm>
          <a:off x="0" y="759718"/>
          <a:ext cx="6151562" cy="158305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BF97-BF25-4AF5-AC47-0CEA1EA4AA18}">
      <dsp:nvSpPr>
        <dsp:cNvPr id="0" name=""/>
        <dsp:cNvSpPr/>
      </dsp:nvSpPr>
      <dsp:spPr>
        <a:xfrm>
          <a:off x="125508" y="1233735"/>
          <a:ext cx="870680" cy="870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BEA3-0F8E-4F2F-898C-4C745CC36CB7}">
      <dsp:nvSpPr>
        <dsp:cNvPr id="0" name=""/>
        <dsp:cNvSpPr/>
      </dsp:nvSpPr>
      <dsp:spPr>
        <a:xfrm>
          <a:off x="1466236" y="857488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Most of the Rejections are based on :</a:t>
          </a:r>
          <a:endParaRPr lang="en-US" sz="2500" kern="1200" dirty="0"/>
        </a:p>
      </dsp:txBody>
      <dsp:txXfrm>
        <a:off x="1466236" y="857488"/>
        <a:ext cx="4323134" cy="1583055"/>
      </dsp:txXfrm>
    </dsp:sp>
    <dsp:sp modelId="{CF500733-FCEC-430F-B176-CDFE8AEF9FD3}">
      <dsp:nvSpPr>
        <dsp:cNvPr id="0" name=""/>
        <dsp:cNvSpPr/>
      </dsp:nvSpPr>
      <dsp:spPr>
        <a:xfrm>
          <a:off x="0" y="2974159"/>
          <a:ext cx="6151562" cy="1583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C734-B6CB-447C-8C49-738B9AD6F8CE}">
      <dsp:nvSpPr>
        <dsp:cNvPr id="0" name=""/>
        <dsp:cNvSpPr/>
      </dsp:nvSpPr>
      <dsp:spPr>
        <a:xfrm>
          <a:off x="478874" y="3192494"/>
          <a:ext cx="870680" cy="870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8748-CAD7-435D-8018-264146BDC044}">
      <dsp:nvSpPr>
        <dsp:cNvPr id="0" name=""/>
        <dsp:cNvSpPr/>
      </dsp:nvSpPr>
      <dsp:spPr>
        <a:xfrm>
          <a:off x="1828428" y="2836306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SHIPMENT – FULFILLMENT</a:t>
          </a:r>
          <a:endParaRPr lang="en-US" sz="2500" kern="1200" dirty="0"/>
        </a:p>
      </dsp:txBody>
      <dsp:txXfrm>
        <a:off x="1828428" y="2836306"/>
        <a:ext cx="4323134" cy="1583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62A8-048B-44EE-806F-2ED20419E022}">
      <dsp:nvSpPr>
        <dsp:cNvPr id="0" name=""/>
        <dsp:cNvSpPr/>
      </dsp:nvSpPr>
      <dsp:spPr>
        <a:xfrm>
          <a:off x="0" y="0"/>
          <a:ext cx="6151562" cy="150730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BF97-BF25-4AF5-AC47-0CEA1EA4AA18}">
      <dsp:nvSpPr>
        <dsp:cNvPr id="0" name=""/>
        <dsp:cNvSpPr/>
      </dsp:nvSpPr>
      <dsp:spPr>
        <a:xfrm>
          <a:off x="119502" y="3588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BEA3-0F8E-4F2F-898C-4C745CC36CB7}">
      <dsp:nvSpPr>
        <dsp:cNvPr id="0" name=""/>
        <dsp:cNvSpPr/>
      </dsp:nvSpPr>
      <dsp:spPr>
        <a:xfrm>
          <a:off x="1371412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Most of the Rejections are based on :</a:t>
          </a:r>
          <a:endParaRPr lang="en-US" sz="2500" kern="1200" dirty="0"/>
        </a:p>
      </dsp:txBody>
      <dsp:txXfrm>
        <a:off x="1371412" y="644"/>
        <a:ext cx="4410627" cy="1507303"/>
      </dsp:txXfrm>
    </dsp:sp>
    <dsp:sp modelId="{CF500733-FCEC-430F-B176-CDFE8AEF9FD3}">
      <dsp:nvSpPr>
        <dsp:cNvPr id="0" name=""/>
        <dsp:cNvSpPr/>
      </dsp:nvSpPr>
      <dsp:spPr>
        <a:xfrm>
          <a:off x="0" y="2016029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C734-B6CB-447C-8C49-738B9AD6F8CE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8748-CAD7-435D-8018-264146BDC044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SHIPMENT – FULFILLMENT</a:t>
          </a:r>
          <a:endParaRPr lang="en-US" sz="2500" kern="1200" dirty="0"/>
        </a:p>
      </dsp:txBody>
      <dsp:txXfrm>
        <a:off x="1740935" y="1884773"/>
        <a:ext cx="4410627" cy="1507303"/>
      </dsp:txXfrm>
    </dsp:sp>
    <dsp:sp modelId="{AA0535A3-E618-445F-8286-1D70CAE0710B}">
      <dsp:nvSpPr>
        <dsp:cNvPr id="0" name=""/>
        <dsp:cNvSpPr/>
      </dsp:nvSpPr>
      <dsp:spPr>
        <a:xfrm>
          <a:off x="0" y="3769546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484A-4946-42FB-9EF7-4CF31E5777F8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BFE1B-703F-4565-A3BA-367CE75BE301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SHIPMENT – SERVICELEVEL</a:t>
          </a:r>
          <a:endParaRPr lang="en-US" sz="2500" kern="1200" dirty="0"/>
        </a:p>
      </dsp:txBody>
      <dsp:txXfrm>
        <a:off x="1740935" y="3768902"/>
        <a:ext cx="4410627" cy="1507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62A8-048B-44EE-806F-2ED20419E022}">
      <dsp:nvSpPr>
        <dsp:cNvPr id="0" name=""/>
        <dsp:cNvSpPr/>
      </dsp:nvSpPr>
      <dsp:spPr>
        <a:xfrm>
          <a:off x="0" y="0"/>
          <a:ext cx="6151562" cy="11099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BF97-BF25-4AF5-AC47-0CEA1EA4AA18}">
      <dsp:nvSpPr>
        <dsp:cNvPr id="0" name=""/>
        <dsp:cNvSpPr/>
      </dsp:nvSpPr>
      <dsp:spPr>
        <a:xfrm>
          <a:off x="88003" y="266004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BEA3-0F8E-4F2F-898C-4C745CC36CB7}">
      <dsp:nvSpPr>
        <dsp:cNvPr id="0" name=""/>
        <dsp:cNvSpPr/>
      </dsp:nvSpPr>
      <dsp:spPr>
        <a:xfrm>
          <a:off x="874074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Most of the Rejections are based on :</a:t>
          </a:r>
          <a:endParaRPr lang="en-US" sz="2200" kern="1200" dirty="0"/>
        </a:p>
      </dsp:txBody>
      <dsp:txXfrm>
        <a:off x="874074" y="2190"/>
        <a:ext cx="4869520" cy="1109993"/>
      </dsp:txXfrm>
    </dsp:sp>
    <dsp:sp modelId="{CF500733-FCEC-430F-B176-CDFE8AEF9FD3}">
      <dsp:nvSpPr>
        <dsp:cNvPr id="0" name=""/>
        <dsp:cNvSpPr/>
      </dsp:nvSpPr>
      <dsp:spPr>
        <a:xfrm>
          <a:off x="0" y="148634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C734-B6CB-447C-8C49-738B9AD6F8CE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8748-CAD7-435D-8018-264146BDC044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SHIPMENT – FULFILLMENT</a:t>
          </a:r>
          <a:endParaRPr lang="en-US" sz="2200" kern="1200" dirty="0"/>
        </a:p>
      </dsp:txBody>
      <dsp:txXfrm>
        <a:off x="1282042" y="1389682"/>
        <a:ext cx="4869520" cy="1109993"/>
      </dsp:txXfrm>
    </dsp:sp>
    <dsp:sp modelId="{AA0535A3-E618-445F-8286-1D70CAE0710B}">
      <dsp:nvSpPr>
        <dsp:cNvPr id="0" name=""/>
        <dsp:cNvSpPr/>
      </dsp:nvSpPr>
      <dsp:spPr>
        <a:xfrm>
          <a:off x="0" y="2789239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484A-4946-42FB-9EF7-4CF31E5777F8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BFE1B-703F-4565-A3BA-367CE75BE301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SHIPMENT – SERVICELEVEL</a:t>
          </a:r>
          <a:endParaRPr lang="en-US" sz="2200" kern="1200" dirty="0"/>
        </a:p>
      </dsp:txBody>
      <dsp:txXfrm>
        <a:off x="1282042" y="2777174"/>
        <a:ext cx="4869520" cy="1109993"/>
      </dsp:txXfrm>
    </dsp:sp>
    <dsp:sp modelId="{CC6922EA-1ED1-4356-B0C9-50DC8FFA54A2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80845-BD77-4323-9FDC-931D222CC7AD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14EA0-041A-4E36-9F64-8B775F4B7018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PRICE</a:t>
          </a:r>
          <a:endParaRPr lang="en-US" sz="2200" kern="1200"/>
        </a:p>
      </dsp:txBody>
      <dsp:txXfrm>
        <a:off x="1282042" y="4164666"/>
        <a:ext cx="4869520" cy="1109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B511-AE44-47B4-99F6-2520B184A66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91B81-BFD9-4406-9C8A-A501E16A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91B81-BFD9-4406-9C8A-A501E16ADD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7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51AF42-966F-4753-8B12-79DE714E3D3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E1BD7D-9EC9-4A95-886F-2E5B739C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9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B550D-B846-40F9-AEF1-BB73E9DBF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68AFB-AFE0-4A0B-BF3E-E10D3F5853AB}"/>
              </a:ext>
            </a:extLst>
          </p:cNvPr>
          <p:cNvSpPr/>
          <p:nvPr/>
        </p:nvSpPr>
        <p:spPr>
          <a:xfrm>
            <a:off x="2192214" y="1447829"/>
            <a:ext cx="7807571" cy="4981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800" dirty="0">
                <a:latin typeface="Arial Black" panose="020B0A04020102020204" pitchFamily="34" charset="0"/>
              </a:rPr>
              <a:t>Data integration refers to the process of combining and merging data from different sources into a unified dataset.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758703ED-C0D4-4382-94A8-300E51C76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716" y="1648209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3DD3BBE2-EA29-4846-8B5E-F8D105C00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716" y="116787"/>
            <a:ext cx="914400" cy="914400"/>
          </a:xfrm>
          <a:prstGeom prst="rect">
            <a:avLst/>
          </a:prstGeom>
        </p:spPr>
      </p:pic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3BBDF3D4-5BC0-4D43-9B2B-0818508C3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6868" y="337224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AD016703-AE6E-4277-BFC4-C2BC04BD35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25829" y="1886716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36D48-8D69-4E87-B5C1-BB09648FF16C}"/>
              </a:ext>
            </a:extLst>
          </p:cNvPr>
          <p:cNvCxnSpPr/>
          <p:nvPr/>
        </p:nvCxnSpPr>
        <p:spPr>
          <a:xfrm>
            <a:off x="9298916" y="1031187"/>
            <a:ext cx="0" cy="617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964B8F-A915-4326-BDA6-EF0571C0FD25}"/>
              </a:ext>
            </a:extLst>
          </p:cNvPr>
          <p:cNvCxnSpPr>
            <a:cxnSpLocks/>
          </p:cNvCxnSpPr>
          <p:nvPr/>
        </p:nvCxnSpPr>
        <p:spPr>
          <a:xfrm flipH="1">
            <a:off x="9756116" y="1147964"/>
            <a:ext cx="1230752" cy="779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FEDC09-0869-4172-A6D3-C393D0D6C29F}"/>
              </a:ext>
            </a:extLst>
          </p:cNvPr>
          <p:cNvCxnSpPr>
            <a:cxnSpLocks/>
          </p:cNvCxnSpPr>
          <p:nvPr/>
        </p:nvCxnSpPr>
        <p:spPr>
          <a:xfrm flipH="1">
            <a:off x="9666800" y="2343916"/>
            <a:ext cx="1320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196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2F913-B65E-4808-B8A5-61024FDA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F8F44-9D1A-43A5-8FBE-38C8EA31545D}"/>
              </a:ext>
            </a:extLst>
          </p:cNvPr>
          <p:cNvSpPr txBox="1"/>
          <p:nvPr/>
        </p:nvSpPr>
        <p:spPr>
          <a:xfrm>
            <a:off x="7611241" y="4712406"/>
            <a:ext cx="14931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GB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D5C04A-BEC8-4D2D-9A75-F208C0EA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151453"/>
            <a:ext cx="2087077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I</a:t>
            </a: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ndex 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Order ID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Date 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Status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Fulfilment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Sales Channel 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Service-level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Style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SKU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hip-postal-code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hip-country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Promotion-ids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A33992-503C-4BB1-9636-DF904332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495" y="1151453"/>
            <a:ext cx="2087076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Category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Size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ASIN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Courier Status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Qty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kern="1200" dirty="0" err="1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urrency</a:t>
            </a:r>
            <a:endParaRPr lang="en-US" altLang="en-US" kern="1200" dirty="0">
              <a:solidFill>
                <a:srgbClr val="000000"/>
              </a:solidFill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Amount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hip-city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hip-state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B2B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Fulfilled-by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Unnamed:22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70AD0F-1025-4FE9-AAC0-89255989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4" y="4296935"/>
            <a:ext cx="1704587" cy="185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486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SIZE OF DATA 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5D4CB91-B090-43A1-B5D4-A5ECAAEB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78" y="4602513"/>
            <a:ext cx="1253352" cy="185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486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ROWS :12,8975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65DB3-7F73-44A8-8927-BB06F727E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85550D-D5C5-438D-8905-A8B239894E22}"/>
              </a:ext>
            </a:extLst>
          </p:cNvPr>
          <p:cNvSpPr/>
          <p:nvPr/>
        </p:nvSpPr>
        <p:spPr>
          <a:xfrm rot="5400000">
            <a:off x="4060586" y="262311"/>
            <a:ext cx="6246056" cy="57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EA096-FB96-47CB-A5EA-AFDC5F9FE4C8}"/>
              </a:ext>
            </a:extLst>
          </p:cNvPr>
          <p:cNvSpPr txBox="1"/>
          <p:nvPr/>
        </p:nvSpPr>
        <p:spPr>
          <a:xfrm>
            <a:off x="4421372" y="1399734"/>
            <a:ext cx="57214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bg1"/>
                </a:solidFill>
              </a:rPr>
              <a:t>Handling Missing Values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bg1"/>
                </a:solidFill>
              </a:rPr>
              <a:t>Dealing with Duplicates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bg1"/>
                </a:solidFill>
              </a:rPr>
              <a:t>Addressing Typos and Spelling Errors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Removing Irrelevant Information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78EBE3-33B2-47A9-B76B-CF3019CCD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-38119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ADD7AC-2ABA-431E-A417-A1ED50778D4E}"/>
              </a:ext>
            </a:extLst>
          </p:cNvPr>
          <p:cNvSpPr/>
          <p:nvPr/>
        </p:nvSpPr>
        <p:spPr>
          <a:xfrm rot="5400000">
            <a:off x="1874802" y="235350"/>
            <a:ext cx="6274191" cy="5803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1AF96-50CC-4F1C-ACF0-92CAE3B98B55}"/>
              </a:ext>
            </a:extLst>
          </p:cNvPr>
          <p:cNvSpPr txBox="1"/>
          <p:nvPr/>
        </p:nvSpPr>
        <p:spPr>
          <a:xfrm>
            <a:off x="2393892" y="767215"/>
            <a:ext cx="494944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Encoding:</a:t>
            </a:r>
            <a:r>
              <a:rPr lang="en-GB" sz="2000" dirty="0">
                <a:solidFill>
                  <a:schemeClr val="bg1"/>
                </a:solidFill>
              </a:rPr>
              <a:t> Convert categorical variables into numerical representations. Common techniques include one-hot encoding, label encoding.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Imputation:</a:t>
            </a:r>
            <a:r>
              <a:rPr lang="en-GB" sz="2000" dirty="0">
                <a:solidFill>
                  <a:schemeClr val="bg1"/>
                </a:solidFill>
              </a:rPr>
              <a:t> Fill in missing values using imputation techniques. Common methods include mean, median, or mode imputation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Handling Outliers : </a:t>
            </a:r>
            <a:r>
              <a:rPr lang="en-GB" sz="2000" dirty="0">
                <a:solidFill>
                  <a:schemeClr val="bg1"/>
                </a:solidFill>
              </a:rPr>
              <a:t>Apply transformations (e.g., log transformation) to mitigate the impact of outliers, or consider removing outliers if they significantly affect the performance of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Graphic 5" descr="Transfer">
            <a:extLst>
              <a:ext uri="{FF2B5EF4-FFF2-40B4-BE49-F238E27FC236}">
                <a16:creationId xmlns:a16="http://schemas.microsoft.com/office/drawing/2014/main" id="{B747B7D5-AE01-485F-BEFF-8CB554B59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7815" y="5591224"/>
            <a:ext cx="914400" cy="91440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9C0F798-A638-4D3F-B36E-D1DFA6A79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3635" y="5039711"/>
            <a:ext cx="1103027" cy="1103027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87759F5C-D7F9-47D6-B6B3-E79C69F2A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2215" y="5685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2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78EBE3-33B2-47A9-B76B-CF3019CCD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-38119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ADD7AC-2ABA-431E-A417-A1ED50778D4E}"/>
              </a:ext>
            </a:extLst>
          </p:cNvPr>
          <p:cNvSpPr/>
          <p:nvPr/>
        </p:nvSpPr>
        <p:spPr>
          <a:xfrm rot="5400000">
            <a:off x="1917710" y="235350"/>
            <a:ext cx="6274191" cy="5803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1AF96-50CC-4F1C-ACF0-92CAE3B98B55}"/>
              </a:ext>
            </a:extLst>
          </p:cNvPr>
          <p:cNvSpPr txBox="1"/>
          <p:nvPr/>
        </p:nvSpPr>
        <p:spPr>
          <a:xfrm>
            <a:off x="2393892" y="767215"/>
            <a:ext cx="4949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A66A5-7D5C-4BB3-916E-ACE0A805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98" y="315088"/>
            <a:ext cx="3191320" cy="2381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C168A-FE56-463B-8B0C-201CDAA6F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80" y="3680624"/>
            <a:ext cx="3172268" cy="241016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9CC5744-B4C1-4CD6-97B4-D5617302A4B9}"/>
              </a:ext>
            </a:extLst>
          </p:cNvPr>
          <p:cNvSpPr/>
          <p:nvPr/>
        </p:nvSpPr>
        <p:spPr>
          <a:xfrm>
            <a:off x="4682421" y="2883877"/>
            <a:ext cx="372385" cy="6133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BBC3A-9229-4C8B-8CD2-1AB807F105A4}"/>
              </a:ext>
            </a:extLst>
          </p:cNvPr>
          <p:cNvSpPr txBox="1"/>
          <p:nvPr/>
        </p:nvSpPr>
        <p:spPr>
          <a:xfrm>
            <a:off x="5533479" y="2825631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removing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1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2C98-503D-4E16-ADF5-90896733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29452B-2405-4099-96F6-9E5F94E68DF5}"/>
              </a:ext>
            </a:extLst>
          </p:cNvPr>
          <p:cNvSpPr/>
          <p:nvPr/>
        </p:nvSpPr>
        <p:spPr>
          <a:xfrm>
            <a:off x="2192214" y="0"/>
            <a:ext cx="7807571" cy="4981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Data Sampling:</a:t>
            </a: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Random Sampling:</a:t>
            </a:r>
            <a:r>
              <a:rPr lang="en-GB" sz="2800" dirty="0"/>
              <a:t> Select a representative subset of the data randomly. This can be useful for large datasets where using the entire dataset may be computationally expensive.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07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2F913-B65E-4808-B8A5-61024FDA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42" y="2477404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F8F44-9D1A-43A5-8FBE-38C8EA31545D}"/>
              </a:ext>
            </a:extLst>
          </p:cNvPr>
          <p:cNvSpPr txBox="1"/>
          <p:nvPr/>
        </p:nvSpPr>
        <p:spPr>
          <a:xfrm>
            <a:off x="7611241" y="4712406"/>
            <a:ext cx="14931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GB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D5C04A-BEC8-4D2D-9A75-F208C0EA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075" y="1769298"/>
            <a:ext cx="3680178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Status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Fulfilment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ervice-level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hip-country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000000"/>
                </a:solidFill>
                <a:latin typeface="Avenir Next LT Pro" panose="020B0504020202020204" pitchFamily="34" charset="0"/>
              </a:rPr>
              <a:t>Fulfilled-by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A33992-503C-4BB1-9636-DF904332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40" y="1728534"/>
            <a:ext cx="2837372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Category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Size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Amount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000000"/>
                </a:solidFill>
                <a:latin typeface="Avenir Next LT Pro" panose="020B0504020202020204" pitchFamily="34" charset="0"/>
              </a:rPr>
              <a:t>S</a:t>
            </a: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hip-state</a:t>
            </a:r>
          </a:p>
          <a:p>
            <a:pPr marL="285750" indent="-285750" defTabSz="54864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3200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B2B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70AD0F-1025-4FE9-AAC0-89255989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750" y="4229509"/>
            <a:ext cx="21111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486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</a:rPr>
              <a:t>SIZE OF DATA SET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5D4CB91-B090-43A1-B5D4-A5ECAAEB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20" y="4624319"/>
            <a:ext cx="148101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486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Avenir Next LT Pro" panose="020B0504020202020204" pitchFamily="34" charset="0"/>
                <a:ea typeface="+mn-ea"/>
                <a:cs typeface="+mn-cs"/>
              </a:rPr>
              <a:t>ROWS  :8,168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81D6B5-9C08-4FBA-886F-62C417C61362}"/>
              </a:ext>
            </a:extLst>
          </p:cNvPr>
          <p:cNvSpPr/>
          <p:nvPr/>
        </p:nvSpPr>
        <p:spPr>
          <a:xfrm>
            <a:off x="5447075" y="1769298"/>
            <a:ext cx="1600839" cy="509668"/>
          </a:xfrm>
          <a:prstGeom prst="roundRect">
            <a:avLst/>
          </a:prstGeom>
          <a:noFill/>
          <a:ln w="53975">
            <a:solidFill>
              <a:srgbClr val="00B050">
                <a:alpha val="53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A8CC2-192A-4C5C-A1C0-E71CC4A14555}"/>
              </a:ext>
            </a:extLst>
          </p:cNvPr>
          <p:cNvSpPr txBox="1"/>
          <p:nvPr/>
        </p:nvSpPr>
        <p:spPr>
          <a:xfrm>
            <a:off x="6322619" y="705456"/>
            <a:ext cx="5522377" cy="801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3600" dirty="0">
                <a:solidFill>
                  <a:schemeClr val="bg1"/>
                </a:solidFill>
                <a:highlight>
                  <a:srgbClr val="C0C0C0"/>
                </a:highlight>
              </a:rPr>
              <a:t>SPLITTING THE DATA SET &amp; FITTING INTO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5D06F-5AC4-4E25-9892-B616B4686C67}"/>
              </a:ext>
            </a:extLst>
          </p:cNvPr>
          <p:cNvSpPr txBox="1"/>
          <p:nvPr/>
        </p:nvSpPr>
        <p:spPr>
          <a:xfrm>
            <a:off x="7631086" y="2374390"/>
            <a:ext cx="2954216" cy="801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Target variable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F901F-DC5A-422A-A2ED-AADDD84C2D14}"/>
              </a:ext>
            </a:extLst>
          </p:cNvPr>
          <p:cNvSpPr txBox="1"/>
          <p:nvPr/>
        </p:nvSpPr>
        <p:spPr>
          <a:xfrm>
            <a:off x="6567715" y="3525664"/>
            <a:ext cx="5125329" cy="15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Split the Data into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X_Train,X_Test,Y_Train,Y_Test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391E4-6435-436F-AB0D-33DE33922169}"/>
              </a:ext>
            </a:extLst>
          </p:cNvPr>
          <p:cNvSpPr txBox="1"/>
          <p:nvPr/>
        </p:nvSpPr>
        <p:spPr>
          <a:xfrm>
            <a:off x="6779113" y="5026355"/>
            <a:ext cx="4702532" cy="1663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Fit into the ML MODEL</a:t>
            </a:r>
          </a:p>
        </p:txBody>
      </p:sp>
      <p:pic>
        <p:nvPicPr>
          <p:cNvPr id="1026" name="Picture 2" descr="Dremio: Simpler and faster data analytics | InfoWorld">
            <a:extLst>
              <a:ext uri="{FF2B5EF4-FFF2-40B4-BE49-F238E27FC236}">
                <a16:creationId xmlns:a16="http://schemas.microsoft.com/office/drawing/2014/main" id="{7535840F-BDC2-4EF4-A396-2176D036F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0" y="1670962"/>
            <a:ext cx="4479623" cy="33553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4747837-E780-4A89-880F-A5831515131C}"/>
              </a:ext>
            </a:extLst>
          </p:cNvPr>
          <p:cNvSpPr/>
          <p:nvPr/>
        </p:nvSpPr>
        <p:spPr>
          <a:xfrm>
            <a:off x="8918917" y="3348658"/>
            <a:ext cx="225083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CB8BA8-BA7B-435E-B9A1-5174E1C97590}"/>
              </a:ext>
            </a:extLst>
          </p:cNvPr>
          <p:cNvSpPr/>
          <p:nvPr/>
        </p:nvSpPr>
        <p:spPr>
          <a:xfrm>
            <a:off x="8918917" y="5026355"/>
            <a:ext cx="225083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27256-05FB-4969-AB68-09EF3689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96" y="2457369"/>
            <a:ext cx="9842172" cy="179619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8382D-9A1F-483B-BB72-937D06096080}"/>
              </a:ext>
            </a:extLst>
          </p:cNvPr>
          <p:cNvSpPr/>
          <p:nvPr/>
        </p:nvSpPr>
        <p:spPr>
          <a:xfrm>
            <a:off x="2271843" y="2926080"/>
            <a:ext cx="8636625" cy="225083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17FFCA-772E-411E-99E3-D131412F7679}"/>
              </a:ext>
            </a:extLst>
          </p:cNvPr>
          <p:cNvSpPr/>
          <p:nvPr/>
        </p:nvSpPr>
        <p:spPr>
          <a:xfrm>
            <a:off x="7652825" y="2574388"/>
            <a:ext cx="661181" cy="1655520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DB996-486D-4124-8D99-88B748D751AF}"/>
              </a:ext>
            </a:extLst>
          </p:cNvPr>
          <p:cNvSpPr txBox="1"/>
          <p:nvPr/>
        </p:nvSpPr>
        <p:spPr>
          <a:xfrm>
            <a:off x="47653" y="840027"/>
            <a:ext cx="4766136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517B8-5092-4B8D-912A-67D75B58F7D2}"/>
              </a:ext>
            </a:extLst>
          </p:cNvPr>
          <p:cNvSpPr txBox="1"/>
          <p:nvPr/>
        </p:nvSpPr>
        <p:spPr>
          <a:xfrm>
            <a:off x="0" y="0"/>
            <a:ext cx="434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3600" dirty="0">
                <a:solidFill>
                  <a:schemeClr val="bg1"/>
                </a:solidFill>
                <a:highlight>
                  <a:srgbClr val="FF0000"/>
                </a:highlight>
              </a:rPr>
              <a:t>BEST ML MODEL</a:t>
            </a:r>
            <a:endParaRPr lang="en-US" sz="36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6EC5-A283-4211-9532-A7F724BA705D}"/>
              </a:ext>
            </a:extLst>
          </p:cNvPr>
          <p:cNvSpPr txBox="1"/>
          <p:nvPr/>
        </p:nvSpPr>
        <p:spPr>
          <a:xfrm>
            <a:off x="514525" y="1395843"/>
            <a:ext cx="41840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Binary Classification:</a:t>
            </a:r>
            <a:endParaRPr lang="en-GB" dirty="0"/>
          </a:p>
          <a:p>
            <a:pPr lvl="1" algn="just"/>
            <a:r>
              <a:rPr lang="en-GB" dirty="0"/>
              <a:t>Logistic Regression is particularly suitable for binary classification problems, where the target variable has two possible outcomes (e.g., spam or not spam, fraud or not fraud).</a:t>
            </a:r>
          </a:p>
          <a:p>
            <a:pPr algn="just"/>
            <a:r>
              <a:rPr lang="en-GB" b="1" dirty="0"/>
              <a:t>Probability Estimation:</a:t>
            </a:r>
            <a:endParaRPr lang="en-GB" dirty="0"/>
          </a:p>
          <a:p>
            <a:pPr lvl="1" algn="just"/>
            <a:r>
              <a:rPr lang="en-GB" dirty="0"/>
              <a:t>Logistic Regression provides probabilities for class membership, making it useful when you need not only the predicted class but also the confidence level.</a:t>
            </a:r>
          </a:p>
          <a:p>
            <a:pPr algn="just"/>
            <a:r>
              <a:rPr lang="en-GB" b="1" dirty="0"/>
              <a:t>Interpretability:</a:t>
            </a:r>
            <a:endParaRPr lang="en-GB" dirty="0"/>
          </a:p>
          <a:p>
            <a:pPr lvl="1" algn="just"/>
            <a:r>
              <a:rPr lang="en-GB" dirty="0"/>
              <a:t>The model's coefficients can be interpreted in terms of the impact of each feature on the predicted probability. This makes it easy to explain the model's decisions to non-technical stakeholders.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06F36-3991-408F-BA1B-43ADADBC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164" y="310719"/>
            <a:ext cx="6655311" cy="653539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62ED83B-C140-4108-841F-86F38856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41" y="840027"/>
            <a:ext cx="30667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LogisticRegression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0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274">
              <a:srgbClr val="FCDCAB"/>
            </a:gs>
            <a:gs pos="30000">
              <a:schemeClr val="bg1">
                <a:lumMod val="95000"/>
                <a:lumOff val="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B5A7A9-844F-449B-9F0B-ADA823A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5859797" cy="334670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x">
            <a:extLst>
              <a:ext uri="{FF2B5EF4-FFF2-40B4-BE49-F238E27FC236}">
                <a16:creationId xmlns:a16="http://schemas.microsoft.com/office/drawing/2014/main" id="{6A516957-92F7-4C43-9E69-2CE98F17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433" y="523440"/>
            <a:ext cx="2482726" cy="2482726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6EF3366-D369-4699-9224-92DF2A6BD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433" y="244"/>
            <a:ext cx="5451847" cy="3346705"/>
          </a:xfrm>
          <a:custGeom>
            <a:avLst/>
            <a:gdLst>
              <a:gd name="connsiteX0" fmla="*/ 1549963 w 5451847"/>
              <a:gd name="connsiteY0" fmla="*/ 0 h 3346705"/>
              <a:gd name="connsiteX1" fmla="*/ 1555540 w 5451847"/>
              <a:gd name="connsiteY1" fmla="*/ 0 h 3346705"/>
              <a:gd name="connsiteX2" fmla="*/ 2621768 w 5451847"/>
              <a:gd name="connsiteY2" fmla="*/ 0 h 3346705"/>
              <a:gd name="connsiteX3" fmla="*/ 4832507 w 5451847"/>
              <a:gd name="connsiteY3" fmla="*/ 0 h 3346705"/>
              <a:gd name="connsiteX4" fmla="*/ 3282657 w 5451847"/>
              <a:gd name="connsiteY4" fmla="*/ 3346461 h 3346705"/>
              <a:gd name="connsiteX5" fmla="*/ 5451847 w 5451847"/>
              <a:gd name="connsiteY5" fmla="*/ 3346461 h 3346705"/>
              <a:gd name="connsiteX6" fmla="*/ 5451847 w 5451847"/>
              <a:gd name="connsiteY6" fmla="*/ 3346705 h 3346705"/>
              <a:gd name="connsiteX7" fmla="*/ 0 w 5451847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1847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5451847" y="3346461"/>
                </a:lnTo>
                <a:lnTo>
                  <a:pt x="54518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with a headset and computer&#10;&#10;Description automatically generated">
            <a:extLst>
              <a:ext uri="{FF2B5EF4-FFF2-40B4-BE49-F238E27FC236}">
                <a16:creationId xmlns:a16="http://schemas.microsoft.com/office/drawing/2014/main" id="{6FDA6CA5-84B3-4894-82E9-4FE19E94D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11" y="742822"/>
            <a:ext cx="1957383" cy="2177933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C0FF49-4C2C-401A-A538-A520CA00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7349" y="0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Box trolley">
            <a:extLst>
              <a:ext uri="{FF2B5EF4-FFF2-40B4-BE49-F238E27FC236}">
                <a16:creationId xmlns:a16="http://schemas.microsoft.com/office/drawing/2014/main" id="{79E2E052-103B-418D-9DD7-E6AC613DD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4776" y="698176"/>
            <a:ext cx="2267225" cy="2267225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9205F4-89F3-4686-B966-BBF5CC99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1296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DBC40C-EA02-4A4D-8449-A1FC9968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90" y="3511296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red circle with white text&#10;&#10;Description automatically generated">
            <a:extLst>
              <a:ext uri="{FF2B5EF4-FFF2-40B4-BE49-F238E27FC236}">
                <a16:creationId xmlns:a16="http://schemas.microsoft.com/office/drawing/2014/main" id="{7A172947-B7CD-4ABF-9DDD-55C47090B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55" y="2935"/>
            <a:ext cx="1396550" cy="1396550"/>
          </a:xfrm>
          <a:prstGeom prst="rect">
            <a:avLst/>
          </a:prstGeom>
        </p:spPr>
      </p:pic>
      <p:pic>
        <p:nvPicPr>
          <p:cNvPr id="9" name="Picture 8" descr="A hand holding a bag of coins&#10;&#10;Description automatically generated">
            <a:extLst>
              <a:ext uri="{FF2B5EF4-FFF2-40B4-BE49-F238E27FC236}">
                <a16:creationId xmlns:a16="http://schemas.microsoft.com/office/drawing/2014/main" id="{620E90A9-08A6-43EB-904E-122B4CFAD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29" y="238978"/>
            <a:ext cx="1118438" cy="1118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C7CD8F-67C4-42BD-AD2F-6A648A8D1A4C}"/>
              </a:ext>
            </a:extLst>
          </p:cNvPr>
          <p:cNvSpPr/>
          <p:nvPr/>
        </p:nvSpPr>
        <p:spPr>
          <a:xfrm>
            <a:off x="0" y="4357132"/>
            <a:ext cx="61107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amazon</a:t>
            </a:r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3BE832FB-5CF9-4D97-A444-FCF4AF28B40F}"/>
              </a:ext>
            </a:extLst>
          </p:cNvPr>
          <p:cNvSpPr/>
          <p:nvPr/>
        </p:nvSpPr>
        <p:spPr>
          <a:xfrm rot="16200000">
            <a:off x="2561208" y="4490963"/>
            <a:ext cx="408545" cy="27877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A5805953-7CE6-4436-9366-4ABC5D2353A4}"/>
              </a:ext>
            </a:extLst>
          </p:cNvPr>
          <p:cNvSpPr/>
          <p:nvPr/>
        </p:nvSpPr>
        <p:spPr>
          <a:xfrm rot="5400000">
            <a:off x="3945806" y="5424065"/>
            <a:ext cx="408546" cy="513009"/>
          </a:xfrm>
          <a:prstGeom prst="halfFrame">
            <a:avLst>
              <a:gd name="adj1" fmla="val 33333"/>
              <a:gd name="adj2" fmla="val 29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aphic 2" descr="Customer review RTL">
            <a:extLst>
              <a:ext uri="{FF2B5EF4-FFF2-40B4-BE49-F238E27FC236}">
                <a16:creationId xmlns:a16="http://schemas.microsoft.com/office/drawing/2014/main" id="{139E064A-FD5A-4041-9BF0-ED9FC2FA4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4425" y="5080425"/>
            <a:ext cx="1711784" cy="1711784"/>
          </a:xfrm>
          <a:prstGeom prst="rect">
            <a:avLst/>
          </a:prstGeom>
        </p:spPr>
      </p:pic>
      <p:pic>
        <p:nvPicPr>
          <p:cNvPr id="17" name="Graphic 16" descr="Customer review RTL">
            <a:extLst>
              <a:ext uri="{FF2B5EF4-FFF2-40B4-BE49-F238E27FC236}">
                <a16:creationId xmlns:a16="http://schemas.microsoft.com/office/drawing/2014/main" id="{248D21DD-1E08-47C7-A326-2B513A423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19283" y="5080425"/>
            <a:ext cx="1711784" cy="1711784"/>
          </a:xfrm>
          <a:prstGeom prst="rect">
            <a:avLst/>
          </a:prstGeom>
        </p:spPr>
      </p:pic>
      <p:pic>
        <p:nvPicPr>
          <p:cNvPr id="18" name="Graphic 17" descr="Customer review RTL">
            <a:extLst>
              <a:ext uri="{FF2B5EF4-FFF2-40B4-BE49-F238E27FC236}">
                <a16:creationId xmlns:a16="http://schemas.microsoft.com/office/drawing/2014/main" id="{B12E43A1-4C47-45E2-BA0B-8DF3C542B3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6067" y="4044637"/>
            <a:ext cx="1358426" cy="13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D6E42-93A0-44CB-92B3-0823CF1D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29" y="1172671"/>
            <a:ext cx="5761043" cy="4365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076F7-74AD-44BE-97A2-504214555C49}"/>
              </a:ext>
            </a:extLst>
          </p:cNvPr>
          <p:cNvSpPr txBox="1"/>
          <p:nvPr/>
        </p:nvSpPr>
        <p:spPr>
          <a:xfrm>
            <a:off x="3052690" y="24899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BAADC-52AB-40A5-9150-5819E38F9C8D}"/>
              </a:ext>
            </a:extLst>
          </p:cNvPr>
          <p:cNvSpPr txBox="1"/>
          <p:nvPr/>
        </p:nvSpPr>
        <p:spPr>
          <a:xfrm>
            <a:off x="5187158" y="373376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799D-632D-42C0-9879-1FB52DD4779F}"/>
              </a:ext>
            </a:extLst>
          </p:cNvPr>
          <p:cNvSpPr txBox="1"/>
          <p:nvPr/>
        </p:nvSpPr>
        <p:spPr>
          <a:xfrm>
            <a:off x="3020630" y="376779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292F1-7432-43ED-8204-5CBA7368BC8C}"/>
              </a:ext>
            </a:extLst>
          </p:cNvPr>
          <p:cNvSpPr/>
          <p:nvPr/>
        </p:nvSpPr>
        <p:spPr>
          <a:xfrm>
            <a:off x="5233645" y="248998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84D22-008B-40A7-9821-DBA121DBF32C}"/>
              </a:ext>
            </a:extLst>
          </p:cNvPr>
          <p:cNvSpPr/>
          <p:nvPr/>
        </p:nvSpPr>
        <p:spPr>
          <a:xfrm>
            <a:off x="8494382" y="3573835"/>
            <a:ext cx="20839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TP-True Positive</a:t>
            </a:r>
          </a:p>
          <a:p>
            <a:r>
              <a:rPr lang="en-GB" sz="2000" dirty="0">
                <a:solidFill>
                  <a:schemeClr val="bg1"/>
                </a:solidFill>
              </a:rPr>
              <a:t>FP-False Positive</a:t>
            </a:r>
          </a:p>
          <a:p>
            <a:r>
              <a:rPr lang="en-GB" sz="2000" dirty="0">
                <a:solidFill>
                  <a:schemeClr val="bg1"/>
                </a:solidFill>
              </a:rPr>
              <a:t>TN-True Negative</a:t>
            </a:r>
          </a:p>
          <a:p>
            <a:r>
              <a:rPr lang="en-GB" sz="2000" dirty="0">
                <a:solidFill>
                  <a:schemeClr val="bg1"/>
                </a:solidFill>
              </a:rPr>
              <a:t>FN-False Negative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5AD754-495C-4311-9FB9-A913D40F98ED}"/>
              </a:ext>
            </a:extLst>
          </p:cNvPr>
          <p:cNvSpPr/>
          <p:nvPr/>
        </p:nvSpPr>
        <p:spPr>
          <a:xfrm>
            <a:off x="8301515" y="3429000"/>
            <a:ext cx="2250212" cy="1613110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3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D2FD-2802-44B2-A038-F1BFFB2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0FD5-FDB4-2AA7-C94F-F89634570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7883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90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D2FD-2802-44B2-A038-F1BFFB2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0FD5-FDB4-2AA7-C94F-F89634570C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311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D2FD-2802-44B2-A038-F1BFFB2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0FD5-FDB4-2AA7-C94F-F89634570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39715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46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D2FD-2802-44B2-A038-F1BFFB2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0FD5-FDB4-2AA7-C94F-F89634570C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0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D2FD-2802-44B2-A038-F1BFFB2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Thank You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0FD5-FDB4-2AA7-C94F-F89634570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9767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925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24FC0-7A75-4FEB-BB0C-6E07CBE1D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B8D4-1204-4E00-A2CB-AF52F135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Business Motivation &amp;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149-3FD9-4C4E-BFAC-2ED119EF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Customer behaviour regarding order rejection</a:t>
            </a:r>
          </a:p>
          <a:p>
            <a:r>
              <a:rPr lang="en-GB" dirty="0">
                <a:solidFill>
                  <a:srgbClr val="404040"/>
                </a:solidFill>
              </a:rPr>
              <a:t>How likely a purchase made will be rejected and what triggers these rejections?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55A-97DE-40B8-8DC4-C3B07F8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478" y="558111"/>
            <a:ext cx="9144000" cy="1671227"/>
          </a:xfr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B4FE2-82CD-4EDF-A34E-DA1DFCE849B2}"/>
              </a:ext>
            </a:extLst>
          </p:cNvPr>
          <p:cNvSpPr txBox="1"/>
          <p:nvPr/>
        </p:nvSpPr>
        <p:spPr>
          <a:xfrm>
            <a:off x="960120" y="2475145"/>
            <a:ext cx="7437536" cy="340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55A-97DE-40B8-8DC4-C3B07F8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dirty="0"/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B4FE2-82CD-4EDF-A34E-DA1DFCE849B2}"/>
              </a:ext>
            </a:extLst>
          </p:cNvPr>
          <p:cNvSpPr txBox="1"/>
          <p:nvPr/>
        </p:nvSpPr>
        <p:spPr>
          <a:xfrm>
            <a:off x="960120" y="2475145"/>
            <a:ext cx="7437536" cy="340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Determine the possibility that the customer will reject the 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476C3195-EFA0-47EE-BB9B-54BCE1BE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55A-97DE-40B8-8DC4-C3B07F8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dirty="0"/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B4FE2-82CD-4EDF-A34E-DA1DFCE849B2}"/>
              </a:ext>
            </a:extLst>
          </p:cNvPr>
          <p:cNvSpPr txBox="1"/>
          <p:nvPr/>
        </p:nvSpPr>
        <p:spPr>
          <a:xfrm>
            <a:off x="960120" y="2475145"/>
            <a:ext cx="7437536" cy="340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Determine the possibility that the customer will reject the order</a:t>
            </a:r>
          </a:p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Examine the Order Rejection by Shipment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476C3195-EFA0-47EE-BB9B-54BCE1BE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65A360D-3FEB-4C28-9264-16E1C834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922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55A-97DE-40B8-8DC4-C3B07F8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dirty="0"/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B4FE2-82CD-4EDF-A34E-DA1DFCE849B2}"/>
              </a:ext>
            </a:extLst>
          </p:cNvPr>
          <p:cNvSpPr txBox="1"/>
          <p:nvPr/>
        </p:nvSpPr>
        <p:spPr>
          <a:xfrm>
            <a:off x="960120" y="2475145"/>
            <a:ext cx="7437536" cy="340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Determine the possibility that the customer will reject the order</a:t>
            </a:r>
          </a:p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Examine the Order Rejection by Shipment Level</a:t>
            </a:r>
          </a:p>
          <a:p>
            <a:pPr marL="514350" indent="-457200" algn="just" defTabSz="9144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Evaluate the sales to see which products were the most popular.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476C3195-EFA0-47EE-BB9B-54BCE1BE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65A360D-3FEB-4C28-9264-16E1C834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53518950-79BC-4462-BE96-C627C82F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062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D371D-CB21-42EE-B3F2-7C95A928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b="9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488</Words>
  <Application>Microsoft Office PowerPoint</Application>
  <PresentationFormat>Widescreen</PresentationFormat>
  <Paragraphs>103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Arial</vt:lpstr>
      <vt:lpstr>Arial Black</vt:lpstr>
      <vt:lpstr>Avenir Next LT Pro</vt:lpstr>
      <vt:lpstr>Calibri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Business Motivation &amp; Question</vt:lpstr>
      <vt:lpstr>Goals</vt:lpstr>
      <vt:lpstr>Goals</vt:lpstr>
      <vt:lpstr>Goals</vt:lpstr>
      <vt:lpstr>Goals</vt:lpstr>
      <vt:lpstr>PowerPoint Presentation</vt:lpstr>
      <vt:lpstr>PowerPoint Presentation</vt:lpstr>
      <vt:lpstr>Data set</vt:lpstr>
      <vt:lpstr>PowerPoint Presentation</vt:lpstr>
      <vt:lpstr>PowerPoint Presentation</vt:lpstr>
      <vt:lpstr>PowerPoint Presentation</vt:lpstr>
      <vt:lpstr>PowerPoint Presentation</vt:lpstr>
      <vt:lpstr>Data set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Sai Kiran Melam</dc:creator>
  <cp:lastModifiedBy>Eswar Sai Kiran Melam</cp:lastModifiedBy>
  <cp:revision>1</cp:revision>
  <dcterms:created xsi:type="dcterms:W3CDTF">2024-01-10T09:00:57Z</dcterms:created>
  <dcterms:modified xsi:type="dcterms:W3CDTF">2024-01-31T09:00:44Z</dcterms:modified>
</cp:coreProperties>
</file>