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4A-6960-4489-8BAF-B3264A20411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A6E7-1D9F-4E96-A218-CBF9B511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4A-6960-4489-8BAF-B3264A20411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A6E7-1D9F-4E96-A218-CBF9B511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8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4A-6960-4489-8BAF-B3264A20411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A6E7-1D9F-4E96-A218-CBF9B511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9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4A-6960-4489-8BAF-B3264A20411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A6E7-1D9F-4E96-A218-CBF9B511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4A-6960-4489-8BAF-B3264A20411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A6E7-1D9F-4E96-A218-CBF9B511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4A-6960-4489-8BAF-B3264A20411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A6E7-1D9F-4E96-A218-CBF9B511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0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4A-6960-4489-8BAF-B3264A20411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A6E7-1D9F-4E96-A218-CBF9B511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4A-6960-4489-8BAF-B3264A20411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A6E7-1D9F-4E96-A218-CBF9B511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4A-6960-4489-8BAF-B3264A20411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A6E7-1D9F-4E96-A218-CBF9B511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4A-6960-4489-8BAF-B3264A20411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A6E7-1D9F-4E96-A218-CBF9B511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4A-6960-4489-8BAF-B3264A20411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A6E7-1D9F-4E96-A218-CBF9B511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A94A-6960-4489-8BAF-B3264A204111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A6E7-1D9F-4E96-A218-CBF9B511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 &amp;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0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2814"/>
            <a:ext cx="9144000" cy="1337502"/>
          </a:xfrm>
        </p:spPr>
        <p:txBody>
          <a:bodyPr/>
          <a:lstStyle/>
          <a:p>
            <a:r>
              <a:rPr lang="en-US" dirty="0" smtClean="0"/>
              <a:t>Engineering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9865"/>
            <a:ext cx="9144000" cy="3515932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AutoNum type="arabicPeriod"/>
            </a:pPr>
            <a:r>
              <a:rPr lang="en-US" dirty="0" smtClean="0"/>
              <a:t>Check for Linear Regression assumptions are being met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Check for R –Square Adjusted R – Squared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Significant attributes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Model Significance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Train &amp; Test Accuracies and overfitting 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Check for multi-collinearity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Tune the model based on multicollinearity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Remove the influential observations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Remove outliers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Check for accuracies by building the model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Re tune the model removing multicollinearity , outliers and influential observations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Perform step-wise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349361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453" y="452662"/>
            <a:ext cx="9144000" cy="1337502"/>
          </a:xfrm>
        </p:spPr>
        <p:txBody>
          <a:bodyPr/>
          <a:lstStyle/>
          <a:p>
            <a:r>
              <a:rPr lang="en-US" dirty="0" smtClean="0"/>
              <a:t>Engineering Time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3194"/>
            <a:ext cx="9144000" cy="4481848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 smtClean="0"/>
              <a:t>Bring the data into format in which it is asked to be predicted (Weekly , Monthly , Quarterly)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Split the data into train and test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Covert into time series object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Plot the time series decompose and check for different components significance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Plot the ACF and PACF for the Time series check if the series is stationary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Apply Holt-Winters models and ARIMA with </a:t>
            </a:r>
            <a:r>
              <a:rPr lang="en-US" dirty="0" err="1" smtClean="0"/>
              <a:t>p,d,q</a:t>
            </a:r>
            <a:r>
              <a:rPr lang="en-US" dirty="0" smtClean="0"/>
              <a:t> values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Forecast the values and pick a error metric to decide on models</a:t>
            </a:r>
          </a:p>
          <a:p>
            <a:pPr marL="457200" indent="-457200" algn="l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348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Regression &amp; Time Series</vt:lpstr>
      <vt:lpstr>Engineering Regression</vt:lpstr>
      <vt:lpstr>Engineering Time Series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&amp; Time Series</dc:title>
  <dc:creator>welcome</dc:creator>
  <cp:lastModifiedBy>welcome</cp:lastModifiedBy>
  <cp:revision>4</cp:revision>
  <dcterms:created xsi:type="dcterms:W3CDTF">2016-07-23T03:16:36Z</dcterms:created>
  <dcterms:modified xsi:type="dcterms:W3CDTF">2016-07-23T03:27:34Z</dcterms:modified>
</cp:coreProperties>
</file>