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jboss.org/hibernate/orm/3.3/reference/en/html/session-configurati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Parameswar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46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 to hibernate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work with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class which you want to store in DB(Persistent class)</a:t>
            </a:r>
          </a:p>
          <a:p>
            <a:r>
              <a:rPr lang="en-US" dirty="0" smtClean="0"/>
              <a:t>Create mapping file for Persistent class</a:t>
            </a:r>
          </a:p>
          <a:p>
            <a:r>
              <a:rPr lang="en-US" dirty="0" smtClean="0"/>
              <a:t>Create a configuration file</a:t>
            </a:r>
          </a:p>
          <a:p>
            <a:r>
              <a:rPr lang="en-US" dirty="0" smtClean="0"/>
              <a:t>Create DAO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Argument constructor at least with package visibility</a:t>
            </a:r>
          </a:p>
          <a:p>
            <a:r>
              <a:rPr lang="en-US" dirty="0" smtClean="0"/>
              <a:t>Provide ID property (optional)</a:t>
            </a:r>
          </a:p>
          <a:p>
            <a:r>
              <a:rPr lang="en-US" dirty="0" smtClean="0"/>
              <a:t>Declare getters ad setters</a:t>
            </a:r>
          </a:p>
          <a:p>
            <a:r>
              <a:rPr lang="en-US" dirty="0" smtClean="0"/>
              <a:t>Prefer not to use final classes. It will create issues in lazy loading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6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will map Class to Database</a:t>
            </a:r>
          </a:p>
          <a:p>
            <a:r>
              <a:rPr lang="en-US" dirty="0" smtClean="0"/>
              <a:t>File name convention is &lt;Class&gt;.</a:t>
            </a:r>
            <a:r>
              <a:rPr lang="en-US" dirty="0" err="1" smtClean="0"/>
              <a:t>hbm.xml</a:t>
            </a:r>
            <a:endParaRPr lang="en-US" dirty="0" smtClean="0"/>
          </a:p>
          <a:p>
            <a:r>
              <a:rPr lang="en-US" dirty="0" smtClean="0"/>
              <a:t>Elements</a:t>
            </a:r>
          </a:p>
          <a:p>
            <a:pPr lvl="1"/>
            <a:r>
              <a:rPr lang="en-US" b="1" dirty="0" smtClean="0"/>
              <a:t>hibernate-mapping: </a:t>
            </a:r>
            <a:r>
              <a:rPr lang="en-US" dirty="0" smtClean="0"/>
              <a:t>root element</a:t>
            </a:r>
          </a:p>
          <a:p>
            <a:pPr lvl="2"/>
            <a:r>
              <a:rPr lang="en-US" b="1" dirty="0"/>
              <a:t>c</a:t>
            </a:r>
            <a:r>
              <a:rPr lang="en-US" b="1" dirty="0" smtClean="0"/>
              <a:t>lass: </a:t>
            </a:r>
            <a:r>
              <a:rPr lang="en-US" dirty="0" smtClean="0"/>
              <a:t>specifies persistent class</a:t>
            </a:r>
          </a:p>
          <a:p>
            <a:pPr lvl="3"/>
            <a:r>
              <a:rPr lang="en-US" b="1" dirty="0"/>
              <a:t>i</a:t>
            </a:r>
            <a:r>
              <a:rPr lang="en-US" b="1" dirty="0" smtClean="0"/>
              <a:t>d: </a:t>
            </a:r>
            <a:r>
              <a:rPr lang="en-US" dirty="0" smtClean="0"/>
              <a:t>specifies primary key attributes</a:t>
            </a:r>
          </a:p>
          <a:p>
            <a:pPr lvl="4"/>
            <a:r>
              <a:rPr lang="en-US" b="1" dirty="0"/>
              <a:t>g</a:t>
            </a:r>
            <a:r>
              <a:rPr lang="en-US" b="1" dirty="0" smtClean="0"/>
              <a:t>enerator: </a:t>
            </a:r>
            <a:r>
              <a:rPr lang="en-US" dirty="0" smtClean="0"/>
              <a:t> used to generate primary key. There are many generators available like increment, </a:t>
            </a:r>
            <a:r>
              <a:rPr lang="en-US" dirty="0" err="1" smtClean="0"/>
              <a:t>hilo</a:t>
            </a:r>
            <a:r>
              <a:rPr lang="en-US" dirty="0" smtClean="0"/>
              <a:t>, sequence, native. This is sub element of ID</a:t>
            </a:r>
          </a:p>
          <a:p>
            <a:pPr lvl="3"/>
            <a:r>
              <a:rPr lang="en-US" b="1" dirty="0" smtClean="0"/>
              <a:t>property: </a:t>
            </a:r>
            <a:r>
              <a:rPr lang="en-US" dirty="0" smtClean="0"/>
              <a:t>specifies the property name of Persistent class</a:t>
            </a:r>
            <a:endParaRPr lang="en-US" b="1" dirty="0" smtClean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1665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where we provide data base connection settings</a:t>
            </a:r>
          </a:p>
          <a:p>
            <a:r>
              <a:rPr lang="en-US" dirty="0" smtClean="0"/>
              <a:t>We can provide it through </a:t>
            </a:r>
            <a:r>
              <a:rPr lang="en-US" b="1" dirty="0" err="1" smtClean="0"/>
              <a:t>hibernate.properties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b="1" dirty="0" err="1" smtClean="0"/>
              <a:t>hibernate.cfg.xml</a:t>
            </a:r>
            <a:endParaRPr lang="en-US" b="1" dirty="0" smtClean="0"/>
          </a:p>
          <a:p>
            <a:r>
              <a:rPr lang="en-US" dirty="0" smtClean="0"/>
              <a:t>If we provide both, xml </a:t>
            </a:r>
            <a:r>
              <a:rPr lang="en-US" dirty="0"/>
              <a:t>configuration </a:t>
            </a:r>
            <a:r>
              <a:rPr lang="en-US" dirty="0" smtClean="0"/>
              <a:t>will override .properties configuration</a:t>
            </a:r>
          </a:p>
          <a:p>
            <a:r>
              <a:rPr lang="en-US" dirty="0" smtClean="0"/>
              <a:t>For more information click below link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docs.jboss.org</a:t>
            </a:r>
            <a:r>
              <a:rPr lang="en-US" dirty="0">
                <a:hlinkClick r:id="rId2"/>
              </a:rPr>
              <a:t>/hibernate/</a:t>
            </a:r>
            <a:r>
              <a:rPr lang="en-US" dirty="0" err="1">
                <a:hlinkClick r:id="rId2"/>
              </a:rPr>
              <a:t>orm</a:t>
            </a:r>
            <a:r>
              <a:rPr lang="en-US" dirty="0">
                <a:hlinkClick r:id="rId2"/>
              </a:rPr>
              <a:t>/3.3/reference/en/html/session-</a:t>
            </a:r>
            <a:r>
              <a:rPr lang="en-US" dirty="0" err="1">
                <a:hlinkClick r:id="rId2"/>
              </a:rPr>
              <a:t>configuration.html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1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35506"/>
            <a:ext cx="10178322" cy="3593591"/>
          </a:xfrm>
        </p:spPr>
        <p:txBody>
          <a:bodyPr/>
          <a:lstStyle/>
          <a:p>
            <a:r>
              <a:rPr lang="en-US" dirty="0" smtClean="0"/>
              <a:t>Simplifies </a:t>
            </a:r>
            <a:r>
              <a:rPr lang="en-US" b="1" dirty="0" smtClean="0"/>
              <a:t>java application</a:t>
            </a:r>
            <a:r>
              <a:rPr lang="en-US" dirty="0" smtClean="0"/>
              <a:t>’s interaction with </a:t>
            </a:r>
            <a:r>
              <a:rPr lang="en-US" b="1" dirty="0" smtClean="0"/>
              <a:t>database</a:t>
            </a:r>
          </a:p>
          <a:p>
            <a:r>
              <a:rPr lang="en-US" dirty="0" smtClean="0"/>
              <a:t>It is an </a:t>
            </a:r>
            <a:r>
              <a:rPr lang="en-US" b="1" dirty="0" smtClean="0"/>
              <a:t>ORM(Object Relational Mapping) </a:t>
            </a:r>
            <a:r>
              <a:rPr lang="en-US" dirty="0" smtClean="0"/>
              <a:t>tool</a:t>
            </a:r>
          </a:p>
          <a:p>
            <a:pPr lvl="1"/>
            <a:r>
              <a:rPr lang="en-US" dirty="0" smtClean="0"/>
              <a:t>ORM maps object to data stored in data base(tables)</a:t>
            </a:r>
          </a:p>
          <a:p>
            <a:pPr lvl="1"/>
            <a:r>
              <a:rPr lang="en-US" dirty="0" smtClean="0"/>
              <a:t>ORM simplifies the data creation, data manipulation and data access</a:t>
            </a:r>
          </a:p>
          <a:p>
            <a:pPr lvl="1"/>
            <a:r>
              <a:rPr lang="en-US" dirty="0" smtClean="0"/>
              <a:t>ORM tool internally uses </a:t>
            </a:r>
            <a:r>
              <a:rPr lang="en-US" b="1" dirty="0" smtClean="0"/>
              <a:t>JDBC API</a:t>
            </a:r>
            <a:r>
              <a:rPr lang="en-US" dirty="0" smtClean="0"/>
              <a:t>s to connect to database</a:t>
            </a:r>
          </a:p>
          <a:p>
            <a:r>
              <a:rPr lang="en-US" dirty="0" smtClean="0"/>
              <a:t>There are many modules in Hibernate</a:t>
            </a:r>
          </a:p>
          <a:p>
            <a:r>
              <a:rPr lang="en-US" dirty="0" smtClean="0"/>
              <a:t>Basic module is hibernate-core which provides ORM functionality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488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and light weight framework</a:t>
            </a:r>
          </a:p>
          <a:p>
            <a:r>
              <a:rPr lang="en-US" dirty="0" smtClean="0"/>
              <a:t>Fast performance</a:t>
            </a:r>
          </a:p>
          <a:p>
            <a:pPr lvl="1"/>
            <a:r>
              <a:rPr lang="en-US" dirty="0" smtClean="0"/>
              <a:t>It caches data internally</a:t>
            </a:r>
          </a:p>
          <a:p>
            <a:r>
              <a:rPr lang="en-US" dirty="0" smtClean="0"/>
              <a:t>Database independent query (HQL)</a:t>
            </a:r>
          </a:p>
          <a:p>
            <a:r>
              <a:rPr lang="en-US" dirty="0" smtClean="0"/>
              <a:t>Automatic table creation</a:t>
            </a:r>
          </a:p>
          <a:p>
            <a:r>
              <a:rPr lang="en-US" dirty="0" smtClean="0"/>
              <a:t>Simplifies complex joins</a:t>
            </a:r>
          </a:p>
          <a:p>
            <a:r>
              <a:rPr lang="en-US" dirty="0" smtClean="0"/>
              <a:t>Provides query statistics and database status</a:t>
            </a:r>
          </a:p>
          <a:p>
            <a:pPr lvl="1"/>
            <a:r>
              <a:rPr lang="en-US" dirty="0" smtClean="0"/>
              <a:t>Supports query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0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1678" y="1263316"/>
            <a:ext cx="10178321" cy="52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0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charset="0"/>
              <a:buChar char="•"/>
            </a:pPr>
            <a:r>
              <a:rPr lang="en-US" dirty="0" smtClean="0"/>
              <a:t>A factory </a:t>
            </a:r>
            <a:r>
              <a:rPr lang="en-US" dirty="0"/>
              <a:t>of sessions and client of </a:t>
            </a:r>
            <a:r>
              <a:rPr lang="en-US" dirty="0" err="1"/>
              <a:t>ConnectionProvider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Maintains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level cache</a:t>
            </a:r>
          </a:p>
          <a:p>
            <a:pPr lvl="1">
              <a:buFont typeface="Arial" charset="0"/>
              <a:buChar char="•"/>
            </a:pPr>
            <a:r>
              <a:rPr lang="en-US" b="1" dirty="0" err="1"/>
              <a:t>org.hibernate.SessionFactory</a:t>
            </a:r>
            <a:r>
              <a:rPr lang="en-US" dirty="0"/>
              <a:t> interface provides factory method to get the object of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5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object provides and interface between application and data stored in DB</a:t>
            </a:r>
          </a:p>
          <a:p>
            <a:r>
              <a:rPr lang="en-US" dirty="0"/>
              <a:t>It holds 1</a:t>
            </a:r>
            <a:r>
              <a:rPr lang="en-US" baseline="30000" dirty="0"/>
              <a:t>st</a:t>
            </a:r>
            <a:r>
              <a:rPr lang="en-US" dirty="0"/>
              <a:t> level cache</a:t>
            </a:r>
          </a:p>
          <a:p>
            <a:r>
              <a:rPr lang="en-US" dirty="0" smtClean="0"/>
              <a:t>Provides methods for </a:t>
            </a:r>
            <a:r>
              <a:rPr lang="en-US" dirty="0"/>
              <a:t>insert, update, delete</a:t>
            </a:r>
          </a:p>
          <a:p>
            <a:r>
              <a:rPr lang="en-US" dirty="0"/>
              <a:t>It provides factory methods for Transaction, query and Criteria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6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</a:t>
            </a:r>
            <a:r>
              <a:rPr lang="en-US" b="1" dirty="0" smtClean="0"/>
              <a:t>atomic unit </a:t>
            </a:r>
            <a:r>
              <a:rPr lang="en-US" dirty="0" smtClean="0"/>
              <a:t>of work</a:t>
            </a:r>
          </a:p>
          <a:p>
            <a:r>
              <a:rPr lang="en-US" b="1" dirty="0" err="1" smtClean="0"/>
              <a:t>org.hibernate.Transaction</a:t>
            </a:r>
            <a:r>
              <a:rPr lang="en-US" b="1" dirty="0" smtClean="0"/>
              <a:t> </a:t>
            </a:r>
            <a:r>
              <a:rPr lang="en-US" dirty="0" smtClean="0"/>
              <a:t>provides methods for transaction 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24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factory of JDBC connections</a:t>
            </a:r>
          </a:p>
          <a:p>
            <a:r>
              <a:rPr lang="en-US" dirty="0" smtClean="0"/>
              <a:t>It will work with Data source or Driver Manager to get connections internally</a:t>
            </a:r>
          </a:p>
        </p:txBody>
      </p:sp>
    </p:spTree>
    <p:extLst>
      <p:ext uri="{BB962C8B-B14F-4D97-AF65-F5344CB8AC3E}">
        <p14:creationId xmlns:p14="http://schemas.microsoft.com/office/powerpoint/2010/main" val="22969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factory of Transaction</a:t>
            </a:r>
          </a:p>
          <a:p>
            <a:r>
              <a:rPr lang="en-US" dirty="0" smtClean="0"/>
              <a:t>This will provide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4427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72</TotalTime>
  <Words>385</Words>
  <Application>Microsoft Macintosh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Gill Sans MT</vt:lpstr>
      <vt:lpstr>Impact</vt:lpstr>
      <vt:lpstr>Arial</vt:lpstr>
      <vt:lpstr>Badge</vt:lpstr>
      <vt:lpstr>Hibernate</vt:lpstr>
      <vt:lpstr>Introduction</vt:lpstr>
      <vt:lpstr>Advantages</vt:lpstr>
      <vt:lpstr>Hibernate architecture</vt:lpstr>
      <vt:lpstr>Session Factory</vt:lpstr>
      <vt:lpstr>Session</vt:lpstr>
      <vt:lpstr>Transaction</vt:lpstr>
      <vt:lpstr>Connection provider</vt:lpstr>
      <vt:lpstr>Transaction factory</vt:lpstr>
      <vt:lpstr>Hello World</vt:lpstr>
      <vt:lpstr>Steps to work with Hibernate</vt:lpstr>
      <vt:lpstr>Persistence class</vt:lpstr>
      <vt:lpstr>Mapping file</vt:lpstr>
      <vt:lpstr>Hibernate configuration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Microsoft Office User</dc:creator>
  <cp:lastModifiedBy>Microsoft Office User</cp:lastModifiedBy>
  <cp:revision>11</cp:revision>
  <dcterms:created xsi:type="dcterms:W3CDTF">2017-09-01T14:46:09Z</dcterms:created>
  <dcterms:modified xsi:type="dcterms:W3CDTF">2017-09-01T15:58:55Z</dcterms:modified>
</cp:coreProperties>
</file>