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234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4134" y="132292"/>
            <a:ext cx="7772400" cy="1470025"/>
          </a:xfrm>
        </p:spPr>
        <p:txBody>
          <a:bodyPr>
            <a:normAutofit/>
          </a:bodyPr>
          <a:lstStyle/>
          <a:p>
            <a:r>
              <a:rPr dirty="0">
                <a:latin typeface="Algerian" pitchFamily="82" charset="0"/>
              </a:rPr>
              <a:t>Supermarket Sales Report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4689" y="1602317"/>
            <a:ext cx="6400800" cy="1752600"/>
          </a:xfrm>
        </p:spPr>
        <p:txBody>
          <a:bodyPr>
            <a:normAutofit/>
          </a:bodyPr>
          <a:lstStyle/>
          <a:p>
            <a:r>
              <a:rPr sz="2400" dirty="0"/>
              <a:t>Power BI Dashboard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46219C9-55E3-7835-B84D-2758D3860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67" y="2211182"/>
            <a:ext cx="7842082" cy="42234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revenue, number of transactions, and sales trends over time.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F137FE4-2833-23AE-38DF-B4B55B862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541" y="2905973"/>
            <a:ext cx="3829584" cy="30103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Demographics, repeat purchases, and customer segmentation.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F918E95-8D75-82B7-BD01-47B96831D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765" y="2782130"/>
            <a:ext cx="5801535" cy="32580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Comparison of store locations by sales and profit.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58BE082-EF6F-BCCA-C581-D07FED73E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445" y="2637396"/>
            <a:ext cx="3839111" cy="3581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45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Supermarket Sales Report Summary</vt:lpstr>
      <vt:lpstr>Sales Overview</vt:lpstr>
      <vt:lpstr>Customer Insights</vt:lpstr>
      <vt:lpstr>Store Performance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Supermarket Sales Report Summary</dc:title>
  <dc:subject/>
  <dc:creator>kanugula maneesh kumar</dc:creator>
  <cp:keywords/>
  <dc:description>generated using python-pptx</dc:description>
  <cp:lastModifiedBy>Lenovo</cp:lastModifiedBy>
  <cp:revision>4</cp:revision>
  <dcterms:created xsi:type="dcterms:W3CDTF">2013-01-27T09:14:16Z</dcterms:created>
  <dcterms:modified xsi:type="dcterms:W3CDTF">2025-04-20T04:53:25Z</dcterms:modified>
  <cp:category/>
</cp:coreProperties>
</file>