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 lvl="0"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5F50C-4A23-90CF-610A-42873799F95A}" v="122" dt="2024-04-04T08:40:30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104867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1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2097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60" name="Google Shape;209716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2097161" name="Google Shape;209716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097162" name="Google Shape;209716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63" name="Google Shape;209716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164" name="Google Shape;209716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097165" name="Google Shape;209716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66" name="Google Shape;209716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67" name="Google Shape;209716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168" name="Google Shape;209716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097169" name="Google Shape;209716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0" name="Google Shape;209717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1" name="Google Shape;209717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2" name="Google Shape;209717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173" name="Google Shape;209717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097174" name="Google Shape;209717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5" name="Google Shape;209717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6" name="Google Shape;209717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7" name="Google Shape;209717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8" name="Google Shape;209717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7179" name="Google Shape;209717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2097180" name="Google Shape;209718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81" name="Google Shape;209718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7182" name="Google Shape;209718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2097183" name="Google Shape;209718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84" name="Google Shape;209718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85" name="Google Shape;209718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7186" name="Google Shape;209718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7187" name="Google Shape;209718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2097188" name="Google Shape;209718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89" name="Google Shape;209718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7190" name="Google Shape;209719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1" name="Google Shape;209719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2" name="Google Shape;209719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3" name="Google Shape;209719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4" name="Google Shape;209719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5" name="Google Shape;209719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196" name="Google Shape;2097196;p2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197" name="Google Shape;2097197;p2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198" name="Google Shape;2097198;p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2097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92" name="Google Shape;209729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2097293" name="Google Shape;209729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2097294" name="Google Shape;209729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95" name="Google Shape;209729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96" name="Google Shape;209729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97" name="Google Shape;209729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98" name="Google Shape;209729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2097299" name="Google Shape;209729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0" name="Google Shape;209730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1" name="Google Shape;209730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2" name="Google Shape;209730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3" name="Google Shape;209730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04" name="Google Shape;209730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97305" name="Google Shape;209730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6" name="Google Shape;209730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7" name="Google Shape;209730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8" name="Google Shape;209730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09" name="Google Shape;209730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97310" name="Google Shape;209731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1" name="Google Shape;209731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2" name="Google Shape;209731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13" name="Google Shape;209731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7314" name="Google Shape;209731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5" name="Google Shape;209731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6" name="Google Shape;209731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7" name="Google Shape;209731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8" name="Google Shape;209731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19" name="Google Shape;209731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097320" name="Google Shape;209732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1" name="Google Shape;209732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2" name="Google Shape;209732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3" name="Google Shape;209732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24" name="Google Shape;209732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097325" name="Google Shape;209732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6" name="Google Shape;209732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7" name="Google Shape;209732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28" name="Google Shape;209732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097329" name="Google Shape;209732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0" name="Google Shape;209733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1" name="Google Shape;209733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2" name="Google Shape;209733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3" name="Google Shape;209733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34" name="Google Shape;209733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097335" name="Google Shape;209733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6" name="Google Shape;209733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7" name="Google Shape;209733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8" name="Google Shape;209733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39" name="Google Shape;209733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097340" name="Google Shape;209734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1" name="Google Shape;209734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2" name="Google Shape;209734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3" name="Google Shape;209734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44" name="Google Shape;209734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097345" name="Google Shape;209734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6" name="Google Shape;209734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7" name="Google Shape;209734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48" name="Google Shape;209734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97349" name="Google Shape;209734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0" name="Google Shape;209735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1" name="Google Shape;209735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2" name="Google Shape;209735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53" name="Google Shape;209735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97354" name="Google Shape;209735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5" name="Google Shape;209735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6" name="Google Shape;209735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7" name="Google Shape;209735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58" name="Google Shape;209735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7359" name="Google Shape;209735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0" name="Google Shape;209736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1" name="Google Shape;209736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2" name="Google Shape;209736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3" name="Google Shape;209736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64" name="Google Shape;209736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097365" name="Google Shape;209736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6" name="Google Shape;209736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7" name="Google Shape;209736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8" name="Google Shape;209736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69" name="Google Shape;209736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97370" name="Google Shape;209737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1" name="Google Shape;209737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2" name="Google Shape;209737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73" name="Google Shape;209737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97374" name="Google Shape;209737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5" name="Google Shape;209737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6" name="Google Shape;209737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7" name="Google Shape;209737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78" name="Google Shape;209737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097379" name="Google Shape;209737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0" name="Google Shape;209738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1" name="Google Shape;209738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2" name="Google Shape;209738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3" name="Google Shape;209738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84" name="Google Shape;209738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097385" name="Google Shape;209738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6" name="Google Shape;209738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7" name="Google Shape;209738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8" name="Google Shape;209738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89" name="Google Shape;209738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097390" name="Google Shape;209739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1" name="Google Shape;209739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2" name="Google Shape;209739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93" name="Google Shape;209739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097394" name="Google Shape;209739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5" name="Google Shape;209739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6" name="Google Shape;209739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7" name="Google Shape;209739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8" name="Google Shape;209739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99" name="Google Shape;209739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097400" name="Google Shape;209740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1" name="Google Shape;209740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2" name="Google Shape;209740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3" name="Google Shape;209740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404" name="Google Shape;209740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097405" name="Google Shape;209740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6" name="Google Shape;209740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7" name="Google Shape;209740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8" name="Google Shape;209740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409" name="Google Shape;209740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097410" name="Google Shape;209741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1" name="Google Shape;209741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2" name="Google Shape;209741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413" name="Google Shape;209741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097414" name="Google Shape;209741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5" name="Google Shape;209741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6" name="Google Shape;209741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7" name="Google Shape;209741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7418" name="Google Shape;2097418;p11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7419" name="Google Shape;2097419;p11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420" name="Google Shape;2097420;p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97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22" name="Google Shape;2097422;p1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2097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24" name="Google Shape;2097424;p13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7425" name="Google Shape;2097425;p13"/>
          <p:cNvSpPr txBox="1">
            <a:spLocks noGrp="1"/>
          </p:cNvSpPr>
          <p:nvPr>
            <p:ph type="title"/>
          </p:nvPr>
        </p:nvSpPr>
        <p:spPr>
          <a:xfrm>
            <a:off x="581190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426" name="Google Shape;2097426;p13"/>
          <p:cNvSpPr txBox="1">
            <a:spLocks noGrp="1"/>
          </p:cNvSpPr>
          <p:nvPr>
            <p:ph type="subTitle" idx="1"/>
          </p:nvPr>
        </p:nvSpPr>
        <p:spPr>
          <a:xfrm>
            <a:off x="581193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 rtl="0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97427" name="Google Shape;2097427;p13"/>
          <p:cNvSpPr txBox="1">
            <a:spLocks noGrp="1"/>
          </p:cNvSpPr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7428" name="Google Shape;2097428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7429" name="Google Shape;2097429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97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31" name="Google Shape;2097431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432" name="Google Shape;2097432;p1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●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■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●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■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●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■"/>
              <a:defRPr/>
            </a:lvl9pPr>
          </a:lstStyle>
          <a:p>
            <a:endParaRPr/>
          </a:p>
        </p:txBody>
      </p:sp>
      <p:sp>
        <p:nvSpPr>
          <p:cNvPr id="2097433" name="Google Shape;2097433;p14"/>
          <p:cNvSpPr txBox="1">
            <a:spLocks noGrp="1"/>
          </p:cNvSpPr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7434" name="Google Shape;2097434;p14"/>
          <p:cNvSpPr txBox="1">
            <a:spLocks noGrp="1"/>
          </p:cNvSpPr>
          <p:nvPr>
            <p:ph type="ftr" idx="11"/>
          </p:nvPr>
        </p:nvSpPr>
        <p:spPr>
          <a:xfrm>
            <a:off x="3327400" y="6248400"/>
            <a:ext cx="6908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7435" name="Google Shape;2097435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97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00" name="Google Shape;209720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2097201" name="Google Shape;209720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97202" name="Google Shape;209720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03" name="Google Shape;209720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04" name="Google Shape;209720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97205" name="Google Shape;209720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06" name="Google Shape;209720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07" name="Google Shape;209720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08" name="Google Shape;209720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097209" name="Google Shape;209720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0" name="Google Shape;209721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1" name="Google Shape;209721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2" name="Google Shape;209721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7213" name="Google Shape;209721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2097214" name="Google Shape;209721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097215" name="Google Shape;209721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6" name="Google Shape;209721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17" name="Google Shape;209721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097218" name="Google Shape;209721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9" name="Google Shape;209721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0" name="Google Shape;209722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21" name="Google Shape;209722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097222" name="Google Shape;209722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3" name="Google Shape;209722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4" name="Google Shape;209722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5" name="Google Shape;209722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26" name="Google Shape;209722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097227" name="Google Shape;209722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8" name="Google Shape;209722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9" name="Google Shape;209722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30" name="Google Shape;209723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31" name="Google Shape;209723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7232" name="Google Shape;2097232;p3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233" name="Google Shape;2097233;p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97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35" name="Google Shape;209723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36" name="Google Shape;209723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37" name="Google Shape;209723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38" name="Google Shape;2097238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39" name="Google Shape;2097239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40" name="Google Shape;2097240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97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42" name="Google Shape;209724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43" name="Google Shape;209724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44" name="Google Shape;209724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45" name="Google Shape;2097245;p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46" name="Google Shape;2097246;p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47" name="Google Shape;2097247;p5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48" name="Google Shape;2097248;p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97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50" name="Google Shape;209725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51" name="Google Shape;209725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52" name="Google Shape;209725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53" name="Google Shape;2097253;p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54" name="Google Shape;2097254;p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97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56" name="Google Shape;209725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57" name="Google Shape;209725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58" name="Google Shape;209725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59" name="Google Shape;2097259;p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60" name="Google Shape;2097260;p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61" name="Google Shape;2097261;p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2097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63" name="Google Shape;209726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2097264" name="Google Shape;209726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097265" name="Google Shape;209726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66" name="Google Shape;209726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67" name="Google Shape;209726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68" name="Google Shape;209726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097269" name="Google Shape;209726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70" name="Google Shape;209727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71" name="Google Shape;209727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72" name="Google Shape;209727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097273" name="Google Shape;209727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74" name="Google Shape;209727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7275" name="Google Shape;2097275;p8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276" name="Google Shape;2097276;p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97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78" name="Google Shape;209727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79" name="Google Shape;209727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80" name="Google Shape;209728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81" name="Google Shape;2097281;p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82" name="Google Shape;2097282;p9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97283" name="Google Shape;2097283;p9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84" name="Google Shape;2097284;p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97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86" name="Google Shape;209728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2097287" name="Google Shape;209728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88" name="Google Shape;209728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89" name="Google Shape;2097289;p10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2097290" name="Google Shape;2097290;p1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2097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6" name="Google Shape;209715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2097157" name="Google Shape;209715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97158" name="Google Shape;2097158;p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37" name="Google Shape;2097437;p15"/>
          <p:cNvSpPr txBox="1">
            <a:spLocks noGrp="1"/>
          </p:cNvSpPr>
          <p:nvPr>
            <p:ph type="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lang="en-US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EXPLORING FANDANGO DISPLAYED SCORES VERSUS TRUE USER RATINGS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7438" name="Google Shape;2097438;p15"/>
          <p:cNvSpPr txBox="1"/>
          <p:nvPr/>
        </p:nvSpPr>
        <p:spPr>
          <a:xfrm>
            <a:off x="-329781" y="1034320"/>
            <a:ext cx="127266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3200" b="1" i="0" u="none" strike="noStrike" cap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39" name="Google Shape;2097439;p15"/>
          <p:cNvSpPr txBox="1"/>
          <p:nvPr/>
        </p:nvSpPr>
        <p:spPr>
          <a:xfrm>
            <a:off x="1944862" y="4163356"/>
            <a:ext cx="79803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>
              <a:solidFill>
                <a:schemeClr val="bg1"/>
              </a:solidFill>
              <a:cs typeface="Arial"/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    </a:t>
            </a:r>
            <a:r>
              <a:rPr lang="en-US" sz="2000" b="1">
                <a:solidFill>
                  <a:schemeClr val="bg1"/>
                </a:solidFill>
              </a:rPr>
              <a:t> </a:t>
            </a:r>
            <a:r>
              <a:rPr lang="en-US" sz="2000" b="1" smtClean="0">
                <a:solidFill>
                  <a:schemeClr val="bg1"/>
                </a:solidFill>
              </a:rPr>
              <a:t>ESWARAN S</a:t>
            </a:r>
            <a:r>
              <a:rPr lang="en-US" sz="2000" b="1" dirty="0">
                <a:solidFill>
                  <a:schemeClr val="bg1"/>
                </a:solidFill>
              </a:rPr>
              <a:t> </a:t>
            </a:r>
            <a:endParaRPr lang="en-US" dirty="0">
              <a:solidFill>
                <a:schemeClr val="bg1"/>
              </a:solidFill>
              <a:latin typeface="Libre Franklin"/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     B.E </a:t>
            </a:r>
            <a:r>
              <a:rPr lang="en-US" sz="2000" b="1" dirty="0" smtClean="0">
                <a:solidFill>
                  <a:schemeClr val="bg1"/>
                </a:solidFill>
              </a:rPr>
              <a:t>GEO INFORMATICS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ENGINEERING 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     Park</a:t>
            </a:r>
            <a:r>
              <a:rPr lang="en-US" sz="2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College of Engineering and Technology</a:t>
            </a:r>
            <a:endParaRPr sz="2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6" name="Google Shape;2097466;p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67" name="Google Shape;2097467;p2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Reference from kaggle website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9" name="Google Shape;2097469;p25"/>
          <p:cNvSpPr txBox="1">
            <a:spLocks noGrp="1"/>
          </p:cNvSpPr>
          <p:nvPr>
            <p:ph type="title"/>
          </p:nvPr>
        </p:nvSpPr>
        <p:spPr>
          <a:xfrm>
            <a:off x="1463041" y="2766217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1" name="Google Shape;2097441;p16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2" name="Google Shape;2097442;p16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●"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4" name="Google Shape;2097444;p1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5" name="Google Shape;2097445;p17"/>
          <p:cNvSpPr txBox="1">
            <a:spLocks noGrp="1"/>
          </p:cNvSpPr>
          <p:nvPr>
            <p:ph type="body" idx="1"/>
          </p:nvPr>
        </p:nvSpPr>
        <p:spPr>
          <a:xfrm>
            <a:off x="581196" y="1237630"/>
            <a:ext cx="109008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7" name="Google Shape;209744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8" name="Google Shape;2097448;p18"/>
          <p:cNvSpPr txBox="1">
            <a:spLocks noGrp="1"/>
          </p:cNvSpPr>
          <p:nvPr>
            <p:ph type="body" idx="1"/>
          </p:nvPr>
        </p:nvSpPr>
        <p:spPr>
          <a:xfrm>
            <a:off x="441671" y="1087378"/>
            <a:ext cx="11613600" cy="55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●"/>
            </a:pP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showing the relationship between rating and votes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0" name="Google Shape;2097450;p19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1" name="Google Shape;2097451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Jupiter notebook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3" name="Google Shape;2097453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4" name="Google Shape;2097454;p20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113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Fandango Ratings to Other Sites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exploring the relationship between RT Critic reviews and RT User reviews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Mean Absolute Difference between RT scores and RT User scores as described above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distribution showing the </a:t>
            </a:r>
            <a:r>
              <a:rPr lang="en-US" sz="1800" b="1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value</a:t>
            </a: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difference between Critics and Users on Rotten Tomatoes.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 scatterplot of the Metacritic Rating versus the Metacritic User rating.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6" name="Google Shape;2097456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7" name="Google Shape;2097457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lang="en-US" sz="4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movie original ratings and find the scam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7458" name="Google Shape;20974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2502" y="2142524"/>
            <a:ext cx="7848172" cy="4412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0" name="Google Shape;2097460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61" name="Google Shape;2097461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save the money and dont go into the scam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3" name="Google Shape;2097463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save the movie and escape from scam websites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7464" name="Google Shape;2097464;p23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0229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4400" b="1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136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Franklin Gothic</vt:lpstr>
      <vt:lpstr>Franklin Gothic Book</vt:lpstr>
      <vt:lpstr>Helvetica Neue</vt:lpstr>
      <vt:lpstr>Libre Franklin</vt:lpstr>
      <vt:lpstr>Maven Pro</vt:lpstr>
      <vt:lpstr>Nunito</vt:lpstr>
      <vt:lpstr>momentum</vt:lpstr>
      <vt:lpstr>EXPLORING FANDANGO DISPLAYED SCORES VERSUS TRUE USER RATINGS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FANDANGO DISPLAYED SCORES VERSUS TRUE USER RATINGS</dc:title>
  <dc:creator>TUF</dc:creator>
  <cp:lastModifiedBy>TUF</cp:lastModifiedBy>
  <cp:revision>37</cp:revision>
  <dcterms:modified xsi:type="dcterms:W3CDTF">2024-04-04T17:00:42Z</dcterms:modified>
</cp:coreProperties>
</file>