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282" r:id="rId9"/>
    <p:sldId id="314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>
        <p:scale>
          <a:sx n="76" d="100"/>
          <a:sy n="76" d="100"/>
        </p:scale>
        <p:origin x="260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ENTERPRISE  RESOURCE PLANNING</a:t>
            </a:r>
            <a:br>
              <a:rPr lang="en-US" dirty="0"/>
            </a:br>
            <a:r>
              <a:rPr lang="en-US" dirty="0"/>
              <a:t>(ERP)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Role of SQL	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Store procedure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0836A-CC75-F9E4-8D2A-5A3EA195E96E}"/>
              </a:ext>
            </a:extLst>
          </p:cNvPr>
          <p:cNvSpPr txBox="1"/>
          <p:nvPr/>
        </p:nvSpPr>
        <p:spPr>
          <a:xfrm>
            <a:off x="5620624" y="2628781"/>
            <a:ext cx="434469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Resource Planning (ERP)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 integrated software that manages core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in real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streamlines process by centralising data across departments like finance, HR, supply chain and manufacturing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DA954-BD88-1583-B6BB-C05888C0B468}"/>
              </a:ext>
            </a:extLst>
          </p:cNvPr>
          <p:cNvSpPr txBox="1"/>
          <p:nvPr/>
        </p:nvSpPr>
        <p:spPr>
          <a:xfrm>
            <a:off x="5419288" y="1182848"/>
            <a:ext cx="4068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557677-96EF-324D-93C9-293309B3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27464"/>
            <a:ext cx="10242958" cy="44145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crucial for  managing and querying the large databases that ERP system rely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seamless integration of data across different modules within an ERP system, ensuring consistency and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allows user to generate custom reports and perform data analytics,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Providing valuable insights for decision making.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B1196C4-B953-8A9D-A03A-9F1FDD63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2397"/>
            <a:ext cx="4144161" cy="805342"/>
          </a:xfrm>
        </p:spPr>
        <p:txBody>
          <a:bodyPr/>
          <a:lstStyle/>
          <a:p>
            <a:r>
              <a:rPr lang="en-IN" dirty="0"/>
              <a:t>Role of </a:t>
            </a:r>
            <a:r>
              <a:rPr lang="en-IN" dirty="0" err="1"/>
              <a:t>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841" y="431606"/>
            <a:ext cx="7965461" cy="625667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03AF33-065A-36A2-16B6-EBFD2AAD4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8272"/>
          <a:stretch/>
        </p:blipFill>
        <p:spPr>
          <a:xfrm>
            <a:off x="494950" y="1057273"/>
            <a:ext cx="11607709" cy="5570289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50FBB-3E97-7C3E-7784-F07FDABF4D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75046" y="176169"/>
            <a:ext cx="7633380" cy="586581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The following store procedures are created for the easy accessing of the queries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1.Get employees by department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2.Get total sales by item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3.Total salary paid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4.Get Financial Transactions by department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5.Get procurement orders by suppliers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6.Get sales by customer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7.Get salary details by employee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8.Get sales summary by item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9.Get departments by manager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10.Sales summary by item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522" y="1605038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{CDC61656-4980-4AAF-AEB1-24D43D7A2357}tf78438558_win32</Template>
  <TotalTime>820</TotalTime>
  <Words>212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Times New Roman</vt:lpstr>
      <vt:lpstr>Custom</vt:lpstr>
      <vt:lpstr>ENTERPRISE  RESOURCE PLANNING (ERP)</vt:lpstr>
      <vt:lpstr>CONTENTS</vt:lpstr>
      <vt:lpstr>PowerPoint Presentation</vt:lpstr>
      <vt:lpstr>Role of sql</vt:lpstr>
      <vt:lpstr>TABLES</vt:lpstr>
      <vt:lpstr>PowerPoint Presentation</vt:lpstr>
      <vt:lpstr>Thank 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ramsarannaras25@outlook.com</dc:creator>
  <cp:lastModifiedBy>ramsarannaras25@outlook.com</cp:lastModifiedBy>
  <cp:revision>2</cp:revision>
  <dcterms:created xsi:type="dcterms:W3CDTF">2024-09-02T15:47:17Z</dcterms:created>
  <dcterms:modified xsi:type="dcterms:W3CDTF">2024-09-03T05:28:12Z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