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3E8E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C2A2-6C99-467B-B5D3-9B6EFA1969E6}" type="datetimeFigureOut">
              <a:rPr lang="nb-NO" smtClean="0"/>
              <a:pPr/>
              <a:t>30.05.2020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0B74-FEA6-434B-A4A2-CED41DE32452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xmlns="" val="6019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7C2A2-6C99-467B-B5D3-9B6EFA1969E6}" type="datetimeFigureOut">
              <a:rPr lang="nb-NO" smtClean="0"/>
              <a:pPr/>
              <a:t>30.05.2020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0B74-FEA6-434B-A4A2-CED41DE32452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xmlns="" val="304677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IBM Coursera Advanced Data Science </a:t>
            </a:r>
            <a:br>
              <a:rPr lang="en-US" b="1" smtClean="0"/>
            </a:br>
            <a:r>
              <a:rPr lang="en-US" b="1" smtClean="0"/>
              <a:t>Capstone Project</a:t>
            </a:r>
            <a:br>
              <a:rPr lang="en-US" b="1" smtClean="0"/>
            </a:br>
            <a:endParaRPr lang="nb-NO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554182" y="2507673"/>
            <a:ext cx="322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||||||||||||||||||||||||||||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4181" y="2396836"/>
            <a:ext cx="3312000" cy="595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T. </a:t>
            </a:r>
            <a:r>
              <a:rPr lang="en-IN" sz="3200" b="1" dirty="0" err="1" smtClean="0"/>
              <a:t>Eswar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Chand</a:t>
            </a:r>
            <a:endParaRPr lang="en-IN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07527" y="2692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27649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Model definition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939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Model definition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351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Model Training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7689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Model Training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3854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Model Evaluation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7133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Hyperparameter tuning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0062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Hyperparameter tuning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8239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Conclusion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984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Outlines</a:t>
            </a:r>
            <a:endParaRPr lang="nb-NO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434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Dataset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755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Use case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134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Data exploration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127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Data exploration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153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Data exploration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725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Data exploration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411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Data Cleansing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0245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39</Words>
  <Application>Microsoft Office PowerPoint</Application>
  <PresentationFormat>Custom</PresentationFormat>
  <Paragraphs>19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IBM Coursera Advanced Data Science  Capstone Project </vt:lpstr>
      <vt:lpstr>Outlines</vt:lpstr>
      <vt:lpstr>Dataset</vt:lpstr>
      <vt:lpstr>Use case</vt:lpstr>
      <vt:lpstr>Data exploration</vt:lpstr>
      <vt:lpstr>Data exploration</vt:lpstr>
      <vt:lpstr>Data exploration</vt:lpstr>
      <vt:lpstr>Data exploration</vt:lpstr>
      <vt:lpstr>Data Cleansing</vt:lpstr>
      <vt:lpstr>Model definition</vt:lpstr>
      <vt:lpstr>Model definition</vt:lpstr>
      <vt:lpstr>Model Training</vt:lpstr>
      <vt:lpstr>Model Training</vt:lpstr>
      <vt:lpstr>Model Evaluation</vt:lpstr>
      <vt:lpstr>Hyperparameter tuning</vt:lpstr>
      <vt:lpstr>Hyperparameter tuning</vt:lpstr>
      <vt:lpstr>Conclusion</vt:lpstr>
    </vt:vector>
  </TitlesOfParts>
  <Company>CGI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Coursera Advanced Data Science  Capstone Project</dc:title>
  <dc:creator>Azhar Mithani</dc:creator>
  <cp:lastModifiedBy>Eswar</cp:lastModifiedBy>
  <cp:revision>4</cp:revision>
  <dcterms:created xsi:type="dcterms:W3CDTF">2018-11-24T19:32:15Z</dcterms:created>
  <dcterms:modified xsi:type="dcterms:W3CDTF">2020-05-30T05:24:28Z</dcterms:modified>
</cp:coreProperties>
</file>