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 id="2147483738" r:id="rId5"/>
    <p:sldMasterId id="2147483757" r:id="rId6"/>
    <p:sldMasterId id="2147483668" r:id="rId7"/>
    <p:sldMasterId id="2147483674" r:id="rId8"/>
    <p:sldMasterId id="2147483682" r:id="rId9"/>
    <p:sldMasterId id="2147483689" r:id="rId10"/>
    <p:sldMasterId id="2147483696" r:id="rId11"/>
    <p:sldMasterId id="2147483763" r:id="rId12"/>
    <p:sldMasterId id="2147483744" r:id="rId13"/>
  </p:sldMasterIdLst>
  <p:notesMasterIdLst>
    <p:notesMasterId r:id="rId22"/>
  </p:notesMasterIdLst>
  <p:sldIdLst>
    <p:sldId id="311" r:id="rId14"/>
    <p:sldId id="518" r:id="rId15"/>
    <p:sldId id="541" r:id="rId16"/>
    <p:sldId id="560" r:id="rId17"/>
    <p:sldId id="508" r:id="rId18"/>
    <p:sldId id="499" r:id="rId19"/>
    <p:sldId id="561" r:id="rId20"/>
    <p:sldId id="5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vik Kapoor" initials="RK" lastIdx="3" clrIdx="0">
    <p:extLst>
      <p:ext uri="{19B8F6BF-5375-455C-9EA6-DF929625EA0E}">
        <p15:presenceInfo xmlns:p15="http://schemas.microsoft.com/office/powerpoint/2012/main" userId="S::ritkapoo1@publicisgroupe.net::95d54cd5-4759-4578-aca5-4f3b26ca49ab" providerId="AD"/>
      </p:ext>
    </p:extLst>
  </p:cmAuthor>
  <p:cmAuthor id="2" name="Atif Saleed" initials="AS" lastIdx="2" clrIdx="1">
    <p:extLst>
      <p:ext uri="{19B8F6BF-5375-455C-9EA6-DF929625EA0E}">
        <p15:presenceInfo xmlns:p15="http://schemas.microsoft.com/office/powerpoint/2012/main" userId="S::atisalee@publicisgroupe.net::39487ed2-8e6e-46a1-9304-aa2beeff8e3a" providerId="AD"/>
      </p:ext>
    </p:extLst>
  </p:cmAuthor>
  <p:cmAuthor id="3" name="Chiluveru Preeti" initials="CP" lastIdx="3" clrIdx="2">
    <p:extLst>
      <p:ext uri="{19B8F6BF-5375-455C-9EA6-DF929625EA0E}">
        <p15:presenceInfo xmlns:p15="http://schemas.microsoft.com/office/powerpoint/2012/main" userId="S::chipreet@publicisgroupe.net::5426d1cf-5547-4d21-be4c-f4e35ec8b2ba" providerId="AD"/>
      </p:ext>
    </p:extLst>
  </p:cmAuthor>
  <p:cmAuthor id="4" name="Atul Jadon" initials="AJ" lastIdx="1" clrIdx="3">
    <p:extLst>
      <p:ext uri="{19B8F6BF-5375-455C-9EA6-DF929625EA0E}">
        <p15:presenceInfo xmlns:p15="http://schemas.microsoft.com/office/powerpoint/2012/main" userId="S::atujadon@publicisgroupe.net::8bafb59e-3816-4beb-aeb0-5aa12530c1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2F34"/>
    <a:srgbClr val="999999"/>
    <a:srgbClr val="DC0212"/>
    <a:srgbClr val="FD0113"/>
    <a:srgbClr val="A7010D"/>
    <a:srgbClr val="540006"/>
    <a:srgbClr val="9F010B"/>
    <a:srgbClr val="E6E6E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D3F97B-3499-48A3-BB74-40B2BAF85958}" type="doc">
      <dgm:prSet loTypeId="urn:microsoft.com/office/officeart/2005/8/layout/chevron2" loCatId="list" qsTypeId="urn:microsoft.com/office/officeart/2005/8/quickstyle/simple5" qsCatId="simple" csTypeId="urn:microsoft.com/office/officeart/2005/8/colors/colorful2" csCatId="colorful" phldr="1"/>
      <dgm:spPr/>
      <dgm:t>
        <a:bodyPr/>
        <a:lstStyle/>
        <a:p>
          <a:endParaRPr lang="en-US"/>
        </a:p>
      </dgm:t>
    </dgm:pt>
    <dgm:pt modelId="{D5A58D13-ECDF-434B-A944-7C3A083C2804}">
      <dgm:prSet phldrT="[Text]"/>
      <dgm:spPr/>
      <dgm:t>
        <a:bodyPr/>
        <a:lstStyle/>
        <a:p>
          <a:pPr>
            <a:buNone/>
          </a:pPr>
          <a:r>
            <a:rPr kumimoji="0" lang="en-IN" b="0" i="0" u="none" strike="noStrike" cap="none" spc="0" normalizeH="0" baseline="0" noProof="0">
              <a:ln/>
              <a:solidFill>
                <a:srgbClr val="00B050"/>
              </a:solidFill>
              <a:effectLst/>
              <a:uLnTx/>
              <a:uFillTx/>
              <a:latin typeface="Futura Next Book"/>
            </a:rPr>
            <a:t>Design documentation	</a:t>
          </a:r>
          <a:endParaRPr lang="en-US" b="0">
            <a:solidFill>
              <a:srgbClr val="00B050"/>
            </a:solidFill>
          </a:endParaRPr>
        </a:p>
      </dgm:t>
    </dgm:pt>
    <dgm:pt modelId="{9935545C-80AB-40EF-A545-6E5049CAEDBF}" type="parTrans" cxnId="{8E9EABBE-9DC6-4E9F-8492-D00D34D20E41}">
      <dgm:prSet/>
      <dgm:spPr/>
      <dgm:t>
        <a:bodyPr/>
        <a:lstStyle/>
        <a:p>
          <a:endParaRPr lang="en-US"/>
        </a:p>
      </dgm:t>
    </dgm:pt>
    <dgm:pt modelId="{7EDF8420-326E-438E-B5EB-41C0D3D27214}" type="sibTrans" cxnId="{8E9EABBE-9DC6-4E9F-8492-D00D34D20E41}">
      <dgm:prSet/>
      <dgm:spPr/>
      <dgm:t>
        <a:bodyPr/>
        <a:lstStyle/>
        <a:p>
          <a:endParaRPr lang="en-US"/>
        </a:p>
      </dgm:t>
    </dgm:pt>
    <dgm:pt modelId="{8E0F2ABE-780B-4536-B54D-7F57D8A3D806}">
      <dgm:prSet phldrT="[Text]"/>
      <dgm:spPr/>
      <dgm:t>
        <a:bodyPr/>
        <a:lstStyle/>
        <a:p>
          <a:pPr rtl="0">
            <a:buClrTx/>
            <a:buSzTx/>
            <a:buFont typeface="+mj-lt"/>
            <a:buNone/>
          </a:pPr>
          <a:r>
            <a:rPr kumimoji="0" lang="en-IN" b="0" i="0" u="none" strike="noStrike" cap="none" spc="0" normalizeH="0" baseline="0" noProof="0">
              <a:ln/>
              <a:solidFill>
                <a:srgbClr val="00B050"/>
              </a:solidFill>
              <a:effectLst/>
              <a:uLnTx/>
              <a:uFillTx/>
              <a:latin typeface="Futura Next Book"/>
            </a:rPr>
            <a:t>Microservice response time </a:t>
          </a:r>
          <a:r>
            <a:rPr lang="en-IN" b="0">
              <a:solidFill>
                <a:srgbClr val="00B050"/>
              </a:solidFill>
              <a:latin typeface="Futura Next Book"/>
            </a:rPr>
            <a:t>&lt; </a:t>
          </a:r>
          <a:r>
            <a:rPr kumimoji="0" lang="en-IN" b="0" i="0" u="none" strike="noStrike" cap="none" spc="0" normalizeH="0" baseline="0" noProof="0">
              <a:ln/>
              <a:solidFill>
                <a:srgbClr val="00B050"/>
              </a:solidFill>
              <a:effectLst/>
              <a:uLnTx/>
              <a:uFillTx/>
              <a:latin typeface="Futura Next Book"/>
            </a:rPr>
            <a:t>200 </a:t>
          </a:r>
          <a:r>
            <a:rPr kumimoji="0" lang="en-IN" b="0" i="0" u="none" strike="noStrike" cap="none" spc="0" normalizeH="0" baseline="0" noProof="0" err="1">
              <a:ln/>
              <a:solidFill>
                <a:srgbClr val="00B050"/>
              </a:solidFill>
              <a:effectLst/>
              <a:uLnTx/>
              <a:uFillTx/>
              <a:latin typeface="Futura Next Book"/>
            </a:rPr>
            <a:t>ms</a:t>
          </a:r>
          <a:r>
            <a:rPr kumimoji="0" lang="en-IN" b="0" i="0" u="none" strike="noStrike" cap="none" spc="0" normalizeH="0" baseline="0" noProof="0">
              <a:ln/>
              <a:solidFill>
                <a:srgbClr val="00B050"/>
              </a:solidFill>
              <a:effectLst/>
              <a:uLnTx/>
              <a:uFillTx/>
              <a:latin typeface="Futura Next Book"/>
            </a:rPr>
            <a:t>-Partially</a:t>
          </a:r>
          <a:r>
            <a:rPr lang="en-IN" b="0">
              <a:solidFill>
                <a:srgbClr val="00B050"/>
              </a:solidFill>
              <a:latin typeface="Futura Next Book"/>
            </a:rPr>
            <a:t>(</a:t>
          </a:r>
          <a:r>
            <a:rPr lang="en-IN" b="0" err="1">
              <a:solidFill>
                <a:srgbClr val="00B050"/>
              </a:solidFill>
              <a:latin typeface="Futura Next Book"/>
            </a:rPr>
            <a:t>Jmeter</a:t>
          </a:r>
          <a:r>
            <a:rPr lang="en-IN" b="0">
              <a:solidFill>
                <a:srgbClr val="00B050"/>
              </a:solidFill>
              <a:latin typeface="Futura Next Book"/>
            </a:rPr>
            <a:t> Reports)</a:t>
          </a:r>
          <a:endParaRPr lang="en-US" b="0">
            <a:solidFill>
              <a:srgbClr val="00B050"/>
            </a:solidFill>
          </a:endParaRPr>
        </a:p>
      </dgm:t>
    </dgm:pt>
    <dgm:pt modelId="{D75A17EA-942D-4BA5-BB43-82D7DD298D1C}" type="parTrans" cxnId="{BE3FF4CA-8406-4E46-91BD-EADD2BAAC41C}">
      <dgm:prSet/>
      <dgm:spPr/>
      <dgm:t>
        <a:bodyPr/>
        <a:lstStyle/>
        <a:p>
          <a:endParaRPr lang="en-US"/>
        </a:p>
      </dgm:t>
    </dgm:pt>
    <dgm:pt modelId="{A690C075-906D-460E-AAAC-B44F6DF43AB3}" type="sibTrans" cxnId="{BE3FF4CA-8406-4E46-91BD-EADD2BAAC41C}">
      <dgm:prSet/>
      <dgm:spPr/>
      <dgm:t>
        <a:bodyPr/>
        <a:lstStyle/>
        <a:p>
          <a:endParaRPr lang="en-US"/>
        </a:p>
      </dgm:t>
    </dgm:pt>
    <dgm:pt modelId="{3C41AFA8-9846-498D-9408-FC852E0982CE}">
      <dgm:prSet phldrT="[Text]"/>
      <dgm:spPr/>
      <dgm:t>
        <a:bodyPr/>
        <a:lstStyle/>
        <a:p>
          <a:pPr>
            <a:buClrTx/>
            <a:buSzTx/>
            <a:buFont typeface="+mj-lt"/>
            <a:buNone/>
          </a:pPr>
          <a:r>
            <a:rPr kumimoji="0" lang="en-IN" b="0" i="0" u="none" strike="noStrike" cap="none" spc="0" normalizeH="0" baseline="0" noProof="0">
              <a:ln/>
              <a:solidFill>
                <a:srgbClr val="00B050"/>
              </a:solidFill>
              <a:effectLst/>
              <a:uLnTx/>
              <a:uFillTx/>
              <a:latin typeface="Futura Next Book"/>
            </a:rPr>
            <a:t>Secure access over HTTPS/TLS (Encryption over wire)</a:t>
          </a:r>
          <a:endParaRPr lang="en-US" b="0">
            <a:solidFill>
              <a:srgbClr val="00B050"/>
            </a:solidFill>
          </a:endParaRPr>
        </a:p>
      </dgm:t>
    </dgm:pt>
    <dgm:pt modelId="{1A49FD18-D529-476D-B90F-B7B504E25C3A}" type="parTrans" cxnId="{3E70C186-01D2-45A8-B4E6-FD5C0F2188CA}">
      <dgm:prSet/>
      <dgm:spPr/>
      <dgm:t>
        <a:bodyPr/>
        <a:lstStyle/>
        <a:p>
          <a:endParaRPr lang="en-US"/>
        </a:p>
      </dgm:t>
    </dgm:pt>
    <dgm:pt modelId="{DE8571E5-F280-43A4-9F22-61C679849E87}" type="sibTrans" cxnId="{3E70C186-01D2-45A8-B4E6-FD5C0F2188CA}">
      <dgm:prSet/>
      <dgm:spPr/>
      <dgm:t>
        <a:bodyPr/>
        <a:lstStyle/>
        <a:p>
          <a:endParaRPr lang="en-US"/>
        </a:p>
      </dgm:t>
    </dgm:pt>
    <dgm:pt modelId="{FA564A03-D187-4367-8646-CB2D783E6A3C}">
      <dgm:prSet phldrT="[Text]"/>
      <dgm:spPr/>
      <dgm:t>
        <a:bodyPr/>
        <a:lstStyle/>
        <a:p>
          <a:pPr>
            <a:buClrTx/>
            <a:buSzTx/>
            <a:buFont typeface="+mj-lt"/>
            <a:buNone/>
          </a:pPr>
          <a:r>
            <a:rPr kumimoji="0" lang="en-IN" b="0" i="0" u="none" strike="noStrike" cap="none" spc="0" normalizeH="0" baseline="0" noProof="0">
              <a:ln/>
              <a:solidFill>
                <a:srgbClr val="00B050"/>
              </a:solidFill>
              <a:effectLst/>
              <a:uLnTx/>
              <a:uFillTx/>
              <a:latin typeface="Futura Next Book"/>
            </a:rPr>
            <a:t>AWS security</a:t>
          </a:r>
          <a:endParaRPr lang="en-US" b="0">
            <a:solidFill>
              <a:srgbClr val="00B050"/>
            </a:solidFill>
          </a:endParaRPr>
        </a:p>
      </dgm:t>
    </dgm:pt>
    <dgm:pt modelId="{61EB1D9C-C8EE-4DC9-9BB6-2ECED43BB9A9}" type="parTrans" cxnId="{35C5C067-9C24-41D7-92D8-53AD7BABD2F0}">
      <dgm:prSet/>
      <dgm:spPr/>
      <dgm:t>
        <a:bodyPr/>
        <a:lstStyle/>
        <a:p>
          <a:endParaRPr lang="en-US"/>
        </a:p>
      </dgm:t>
    </dgm:pt>
    <dgm:pt modelId="{8B838013-5B0D-44F3-93CF-C6D24AFB6FE8}" type="sibTrans" cxnId="{35C5C067-9C24-41D7-92D8-53AD7BABD2F0}">
      <dgm:prSet/>
      <dgm:spPr/>
      <dgm:t>
        <a:bodyPr/>
        <a:lstStyle/>
        <a:p>
          <a:endParaRPr lang="en-US"/>
        </a:p>
      </dgm:t>
    </dgm:pt>
    <dgm:pt modelId="{3501BD54-7614-4D06-86FD-F5E066CC3B2F}">
      <dgm:prSet phldrT="[Text]"/>
      <dgm:spPr/>
      <dgm:t>
        <a:bodyPr/>
        <a:lstStyle/>
        <a:p>
          <a:pPr>
            <a:buClrTx/>
            <a:buSzTx/>
            <a:buFont typeface="+mj-lt"/>
            <a:buNone/>
          </a:pPr>
          <a:r>
            <a:rPr lang="en-IN" b="0">
              <a:solidFill>
                <a:srgbClr val="00B050"/>
              </a:solidFill>
              <a:latin typeface="Futura Next Book"/>
            </a:rPr>
            <a:t>Application security</a:t>
          </a:r>
          <a:endParaRPr lang="en-US" b="0">
            <a:solidFill>
              <a:srgbClr val="00B050"/>
            </a:solidFill>
          </a:endParaRPr>
        </a:p>
      </dgm:t>
    </dgm:pt>
    <dgm:pt modelId="{E3EA35EF-E4A4-410A-9D5B-BA7A1AA09810}" type="parTrans" cxnId="{7589D50E-C74A-4223-BE7B-AE04ADE916EE}">
      <dgm:prSet/>
      <dgm:spPr/>
      <dgm:t>
        <a:bodyPr/>
        <a:lstStyle/>
        <a:p>
          <a:endParaRPr lang="en-US"/>
        </a:p>
      </dgm:t>
    </dgm:pt>
    <dgm:pt modelId="{1F6C1EFB-4014-4BAC-B939-39187C55AF71}" type="sibTrans" cxnId="{7589D50E-C74A-4223-BE7B-AE04ADE916EE}">
      <dgm:prSet/>
      <dgm:spPr/>
      <dgm:t>
        <a:bodyPr/>
        <a:lstStyle/>
        <a:p>
          <a:endParaRPr lang="en-US"/>
        </a:p>
      </dgm:t>
    </dgm:pt>
    <dgm:pt modelId="{8C89173B-99C7-461A-8CE5-7045EF3A8A0E}">
      <dgm:prSet phldrT="[Text]"/>
      <dgm:spPr/>
      <dgm:t>
        <a:bodyPr/>
        <a:lstStyle/>
        <a:p>
          <a:pPr>
            <a:buClrTx/>
            <a:buSzTx/>
            <a:buFont typeface="+mj-lt"/>
            <a:buNone/>
          </a:pPr>
          <a:r>
            <a:rPr kumimoji="0" lang="en-IN" b="0" i="0" u="none" strike="noStrike" cap="none" spc="0" normalizeH="0" baseline="0" noProof="0">
              <a:ln/>
              <a:solidFill>
                <a:srgbClr val="00B050"/>
              </a:solidFill>
              <a:effectLst/>
              <a:uLnTx/>
              <a:uFillTx/>
              <a:latin typeface="Futura Next Book"/>
            </a:rPr>
            <a:t>Secure data store for PII information (Encryption at rest)</a:t>
          </a:r>
          <a:endParaRPr lang="en-US" b="0">
            <a:solidFill>
              <a:srgbClr val="00B050"/>
            </a:solidFill>
          </a:endParaRPr>
        </a:p>
      </dgm:t>
    </dgm:pt>
    <dgm:pt modelId="{28B92CBD-FD72-4571-B622-6014567339EF}" type="parTrans" cxnId="{0C67FC1A-A0B6-46A6-B7A1-55408D22C850}">
      <dgm:prSet/>
      <dgm:spPr/>
      <dgm:t>
        <a:bodyPr/>
        <a:lstStyle/>
        <a:p>
          <a:endParaRPr lang="en-US"/>
        </a:p>
      </dgm:t>
    </dgm:pt>
    <dgm:pt modelId="{96AB3FE3-0D4F-46C9-A947-EEE0CB0DAB1C}" type="sibTrans" cxnId="{0C67FC1A-A0B6-46A6-B7A1-55408D22C850}">
      <dgm:prSet/>
      <dgm:spPr/>
      <dgm:t>
        <a:bodyPr/>
        <a:lstStyle/>
        <a:p>
          <a:endParaRPr lang="en-US"/>
        </a:p>
      </dgm:t>
    </dgm:pt>
    <dgm:pt modelId="{3A835844-A6A2-448D-9AEE-655A566F7DF2}">
      <dgm:prSet phldrT="[Text]"/>
      <dgm:spPr/>
      <dgm:t>
        <a:bodyPr/>
        <a:lstStyle/>
        <a:p>
          <a:pPr>
            <a:buNone/>
          </a:pPr>
          <a:r>
            <a:rPr kumimoji="0" lang="en-IN" b="0" i="0" u="none" strike="noStrike" cap="none" spc="0" normalizeH="0" baseline="0" noProof="0">
              <a:ln/>
              <a:solidFill>
                <a:srgbClr val="00B050"/>
              </a:solidFill>
              <a:effectLst/>
              <a:uLnTx/>
              <a:uFillTx/>
              <a:latin typeface="Futura Next Book"/>
            </a:rPr>
            <a:t>Page view times &lt; 2s</a:t>
          </a:r>
          <a:endParaRPr lang="en-US" b="1">
            <a:solidFill>
              <a:srgbClr val="00B050"/>
            </a:solidFill>
          </a:endParaRPr>
        </a:p>
      </dgm:t>
    </dgm:pt>
    <dgm:pt modelId="{3EFC52EF-9E39-436B-8A74-6184C9C22BBD}" type="parTrans" cxnId="{C204C095-A5FB-44FA-BC9C-36C22BC34B70}">
      <dgm:prSet/>
      <dgm:spPr/>
      <dgm:t>
        <a:bodyPr/>
        <a:lstStyle/>
        <a:p>
          <a:endParaRPr lang="en-US"/>
        </a:p>
      </dgm:t>
    </dgm:pt>
    <dgm:pt modelId="{8D813AF7-065D-429E-8182-F78D9BCEA019}" type="sibTrans" cxnId="{C204C095-A5FB-44FA-BC9C-36C22BC34B70}">
      <dgm:prSet/>
      <dgm:spPr/>
      <dgm:t>
        <a:bodyPr/>
        <a:lstStyle/>
        <a:p>
          <a:endParaRPr lang="en-US"/>
        </a:p>
      </dgm:t>
    </dgm:pt>
    <dgm:pt modelId="{40642695-ABBC-4FE4-A3D2-6ACE3529CC22}">
      <dgm:prSet phldrT="[Text]"/>
      <dgm:spPr/>
      <dgm:t>
        <a:bodyPr/>
        <a:lstStyle/>
        <a:p>
          <a:pPr rtl="0">
            <a:buNone/>
          </a:pPr>
          <a:r>
            <a:rPr lang="en-IN" b="0">
              <a:solidFill>
                <a:srgbClr val="00B050"/>
              </a:solidFill>
              <a:ea typeface="+mn-lt"/>
              <a:cs typeface="+mn-lt"/>
            </a:rPr>
            <a:t>Latency &lt; 15s</a:t>
          </a:r>
          <a:r>
            <a:rPr lang="en-IN" b="0">
              <a:solidFill>
                <a:srgbClr val="00B050"/>
              </a:solidFill>
              <a:latin typeface="Futura Next Medium"/>
              <a:ea typeface="+mn-lt"/>
              <a:cs typeface="+mn-lt"/>
            </a:rPr>
            <a:t> </a:t>
          </a:r>
          <a:endParaRPr lang="en-US" b="0">
            <a:solidFill>
              <a:srgbClr val="00B050"/>
            </a:solidFill>
          </a:endParaRPr>
        </a:p>
      </dgm:t>
    </dgm:pt>
    <dgm:pt modelId="{D5577DD4-9466-4464-AB6B-7F1524C4C5F4}" type="parTrans" cxnId="{605AA3F9-C746-4F87-9F66-A7EB8C723D9C}">
      <dgm:prSet/>
      <dgm:spPr/>
      <dgm:t>
        <a:bodyPr/>
        <a:lstStyle/>
        <a:p>
          <a:endParaRPr lang="en-US"/>
        </a:p>
      </dgm:t>
    </dgm:pt>
    <dgm:pt modelId="{50D6C3AD-531A-4F6F-AA9C-74F8B3725968}" type="sibTrans" cxnId="{605AA3F9-C746-4F87-9F66-A7EB8C723D9C}">
      <dgm:prSet/>
      <dgm:spPr/>
      <dgm:t>
        <a:bodyPr/>
        <a:lstStyle/>
        <a:p>
          <a:endParaRPr lang="en-US"/>
        </a:p>
      </dgm:t>
    </dgm:pt>
    <dgm:pt modelId="{BC63B631-5A13-483E-ABF1-FF10350B43B7}">
      <dgm:prSet phldrT="[Text]"/>
      <dgm:spPr/>
      <dgm:t>
        <a:bodyPr/>
        <a:lstStyle/>
        <a:p>
          <a:pPr>
            <a:buFont typeface="+mj-lt"/>
            <a:buNone/>
          </a:pPr>
          <a:r>
            <a:rPr lang="en-IN" b="0">
              <a:solidFill>
                <a:srgbClr val="00B050"/>
              </a:solidFill>
              <a:latin typeface="Futura Next Book"/>
            </a:rPr>
            <a:t>Throughput - 100 </a:t>
          </a:r>
          <a:r>
            <a:rPr lang="en-IN" b="0" err="1">
              <a:solidFill>
                <a:srgbClr val="00B050"/>
              </a:solidFill>
              <a:latin typeface="Futura Next Book"/>
            </a:rPr>
            <a:t>req</a:t>
          </a:r>
          <a:r>
            <a:rPr lang="en-IN" b="0">
              <a:solidFill>
                <a:srgbClr val="00B050"/>
              </a:solidFill>
              <a:latin typeface="Futura Next Book"/>
            </a:rPr>
            <a:t>/s</a:t>
          </a:r>
          <a:endParaRPr lang="en-US" b="0">
            <a:solidFill>
              <a:srgbClr val="00B050"/>
            </a:solidFill>
          </a:endParaRPr>
        </a:p>
      </dgm:t>
    </dgm:pt>
    <dgm:pt modelId="{A33D4F1C-22DD-46EE-9303-C7278468303B}" type="parTrans" cxnId="{F48A4706-E9AC-4423-8AC1-7052554EC32A}">
      <dgm:prSet/>
      <dgm:spPr/>
      <dgm:t>
        <a:bodyPr/>
        <a:lstStyle/>
        <a:p>
          <a:endParaRPr lang="en-US"/>
        </a:p>
      </dgm:t>
    </dgm:pt>
    <dgm:pt modelId="{D3D1A711-F531-4755-8BC8-23236D9AC427}" type="sibTrans" cxnId="{F48A4706-E9AC-4423-8AC1-7052554EC32A}">
      <dgm:prSet/>
      <dgm:spPr/>
      <dgm:t>
        <a:bodyPr/>
        <a:lstStyle/>
        <a:p>
          <a:endParaRPr lang="en-US"/>
        </a:p>
      </dgm:t>
    </dgm:pt>
    <dgm:pt modelId="{9DCECD78-C036-4597-9AD2-072BADCF8917}">
      <dgm:prSet phldrT="[Text]"/>
      <dgm:spPr/>
      <dgm:t>
        <a:bodyPr/>
        <a:lstStyle/>
        <a:p>
          <a:endParaRPr lang="en-US" b="0">
            <a:solidFill>
              <a:schemeClr val="tx1"/>
            </a:solidFill>
          </a:endParaRPr>
        </a:p>
      </dgm:t>
    </dgm:pt>
    <dgm:pt modelId="{D0C9C950-91A3-4A5C-A556-21D89CC35363}" type="parTrans" cxnId="{84FC99E0-8D82-4E54-AE8C-22322CF44AE6}">
      <dgm:prSet/>
      <dgm:spPr/>
      <dgm:t>
        <a:bodyPr/>
        <a:lstStyle/>
        <a:p>
          <a:endParaRPr lang="en-US"/>
        </a:p>
      </dgm:t>
    </dgm:pt>
    <dgm:pt modelId="{7175688C-61BF-4D25-B3AE-301E21E36F65}" type="sibTrans" cxnId="{84FC99E0-8D82-4E54-AE8C-22322CF44AE6}">
      <dgm:prSet/>
      <dgm:spPr/>
      <dgm:t>
        <a:bodyPr/>
        <a:lstStyle/>
        <a:p>
          <a:endParaRPr lang="en-US"/>
        </a:p>
      </dgm:t>
    </dgm:pt>
    <dgm:pt modelId="{05F96E24-7319-45C6-BC2F-27DADA093539}">
      <dgm:prSet phldrT="[Text]"/>
      <dgm:spPr/>
      <dgm:t>
        <a:bodyPr/>
        <a:lstStyle/>
        <a:p>
          <a:pPr>
            <a:buNone/>
          </a:pPr>
          <a:r>
            <a:rPr kumimoji="0" lang="en-IN" b="0" i="0" u="none" strike="noStrike" cap="none" spc="0" normalizeH="0" baseline="0" noProof="0">
              <a:ln>
                <a:noFill/>
              </a:ln>
              <a:solidFill>
                <a:srgbClr val="00B050"/>
              </a:solidFill>
              <a:effectLst/>
              <a:uLnTx/>
              <a:uFillTx/>
              <a:latin typeface="Futura Next Book"/>
            </a:rPr>
            <a:t>Availability - 99.999</a:t>
          </a:r>
          <a:endParaRPr lang="en-US" b="0">
            <a:solidFill>
              <a:srgbClr val="00B050"/>
            </a:solidFill>
          </a:endParaRPr>
        </a:p>
      </dgm:t>
    </dgm:pt>
    <dgm:pt modelId="{AB5F62F1-1AE6-4C4E-A961-A997388B65C9}" type="parTrans" cxnId="{AC92F738-E0C2-4C40-88E3-3BC1FCB89914}">
      <dgm:prSet/>
      <dgm:spPr/>
      <dgm:t>
        <a:bodyPr/>
        <a:lstStyle/>
        <a:p>
          <a:endParaRPr lang="en-US"/>
        </a:p>
      </dgm:t>
    </dgm:pt>
    <dgm:pt modelId="{C862D314-A63C-4DCB-905F-32FF593FD91F}" type="sibTrans" cxnId="{AC92F738-E0C2-4C40-88E3-3BC1FCB89914}">
      <dgm:prSet/>
      <dgm:spPr/>
      <dgm:t>
        <a:bodyPr/>
        <a:lstStyle/>
        <a:p>
          <a:endParaRPr lang="en-US"/>
        </a:p>
      </dgm:t>
    </dgm:pt>
    <dgm:pt modelId="{3CDEE1D9-F62B-46AB-9294-6C07BB437E5E}">
      <dgm:prSet phldrT="[Text]"/>
      <dgm:spPr/>
      <dgm:t>
        <a:bodyPr/>
        <a:lstStyle/>
        <a:p>
          <a:pPr>
            <a:buFont typeface="+mj-lt"/>
            <a:buAutoNum type="romanLcPeriod"/>
          </a:pPr>
          <a:endParaRPr lang="en-US" b="0">
            <a:solidFill>
              <a:schemeClr val="tx1"/>
            </a:solidFill>
          </a:endParaRPr>
        </a:p>
      </dgm:t>
    </dgm:pt>
    <dgm:pt modelId="{D3637721-70A4-4060-9953-AF667EE9DEDC}" type="parTrans" cxnId="{5164D48A-3D7E-4188-AC6B-CC554C499ABB}">
      <dgm:prSet/>
      <dgm:spPr/>
      <dgm:t>
        <a:bodyPr/>
        <a:lstStyle/>
        <a:p>
          <a:endParaRPr lang="en-US"/>
        </a:p>
      </dgm:t>
    </dgm:pt>
    <dgm:pt modelId="{4F2734D7-2969-4ED8-88E3-872CDD939282}" type="sibTrans" cxnId="{5164D48A-3D7E-4188-AC6B-CC554C499ABB}">
      <dgm:prSet/>
      <dgm:spPr/>
      <dgm:t>
        <a:bodyPr/>
        <a:lstStyle/>
        <a:p>
          <a:endParaRPr lang="en-US"/>
        </a:p>
      </dgm:t>
    </dgm:pt>
    <dgm:pt modelId="{21DC7750-0EE8-4D0E-9BDE-7B0677D18DFD}">
      <dgm:prSet phldrT="[Text]"/>
      <dgm:spPr/>
      <dgm:t>
        <a:bodyPr/>
        <a:lstStyle/>
        <a:p>
          <a:pPr>
            <a:buNone/>
          </a:pPr>
          <a:r>
            <a:rPr lang="en-IN" b="0">
              <a:solidFill>
                <a:schemeClr val="tx1"/>
              </a:solidFill>
              <a:latin typeface="Futura Next Book"/>
            </a:rPr>
            <a:t>Quality of video – 480p/720p- </a:t>
          </a:r>
          <a:r>
            <a:rPr lang="en-IN" b="1">
              <a:solidFill>
                <a:schemeClr val="accent2"/>
              </a:solidFill>
              <a:latin typeface="Futura Next Book"/>
            </a:rPr>
            <a:t>Future scope</a:t>
          </a:r>
          <a:endParaRPr lang="en-US" b="1">
            <a:solidFill>
              <a:schemeClr val="accent2"/>
            </a:solidFill>
          </a:endParaRPr>
        </a:p>
      </dgm:t>
    </dgm:pt>
    <dgm:pt modelId="{62064715-5416-458C-8716-EBF9A7F6C700}" type="parTrans" cxnId="{90AF98F2-BCC6-4711-8A77-918C84070162}">
      <dgm:prSet/>
      <dgm:spPr/>
      <dgm:t>
        <a:bodyPr/>
        <a:lstStyle/>
        <a:p>
          <a:endParaRPr lang="en-US"/>
        </a:p>
      </dgm:t>
    </dgm:pt>
    <dgm:pt modelId="{BC5D24DC-C86E-4E83-A5AE-59A0830739FA}" type="sibTrans" cxnId="{90AF98F2-BCC6-4711-8A77-918C84070162}">
      <dgm:prSet/>
      <dgm:spPr/>
      <dgm:t>
        <a:bodyPr/>
        <a:lstStyle/>
        <a:p>
          <a:endParaRPr lang="en-US"/>
        </a:p>
      </dgm:t>
    </dgm:pt>
    <dgm:pt modelId="{62859F86-40E4-4EA7-A573-7814D62C6F22}">
      <dgm:prSet phldrT="[Text]"/>
      <dgm:spPr/>
      <dgm:t>
        <a:bodyPr/>
        <a:lstStyle/>
        <a:p>
          <a:endParaRPr lang="en-US" b="0">
            <a:solidFill>
              <a:schemeClr val="tx1"/>
            </a:solidFill>
          </a:endParaRPr>
        </a:p>
      </dgm:t>
    </dgm:pt>
    <dgm:pt modelId="{30EFE65B-BEEA-4643-9307-0CE38A95AF2D}" type="parTrans" cxnId="{1244D2ED-79F3-4B16-B9EC-8FEB896C4F60}">
      <dgm:prSet/>
      <dgm:spPr/>
      <dgm:t>
        <a:bodyPr/>
        <a:lstStyle/>
        <a:p>
          <a:endParaRPr lang="en-US"/>
        </a:p>
      </dgm:t>
    </dgm:pt>
    <dgm:pt modelId="{E60C9BE2-42B0-45A9-BD26-B7A9D3495F03}" type="sibTrans" cxnId="{1244D2ED-79F3-4B16-B9EC-8FEB896C4F60}">
      <dgm:prSet/>
      <dgm:spPr/>
      <dgm:t>
        <a:bodyPr/>
        <a:lstStyle/>
        <a:p>
          <a:endParaRPr lang="en-US"/>
        </a:p>
      </dgm:t>
    </dgm:pt>
    <dgm:pt modelId="{4D77BF48-DEE1-491A-8426-0CBAE5A41778}">
      <dgm:prSet phldrT="[Text]"/>
      <dgm:spPr/>
      <dgm:t>
        <a:bodyPr/>
        <a:lstStyle/>
        <a:p>
          <a:pPr>
            <a:buFont typeface="+mj-lt"/>
            <a:buNone/>
          </a:pPr>
          <a:r>
            <a:rPr lang="fr-FR" b="0">
              <a:solidFill>
                <a:srgbClr val="00B050"/>
              </a:solidFill>
              <a:latin typeface="Futura Next Book"/>
            </a:rPr>
            <a:t>Concurrent user session/ API  – 5000</a:t>
          </a:r>
          <a:endParaRPr lang="en-US" b="0">
            <a:solidFill>
              <a:srgbClr val="00B050"/>
            </a:solidFill>
          </a:endParaRPr>
        </a:p>
      </dgm:t>
    </dgm:pt>
    <dgm:pt modelId="{F0A8FCC7-EB49-4B1C-98E3-F1B1AC965B01}" type="parTrans" cxnId="{3C3A9673-275D-400D-9B86-8EAA4822C707}">
      <dgm:prSet/>
      <dgm:spPr/>
      <dgm:t>
        <a:bodyPr/>
        <a:lstStyle/>
        <a:p>
          <a:endParaRPr lang="en-US"/>
        </a:p>
      </dgm:t>
    </dgm:pt>
    <dgm:pt modelId="{0D04399B-833F-4F48-AA47-AB58F4B6F297}" type="sibTrans" cxnId="{3C3A9673-275D-400D-9B86-8EAA4822C707}">
      <dgm:prSet/>
      <dgm:spPr/>
      <dgm:t>
        <a:bodyPr/>
        <a:lstStyle/>
        <a:p>
          <a:endParaRPr lang="en-US"/>
        </a:p>
      </dgm:t>
    </dgm:pt>
    <dgm:pt modelId="{D40ABBC2-AC95-422E-8E78-EE2E9A28069D}">
      <dgm:prSet phldrT="[Text]"/>
      <dgm:spPr/>
      <dgm:t>
        <a:bodyPr/>
        <a:lstStyle/>
        <a:p>
          <a:pPr>
            <a:buAutoNum type="romanLcPeriod"/>
          </a:pPr>
          <a:endParaRPr lang="en-US" b="0">
            <a:solidFill>
              <a:schemeClr val="tx1"/>
            </a:solidFill>
          </a:endParaRPr>
        </a:p>
      </dgm:t>
    </dgm:pt>
    <dgm:pt modelId="{03ACBC23-6B61-4F11-BF66-1113B072A2D7}" type="parTrans" cxnId="{F4CDF297-C5DF-432B-B5D3-DA8F03499273}">
      <dgm:prSet/>
      <dgm:spPr/>
      <dgm:t>
        <a:bodyPr/>
        <a:lstStyle/>
        <a:p>
          <a:endParaRPr lang="en-US"/>
        </a:p>
      </dgm:t>
    </dgm:pt>
    <dgm:pt modelId="{F7AD2EF0-861E-4057-B9ED-7C8B66013195}" type="sibTrans" cxnId="{F4CDF297-C5DF-432B-B5D3-DA8F03499273}">
      <dgm:prSet/>
      <dgm:spPr/>
      <dgm:t>
        <a:bodyPr/>
        <a:lstStyle/>
        <a:p>
          <a:endParaRPr lang="en-US"/>
        </a:p>
      </dgm:t>
    </dgm:pt>
    <dgm:pt modelId="{1EA00585-AA1D-42D0-BBEA-1AD9085C4451}">
      <dgm:prSet phldrT="[Text]"/>
      <dgm:spPr/>
      <dgm:t>
        <a:bodyPr/>
        <a:lstStyle/>
        <a:p>
          <a:pPr>
            <a:buNone/>
          </a:pPr>
          <a:r>
            <a:rPr lang="fr-FR" b="0">
              <a:solidFill>
                <a:srgbClr val="00B050"/>
              </a:solidFill>
              <a:ea typeface="+mn-lt"/>
              <a:cs typeface="+mn-lt"/>
            </a:rPr>
            <a:t>Concurrent user on </a:t>
          </a:r>
          <a:r>
            <a:rPr lang="en-IN" b="0">
              <a:solidFill>
                <a:srgbClr val="00B050"/>
              </a:solidFill>
              <a:ea typeface="+mn-lt"/>
              <a:cs typeface="+mn-lt"/>
            </a:rPr>
            <a:t>video </a:t>
          </a:r>
          <a:r>
            <a:rPr lang="fr-FR" b="0">
              <a:solidFill>
                <a:srgbClr val="00B050"/>
              </a:solidFill>
              <a:ea typeface="+mn-lt"/>
              <a:cs typeface="+mn-lt"/>
            </a:rPr>
            <a:t>– 1000</a:t>
          </a:r>
          <a:endParaRPr lang="en-US" b="0">
            <a:solidFill>
              <a:srgbClr val="00B050"/>
            </a:solidFill>
          </a:endParaRPr>
        </a:p>
      </dgm:t>
    </dgm:pt>
    <dgm:pt modelId="{B340F1F9-9F46-4199-97B9-F09B2A8DC793}" type="parTrans" cxnId="{AE6C506A-D6E1-4E16-81EE-5B48575F6D4B}">
      <dgm:prSet/>
      <dgm:spPr/>
      <dgm:t>
        <a:bodyPr/>
        <a:lstStyle/>
        <a:p>
          <a:endParaRPr lang="en-US"/>
        </a:p>
      </dgm:t>
    </dgm:pt>
    <dgm:pt modelId="{1A045EAE-7105-4E12-9AAB-91971D00F468}" type="sibTrans" cxnId="{AE6C506A-D6E1-4E16-81EE-5B48575F6D4B}">
      <dgm:prSet/>
      <dgm:spPr/>
      <dgm:t>
        <a:bodyPr/>
        <a:lstStyle/>
        <a:p>
          <a:endParaRPr lang="en-US"/>
        </a:p>
      </dgm:t>
    </dgm:pt>
    <dgm:pt modelId="{D335F3B7-5C15-4DD1-B0B3-BB7690985C0A}">
      <dgm:prSet phldrT="[Text]"/>
      <dgm:spPr/>
      <dgm:t>
        <a:bodyPr/>
        <a:lstStyle/>
        <a:p>
          <a:pPr>
            <a:buFont typeface="+mj-lt"/>
            <a:buAutoNum type="romanLcPeriod"/>
          </a:pPr>
          <a:endParaRPr lang="en-US" b="0">
            <a:solidFill>
              <a:schemeClr val="tx1"/>
            </a:solidFill>
          </a:endParaRPr>
        </a:p>
      </dgm:t>
    </dgm:pt>
    <dgm:pt modelId="{28F04013-157F-4776-A2D2-D2F571F9F38E}" type="parTrans" cxnId="{54D0F6E6-E2D1-48FA-80FF-EF53EC9E8DEC}">
      <dgm:prSet/>
      <dgm:spPr/>
      <dgm:t>
        <a:bodyPr/>
        <a:lstStyle/>
        <a:p>
          <a:endParaRPr lang="en-US"/>
        </a:p>
      </dgm:t>
    </dgm:pt>
    <dgm:pt modelId="{D45FC6B9-F61C-47BF-9E58-C21254B93075}" type="sibTrans" cxnId="{54D0F6E6-E2D1-48FA-80FF-EF53EC9E8DEC}">
      <dgm:prSet/>
      <dgm:spPr/>
      <dgm:t>
        <a:bodyPr/>
        <a:lstStyle/>
        <a:p>
          <a:endParaRPr lang="en-US"/>
        </a:p>
      </dgm:t>
    </dgm:pt>
    <dgm:pt modelId="{3F39EE4D-3A6E-48E6-BAB1-FD149DC6E5FC}">
      <dgm:prSet phldrT="[Text]"/>
      <dgm:spPr/>
      <dgm:t>
        <a:bodyPr/>
        <a:lstStyle/>
        <a:p>
          <a:endParaRPr lang="en-US" b="0">
            <a:solidFill>
              <a:schemeClr val="tx1"/>
            </a:solidFill>
          </a:endParaRPr>
        </a:p>
      </dgm:t>
    </dgm:pt>
    <dgm:pt modelId="{23AD6A00-7CAE-4253-9BFA-00434573747F}" type="parTrans" cxnId="{5994A239-F5D1-49BA-AFE3-C9DE872EA1DE}">
      <dgm:prSet/>
      <dgm:spPr/>
      <dgm:t>
        <a:bodyPr/>
        <a:lstStyle/>
        <a:p>
          <a:endParaRPr lang="en-US"/>
        </a:p>
      </dgm:t>
    </dgm:pt>
    <dgm:pt modelId="{F51C463F-9BCE-4E22-A3CE-08BD17426B4E}" type="sibTrans" cxnId="{5994A239-F5D1-49BA-AFE3-C9DE872EA1DE}">
      <dgm:prSet/>
      <dgm:spPr/>
      <dgm:t>
        <a:bodyPr/>
        <a:lstStyle/>
        <a:p>
          <a:endParaRPr lang="en-US"/>
        </a:p>
      </dgm:t>
    </dgm:pt>
    <dgm:pt modelId="{04002C14-1E1E-4495-B153-E65F32E2EFCB}">
      <dgm:prSet phldrT="[Text]"/>
      <dgm:spPr/>
      <dgm:t>
        <a:bodyPr/>
        <a:lstStyle/>
        <a:p>
          <a:endParaRPr lang="en-US" b="0">
            <a:solidFill>
              <a:schemeClr val="tx1"/>
            </a:solidFill>
          </a:endParaRPr>
        </a:p>
      </dgm:t>
    </dgm:pt>
    <dgm:pt modelId="{4AAF54CD-4D88-4704-A957-278FACF3D320}" type="parTrans" cxnId="{95DC9124-996E-4947-893D-4ED63BF9C4CC}">
      <dgm:prSet/>
      <dgm:spPr/>
      <dgm:t>
        <a:bodyPr/>
        <a:lstStyle/>
        <a:p>
          <a:endParaRPr lang="en-US"/>
        </a:p>
      </dgm:t>
    </dgm:pt>
    <dgm:pt modelId="{0247BDB9-7970-4909-BD90-9C0A4A878819}" type="sibTrans" cxnId="{95DC9124-996E-4947-893D-4ED63BF9C4CC}">
      <dgm:prSet/>
      <dgm:spPr/>
      <dgm:t>
        <a:bodyPr/>
        <a:lstStyle/>
        <a:p>
          <a:endParaRPr lang="en-US"/>
        </a:p>
      </dgm:t>
    </dgm:pt>
    <dgm:pt modelId="{813775C5-FE45-45E6-A654-4419AF622E80}">
      <dgm:prSet phldrT="[Text]"/>
      <dgm:spPr/>
      <dgm:t>
        <a:bodyPr/>
        <a:lstStyle/>
        <a:p>
          <a:endParaRPr lang="en-US" b="0">
            <a:solidFill>
              <a:schemeClr val="tx1"/>
            </a:solidFill>
          </a:endParaRPr>
        </a:p>
      </dgm:t>
    </dgm:pt>
    <dgm:pt modelId="{76A237CF-714A-4B52-AF74-368E89559B48}" type="parTrans" cxnId="{DC646DA9-AE76-4B81-95CE-EC281D05245D}">
      <dgm:prSet/>
      <dgm:spPr/>
      <dgm:t>
        <a:bodyPr/>
        <a:lstStyle/>
        <a:p>
          <a:endParaRPr lang="en-US"/>
        </a:p>
      </dgm:t>
    </dgm:pt>
    <dgm:pt modelId="{B5781297-551B-4905-A791-59D2167A637D}" type="sibTrans" cxnId="{DC646DA9-AE76-4B81-95CE-EC281D05245D}">
      <dgm:prSet/>
      <dgm:spPr/>
      <dgm:t>
        <a:bodyPr/>
        <a:lstStyle/>
        <a:p>
          <a:endParaRPr lang="en-US"/>
        </a:p>
      </dgm:t>
    </dgm:pt>
    <dgm:pt modelId="{99B5DDB8-77E9-4DA5-B7E4-DAFEAA98127A}">
      <dgm:prSet phldrT="[Text]"/>
      <dgm:spPr/>
      <dgm:t>
        <a:bodyPr/>
        <a:lstStyle/>
        <a:p>
          <a:pPr>
            <a:buClrTx/>
            <a:buSzTx/>
            <a:buFont typeface="+mj-lt"/>
            <a:buNone/>
          </a:pPr>
          <a:endParaRPr lang="en-US" b="0">
            <a:solidFill>
              <a:schemeClr val="tx1"/>
            </a:solidFill>
          </a:endParaRPr>
        </a:p>
      </dgm:t>
    </dgm:pt>
    <dgm:pt modelId="{E93F864B-5FBF-4699-8133-1965DBFBA2D5}" type="parTrans" cxnId="{0A115D25-9A49-45CD-B11B-DFCEF3E70190}">
      <dgm:prSet/>
      <dgm:spPr/>
      <dgm:t>
        <a:bodyPr/>
        <a:lstStyle/>
        <a:p>
          <a:endParaRPr lang="en-US"/>
        </a:p>
      </dgm:t>
    </dgm:pt>
    <dgm:pt modelId="{067DE36D-99B0-4261-A896-D347D1878C2E}" type="sibTrans" cxnId="{0A115D25-9A49-45CD-B11B-DFCEF3E70190}">
      <dgm:prSet/>
      <dgm:spPr/>
      <dgm:t>
        <a:bodyPr/>
        <a:lstStyle/>
        <a:p>
          <a:endParaRPr lang="en-US"/>
        </a:p>
      </dgm:t>
    </dgm:pt>
    <dgm:pt modelId="{45A0CC3A-75D6-429A-AD2E-1DFCEA3E42B9}">
      <dgm:prSet phldrT="[Text]"/>
      <dgm:spPr/>
      <dgm:t>
        <a:bodyPr/>
        <a:lstStyle/>
        <a:p>
          <a:pPr>
            <a:buClrTx/>
            <a:buSzTx/>
            <a:buFont typeface="+mj-lt"/>
            <a:buNone/>
          </a:pPr>
          <a:endParaRPr lang="en-US" b="0">
            <a:solidFill>
              <a:schemeClr val="tx1"/>
            </a:solidFill>
          </a:endParaRPr>
        </a:p>
      </dgm:t>
    </dgm:pt>
    <dgm:pt modelId="{418E0F0F-2099-430C-A22D-94520D4CFDB9}" type="parTrans" cxnId="{64417F5D-3C28-4BA3-A8ED-CF75038C1758}">
      <dgm:prSet/>
      <dgm:spPr/>
      <dgm:t>
        <a:bodyPr/>
        <a:lstStyle/>
        <a:p>
          <a:endParaRPr lang="en-US"/>
        </a:p>
      </dgm:t>
    </dgm:pt>
    <dgm:pt modelId="{87F90BD1-6416-4BB7-9827-5BB499AE17F2}" type="sibTrans" cxnId="{64417F5D-3C28-4BA3-A8ED-CF75038C1758}">
      <dgm:prSet/>
      <dgm:spPr/>
      <dgm:t>
        <a:bodyPr/>
        <a:lstStyle/>
        <a:p>
          <a:endParaRPr lang="en-US"/>
        </a:p>
      </dgm:t>
    </dgm:pt>
    <dgm:pt modelId="{4F6049E6-55FB-4361-AC18-BEAA5D416C98}">
      <dgm:prSet phldrT="[Text]"/>
      <dgm:spPr/>
      <dgm:t>
        <a:bodyPr/>
        <a:lstStyle/>
        <a:p>
          <a:pPr>
            <a:buClrTx/>
            <a:buSzTx/>
            <a:buFont typeface="+mj-lt"/>
            <a:buNone/>
          </a:pPr>
          <a:endParaRPr lang="en-US" b="0">
            <a:solidFill>
              <a:schemeClr val="tx1"/>
            </a:solidFill>
          </a:endParaRPr>
        </a:p>
      </dgm:t>
    </dgm:pt>
    <dgm:pt modelId="{981DCAD5-BE23-4521-9210-256799D1A4B3}" type="parTrans" cxnId="{887E8AE3-8EC9-4C45-8988-F30698FA932C}">
      <dgm:prSet/>
      <dgm:spPr/>
      <dgm:t>
        <a:bodyPr/>
        <a:lstStyle/>
        <a:p>
          <a:endParaRPr lang="en-US"/>
        </a:p>
      </dgm:t>
    </dgm:pt>
    <dgm:pt modelId="{EF983802-0B14-4757-81DD-C3C29DA88DB8}" type="sibTrans" cxnId="{887E8AE3-8EC9-4C45-8988-F30698FA932C}">
      <dgm:prSet/>
      <dgm:spPr/>
      <dgm:t>
        <a:bodyPr/>
        <a:lstStyle/>
        <a:p>
          <a:endParaRPr lang="en-US"/>
        </a:p>
      </dgm:t>
    </dgm:pt>
    <dgm:pt modelId="{632F515C-67B9-485D-B42F-2F55C8C19346}">
      <dgm:prSet phldrT="[Text]"/>
      <dgm:spPr/>
      <dgm:t>
        <a:bodyPr/>
        <a:lstStyle/>
        <a:p>
          <a:pPr>
            <a:buClrTx/>
            <a:buSzTx/>
            <a:buFont typeface="+mj-lt"/>
            <a:buNone/>
          </a:pPr>
          <a:endParaRPr lang="en-US" b="0">
            <a:solidFill>
              <a:schemeClr val="tx1"/>
            </a:solidFill>
          </a:endParaRPr>
        </a:p>
      </dgm:t>
    </dgm:pt>
    <dgm:pt modelId="{D739521A-021C-4688-99F7-363639FCBCE2}" type="parTrans" cxnId="{6438A60A-A104-4987-B67A-C9534376AC96}">
      <dgm:prSet/>
      <dgm:spPr/>
      <dgm:t>
        <a:bodyPr/>
        <a:lstStyle/>
        <a:p>
          <a:endParaRPr lang="en-US"/>
        </a:p>
      </dgm:t>
    </dgm:pt>
    <dgm:pt modelId="{1F8D3F0C-B0B3-47C5-81B8-51D91592AF06}" type="sibTrans" cxnId="{6438A60A-A104-4987-B67A-C9534376AC96}">
      <dgm:prSet/>
      <dgm:spPr/>
      <dgm:t>
        <a:bodyPr/>
        <a:lstStyle/>
        <a:p>
          <a:endParaRPr lang="en-US"/>
        </a:p>
      </dgm:t>
    </dgm:pt>
    <dgm:pt modelId="{76BA9324-D290-46D6-A441-BD37D269CBBF}">
      <dgm:prSet phldrT="[Text]"/>
      <dgm:spPr/>
      <dgm:t>
        <a:bodyPr/>
        <a:lstStyle/>
        <a:p>
          <a:pPr>
            <a:buClrTx/>
            <a:buSzTx/>
            <a:buFont typeface="+mj-lt"/>
            <a:buNone/>
          </a:pPr>
          <a:endParaRPr lang="en-US" b="0">
            <a:solidFill>
              <a:schemeClr val="tx1"/>
            </a:solidFill>
          </a:endParaRPr>
        </a:p>
      </dgm:t>
    </dgm:pt>
    <dgm:pt modelId="{7AB72830-9C68-4E70-B03D-30F1E3690196}" type="parTrans" cxnId="{869FFB9E-E86A-4DBF-8E22-404C97419AE4}">
      <dgm:prSet/>
      <dgm:spPr/>
      <dgm:t>
        <a:bodyPr/>
        <a:lstStyle/>
        <a:p>
          <a:endParaRPr lang="en-US"/>
        </a:p>
      </dgm:t>
    </dgm:pt>
    <dgm:pt modelId="{C34D7B39-C233-4869-8FB9-048FCB3A5CAD}" type="sibTrans" cxnId="{869FFB9E-E86A-4DBF-8E22-404C97419AE4}">
      <dgm:prSet/>
      <dgm:spPr/>
      <dgm:t>
        <a:bodyPr/>
        <a:lstStyle/>
        <a:p>
          <a:endParaRPr lang="en-US"/>
        </a:p>
      </dgm:t>
    </dgm:pt>
    <dgm:pt modelId="{FF71A68D-210E-4F89-A4A4-B4458398AEBA}" type="pres">
      <dgm:prSet presAssocID="{B6D3F97B-3499-48A3-BB74-40B2BAF85958}" presName="linearFlow" presStyleCnt="0">
        <dgm:presLayoutVars>
          <dgm:dir/>
          <dgm:animLvl val="lvl"/>
          <dgm:resizeHandles val="exact"/>
        </dgm:presLayoutVars>
      </dgm:prSet>
      <dgm:spPr/>
    </dgm:pt>
    <dgm:pt modelId="{C01D4DC0-4510-47BF-9437-351D02D69604}" type="pres">
      <dgm:prSet presAssocID="{813775C5-FE45-45E6-A654-4419AF622E80}" presName="composite" presStyleCnt="0"/>
      <dgm:spPr/>
    </dgm:pt>
    <dgm:pt modelId="{317F9505-62F8-4166-A5E1-1417BC2BF8F8}" type="pres">
      <dgm:prSet presAssocID="{813775C5-FE45-45E6-A654-4419AF622E80}" presName="parentText" presStyleLbl="alignNode1" presStyleIdx="0" presStyleCnt="13" custAng="16200000" custLinFactNeighborX="-24258">
        <dgm:presLayoutVars>
          <dgm:chMax val="1"/>
          <dgm:bulletEnabled val="1"/>
        </dgm:presLayoutVars>
      </dgm:prSet>
      <dgm:spPr/>
    </dgm:pt>
    <dgm:pt modelId="{D22EFE8B-8A47-4A7B-8BA0-D484D481E5C8}" type="pres">
      <dgm:prSet presAssocID="{813775C5-FE45-45E6-A654-4419AF622E80}" presName="descendantText" presStyleLbl="alignAcc1" presStyleIdx="0" presStyleCnt="13" custScaleX="92810" custLinFactNeighborX="275" custLinFactNeighborY="34832">
        <dgm:presLayoutVars>
          <dgm:bulletEnabled val="1"/>
        </dgm:presLayoutVars>
      </dgm:prSet>
      <dgm:spPr/>
    </dgm:pt>
    <dgm:pt modelId="{64948997-3104-4949-9997-637DE14ACBC1}" type="pres">
      <dgm:prSet presAssocID="{B5781297-551B-4905-A791-59D2167A637D}" presName="sp" presStyleCnt="0"/>
      <dgm:spPr/>
    </dgm:pt>
    <dgm:pt modelId="{55D3DEB9-5D69-45C8-9A9F-55B1BCFC6FB7}" type="pres">
      <dgm:prSet presAssocID="{99B5DDB8-77E9-4DA5-B7E4-DAFEAA98127A}" presName="composite" presStyleCnt="0"/>
      <dgm:spPr/>
    </dgm:pt>
    <dgm:pt modelId="{F6145544-CC1E-44D2-A899-0807C30894D9}" type="pres">
      <dgm:prSet presAssocID="{99B5DDB8-77E9-4DA5-B7E4-DAFEAA98127A}" presName="parentText" presStyleLbl="alignNode1" presStyleIdx="1" presStyleCnt="13" custAng="16200000">
        <dgm:presLayoutVars>
          <dgm:chMax val="1"/>
          <dgm:bulletEnabled val="1"/>
        </dgm:presLayoutVars>
      </dgm:prSet>
      <dgm:spPr/>
    </dgm:pt>
    <dgm:pt modelId="{BF131650-F794-4098-A3EA-7180F6ACE81E}" type="pres">
      <dgm:prSet presAssocID="{99B5DDB8-77E9-4DA5-B7E4-DAFEAA98127A}" presName="descendantText" presStyleLbl="alignAcc1" presStyleIdx="1" presStyleCnt="13" custScaleX="93093" custLinFactNeighborX="-63" custLinFactNeighborY="37736">
        <dgm:presLayoutVars>
          <dgm:bulletEnabled val="1"/>
        </dgm:presLayoutVars>
      </dgm:prSet>
      <dgm:spPr/>
    </dgm:pt>
    <dgm:pt modelId="{2964A1A4-3D24-4A30-ACB7-5A39CD9155E0}" type="pres">
      <dgm:prSet presAssocID="{067DE36D-99B0-4261-A896-D347D1878C2E}" presName="sp" presStyleCnt="0"/>
      <dgm:spPr/>
    </dgm:pt>
    <dgm:pt modelId="{B014FE86-F2D5-40E6-BB4A-912CD4DF7A59}" type="pres">
      <dgm:prSet presAssocID="{45A0CC3A-75D6-429A-AD2E-1DFCEA3E42B9}" presName="composite" presStyleCnt="0"/>
      <dgm:spPr/>
    </dgm:pt>
    <dgm:pt modelId="{36E91CAF-CCCA-4301-96C6-5879305CC9EC}" type="pres">
      <dgm:prSet presAssocID="{45A0CC3A-75D6-429A-AD2E-1DFCEA3E42B9}" presName="parentText" presStyleLbl="alignNode1" presStyleIdx="2" presStyleCnt="13" custAng="16200000">
        <dgm:presLayoutVars>
          <dgm:chMax val="1"/>
          <dgm:bulletEnabled val="1"/>
        </dgm:presLayoutVars>
      </dgm:prSet>
      <dgm:spPr/>
    </dgm:pt>
    <dgm:pt modelId="{0C83C35F-A2CA-4318-B1A6-C131D1A8E9B3}" type="pres">
      <dgm:prSet presAssocID="{45A0CC3A-75D6-429A-AD2E-1DFCEA3E42B9}" presName="descendantText" presStyleLbl="alignAcc1" presStyleIdx="2" presStyleCnt="13" custScaleX="93353" custLinFactNeighborX="-13" custLinFactNeighborY="31938">
        <dgm:presLayoutVars>
          <dgm:bulletEnabled val="1"/>
        </dgm:presLayoutVars>
      </dgm:prSet>
      <dgm:spPr/>
    </dgm:pt>
    <dgm:pt modelId="{F06B9FC5-B346-4585-8B40-13D7130FD799}" type="pres">
      <dgm:prSet presAssocID="{87F90BD1-6416-4BB7-9827-5BB499AE17F2}" presName="sp" presStyleCnt="0"/>
      <dgm:spPr/>
    </dgm:pt>
    <dgm:pt modelId="{0CEA81F4-B365-4851-8EEA-6CC25EE1093F}" type="pres">
      <dgm:prSet presAssocID="{4F6049E6-55FB-4361-AC18-BEAA5D416C98}" presName="composite" presStyleCnt="0"/>
      <dgm:spPr/>
    </dgm:pt>
    <dgm:pt modelId="{4956AB02-2AB0-4C43-A793-8894BDBDAA86}" type="pres">
      <dgm:prSet presAssocID="{4F6049E6-55FB-4361-AC18-BEAA5D416C98}" presName="parentText" presStyleLbl="alignNode1" presStyleIdx="3" presStyleCnt="13" custAng="16200000">
        <dgm:presLayoutVars>
          <dgm:chMax val="1"/>
          <dgm:bulletEnabled val="1"/>
        </dgm:presLayoutVars>
      </dgm:prSet>
      <dgm:spPr/>
    </dgm:pt>
    <dgm:pt modelId="{4F8A7F24-F118-48D5-85A3-2504B687F2FB}" type="pres">
      <dgm:prSet presAssocID="{4F6049E6-55FB-4361-AC18-BEAA5D416C98}" presName="descendantText" presStyleLbl="alignAcc1" presStyleIdx="3" presStyleCnt="13" custScaleX="93159" custLinFactNeighborX="188" custLinFactNeighborY="23222">
        <dgm:presLayoutVars>
          <dgm:bulletEnabled val="1"/>
        </dgm:presLayoutVars>
      </dgm:prSet>
      <dgm:spPr/>
    </dgm:pt>
    <dgm:pt modelId="{B967A648-EC86-4EF1-9E8F-EE90733424CD}" type="pres">
      <dgm:prSet presAssocID="{EF983802-0B14-4757-81DD-C3C29DA88DB8}" presName="sp" presStyleCnt="0"/>
      <dgm:spPr/>
    </dgm:pt>
    <dgm:pt modelId="{F0D7A172-5339-4F3E-8672-6B6BC53CE552}" type="pres">
      <dgm:prSet presAssocID="{632F515C-67B9-485D-B42F-2F55C8C19346}" presName="composite" presStyleCnt="0"/>
      <dgm:spPr/>
    </dgm:pt>
    <dgm:pt modelId="{64AF1D56-8DFE-420B-8519-CB0C9C189FD0}" type="pres">
      <dgm:prSet presAssocID="{632F515C-67B9-485D-B42F-2F55C8C19346}" presName="parentText" presStyleLbl="alignNode1" presStyleIdx="4" presStyleCnt="13" custAng="16200000">
        <dgm:presLayoutVars>
          <dgm:chMax val="1"/>
          <dgm:bulletEnabled val="1"/>
        </dgm:presLayoutVars>
      </dgm:prSet>
      <dgm:spPr/>
    </dgm:pt>
    <dgm:pt modelId="{98D37165-07EF-4D40-8361-61CA03821BAA}" type="pres">
      <dgm:prSet presAssocID="{632F515C-67B9-485D-B42F-2F55C8C19346}" presName="descendantText" presStyleLbl="alignAcc1" presStyleIdx="4" presStyleCnt="13" custScaleX="94036">
        <dgm:presLayoutVars>
          <dgm:bulletEnabled val="1"/>
        </dgm:presLayoutVars>
      </dgm:prSet>
      <dgm:spPr/>
    </dgm:pt>
    <dgm:pt modelId="{1C1D26EB-EE84-41F0-9C96-5D7DDE229866}" type="pres">
      <dgm:prSet presAssocID="{1F8D3F0C-B0B3-47C5-81B8-51D91592AF06}" presName="sp" presStyleCnt="0"/>
      <dgm:spPr/>
    </dgm:pt>
    <dgm:pt modelId="{81DE58EE-DAB7-4D7E-B533-D5DD7170EC9F}" type="pres">
      <dgm:prSet presAssocID="{76BA9324-D290-46D6-A441-BD37D269CBBF}" presName="composite" presStyleCnt="0"/>
      <dgm:spPr/>
    </dgm:pt>
    <dgm:pt modelId="{144DF67E-77A4-45B2-8133-C69CF6ED0FD9}" type="pres">
      <dgm:prSet presAssocID="{76BA9324-D290-46D6-A441-BD37D269CBBF}" presName="parentText" presStyleLbl="alignNode1" presStyleIdx="5" presStyleCnt="13" custAng="16200000">
        <dgm:presLayoutVars>
          <dgm:chMax val="1"/>
          <dgm:bulletEnabled val="1"/>
        </dgm:presLayoutVars>
      </dgm:prSet>
      <dgm:spPr/>
    </dgm:pt>
    <dgm:pt modelId="{19BAC8D0-ACC2-411E-B0C6-1599CFF92A76}" type="pres">
      <dgm:prSet presAssocID="{76BA9324-D290-46D6-A441-BD37D269CBBF}" presName="descendantText" presStyleLbl="alignAcc1" presStyleIdx="5" presStyleCnt="13" custScaleX="94036">
        <dgm:presLayoutVars>
          <dgm:bulletEnabled val="1"/>
        </dgm:presLayoutVars>
      </dgm:prSet>
      <dgm:spPr/>
    </dgm:pt>
    <dgm:pt modelId="{13019AC9-FCF9-40A3-98BB-FC92E76D7F9F}" type="pres">
      <dgm:prSet presAssocID="{C34D7B39-C233-4869-8FB9-048FCB3A5CAD}" presName="sp" presStyleCnt="0"/>
      <dgm:spPr/>
    </dgm:pt>
    <dgm:pt modelId="{0ADCE9C6-2F7B-4EC9-AABC-4643AC4655EF}" type="pres">
      <dgm:prSet presAssocID="{04002C14-1E1E-4495-B153-E65F32E2EFCB}" presName="composite" presStyleCnt="0"/>
      <dgm:spPr/>
    </dgm:pt>
    <dgm:pt modelId="{E64E6E64-F498-4100-BE24-7A942AA1C12D}" type="pres">
      <dgm:prSet presAssocID="{04002C14-1E1E-4495-B153-E65F32E2EFCB}" presName="parentText" presStyleLbl="alignNode1" presStyleIdx="6" presStyleCnt="13" custAng="16200000">
        <dgm:presLayoutVars>
          <dgm:chMax val="1"/>
          <dgm:bulletEnabled val="1"/>
        </dgm:presLayoutVars>
      </dgm:prSet>
      <dgm:spPr/>
    </dgm:pt>
    <dgm:pt modelId="{CF8D5BB2-67F8-4512-97C5-4C720DE11FFA}" type="pres">
      <dgm:prSet presAssocID="{04002C14-1E1E-4495-B153-E65F32E2EFCB}" presName="descendantText" presStyleLbl="alignAcc1" presStyleIdx="6" presStyleCnt="13" custScaleX="94036" custLinFactNeighborY="0">
        <dgm:presLayoutVars>
          <dgm:bulletEnabled val="1"/>
        </dgm:presLayoutVars>
      </dgm:prSet>
      <dgm:spPr/>
    </dgm:pt>
    <dgm:pt modelId="{F6B89C83-4AA8-482A-BEE3-F499BDD977CB}" type="pres">
      <dgm:prSet presAssocID="{0247BDB9-7970-4909-BD90-9C0A4A878819}" presName="sp" presStyleCnt="0"/>
      <dgm:spPr/>
    </dgm:pt>
    <dgm:pt modelId="{38EFBDFA-621E-4419-BE89-13DE3FEE9673}" type="pres">
      <dgm:prSet presAssocID="{3F39EE4D-3A6E-48E6-BAB1-FD149DC6E5FC}" presName="composite" presStyleCnt="0"/>
      <dgm:spPr/>
    </dgm:pt>
    <dgm:pt modelId="{9406E458-8E3B-4977-ACBF-ED5735A8C64D}" type="pres">
      <dgm:prSet presAssocID="{3F39EE4D-3A6E-48E6-BAB1-FD149DC6E5FC}" presName="parentText" presStyleLbl="alignNode1" presStyleIdx="7" presStyleCnt="13" custAng="16200000">
        <dgm:presLayoutVars>
          <dgm:chMax val="1"/>
          <dgm:bulletEnabled val="1"/>
        </dgm:presLayoutVars>
      </dgm:prSet>
      <dgm:spPr/>
    </dgm:pt>
    <dgm:pt modelId="{C03460DA-18C9-4FC7-AB4A-665D0DCC40C3}" type="pres">
      <dgm:prSet presAssocID="{3F39EE4D-3A6E-48E6-BAB1-FD149DC6E5FC}" presName="descendantText" presStyleLbl="alignAcc1" presStyleIdx="7" presStyleCnt="13" custScaleX="94036">
        <dgm:presLayoutVars>
          <dgm:bulletEnabled val="1"/>
        </dgm:presLayoutVars>
      </dgm:prSet>
      <dgm:spPr/>
    </dgm:pt>
    <dgm:pt modelId="{644AB03E-0B59-41B9-9BDA-1A912F63B5C7}" type="pres">
      <dgm:prSet presAssocID="{F51C463F-9BCE-4E22-A3CE-08BD17426B4E}" presName="sp" presStyleCnt="0"/>
      <dgm:spPr/>
    </dgm:pt>
    <dgm:pt modelId="{2AD07B21-5BCB-4431-8493-575E944BA34E}" type="pres">
      <dgm:prSet presAssocID="{9DCECD78-C036-4597-9AD2-072BADCF8917}" presName="composite" presStyleCnt="0"/>
      <dgm:spPr/>
    </dgm:pt>
    <dgm:pt modelId="{899ED35D-6765-4287-9390-ED160B5B73B3}" type="pres">
      <dgm:prSet presAssocID="{9DCECD78-C036-4597-9AD2-072BADCF8917}" presName="parentText" presStyleLbl="alignNode1" presStyleIdx="8" presStyleCnt="13" custAng="16428470" custLinFactNeighborY="0">
        <dgm:presLayoutVars>
          <dgm:chMax val="1"/>
          <dgm:bulletEnabled val="1"/>
        </dgm:presLayoutVars>
      </dgm:prSet>
      <dgm:spPr/>
    </dgm:pt>
    <dgm:pt modelId="{7D098C30-2D1D-4EA6-85A1-704831D4E96E}" type="pres">
      <dgm:prSet presAssocID="{9DCECD78-C036-4597-9AD2-072BADCF8917}" presName="descendantText" presStyleLbl="alignAcc1" presStyleIdx="8" presStyleCnt="13" custScaleX="94036">
        <dgm:presLayoutVars>
          <dgm:bulletEnabled val="1"/>
        </dgm:presLayoutVars>
      </dgm:prSet>
      <dgm:spPr/>
    </dgm:pt>
    <dgm:pt modelId="{7F952C86-1A2C-42C2-BF51-8ABFFC889217}" type="pres">
      <dgm:prSet presAssocID="{7175688C-61BF-4D25-B3AE-301E21E36F65}" presName="sp" presStyleCnt="0"/>
      <dgm:spPr/>
    </dgm:pt>
    <dgm:pt modelId="{9CFAEA72-223B-45B4-A448-EAC738D6D4DE}" type="pres">
      <dgm:prSet presAssocID="{3CDEE1D9-F62B-46AB-9294-6C07BB437E5E}" presName="composite" presStyleCnt="0"/>
      <dgm:spPr/>
    </dgm:pt>
    <dgm:pt modelId="{62011CE2-A68F-48BD-8803-3556A4321525}" type="pres">
      <dgm:prSet presAssocID="{3CDEE1D9-F62B-46AB-9294-6C07BB437E5E}" presName="parentText" presStyleLbl="alignNode1" presStyleIdx="9" presStyleCnt="13" custAng="16200000">
        <dgm:presLayoutVars>
          <dgm:chMax val="1"/>
          <dgm:bulletEnabled val="1"/>
        </dgm:presLayoutVars>
      </dgm:prSet>
      <dgm:spPr/>
    </dgm:pt>
    <dgm:pt modelId="{D147B0C8-F8E0-4FDF-930E-F58189B21C61}" type="pres">
      <dgm:prSet presAssocID="{3CDEE1D9-F62B-46AB-9294-6C07BB437E5E}" presName="descendantText" presStyleLbl="alignAcc1" presStyleIdx="9" presStyleCnt="13" custScaleX="94036">
        <dgm:presLayoutVars>
          <dgm:bulletEnabled val="1"/>
        </dgm:presLayoutVars>
      </dgm:prSet>
      <dgm:spPr/>
    </dgm:pt>
    <dgm:pt modelId="{9C7711CF-6FCF-45D1-ABE4-9CA6D9105D62}" type="pres">
      <dgm:prSet presAssocID="{4F2734D7-2969-4ED8-88E3-872CDD939282}" presName="sp" presStyleCnt="0"/>
      <dgm:spPr/>
    </dgm:pt>
    <dgm:pt modelId="{A13AAB0C-BAA1-431F-9276-49673E31CE1C}" type="pres">
      <dgm:prSet presAssocID="{62859F86-40E4-4EA7-A573-7814D62C6F22}" presName="composite" presStyleCnt="0"/>
      <dgm:spPr/>
    </dgm:pt>
    <dgm:pt modelId="{00F18469-3247-40EB-8F0D-8975BFD8778B}" type="pres">
      <dgm:prSet presAssocID="{62859F86-40E4-4EA7-A573-7814D62C6F22}" presName="parentText" presStyleLbl="alignNode1" presStyleIdx="10" presStyleCnt="13" custAng="16200000">
        <dgm:presLayoutVars>
          <dgm:chMax val="1"/>
          <dgm:bulletEnabled val="1"/>
        </dgm:presLayoutVars>
      </dgm:prSet>
      <dgm:spPr/>
    </dgm:pt>
    <dgm:pt modelId="{8BAB0AF9-ABC8-48EC-AFC5-8D3375B616D1}" type="pres">
      <dgm:prSet presAssocID="{62859F86-40E4-4EA7-A573-7814D62C6F22}" presName="descendantText" presStyleLbl="alignAcc1" presStyleIdx="10" presStyleCnt="13" custScaleX="94036" custLinFactNeighborX="151" custLinFactNeighborY="14513">
        <dgm:presLayoutVars>
          <dgm:bulletEnabled val="1"/>
        </dgm:presLayoutVars>
      </dgm:prSet>
      <dgm:spPr/>
    </dgm:pt>
    <dgm:pt modelId="{A094D831-3C3F-4D85-A6F7-DD27D456F94C}" type="pres">
      <dgm:prSet presAssocID="{E60C9BE2-42B0-45A9-BD26-B7A9D3495F03}" presName="sp" presStyleCnt="0"/>
      <dgm:spPr/>
    </dgm:pt>
    <dgm:pt modelId="{BCE6EB5B-E755-49FA-864D-8F97B7DFDCC6}" type="pres">
      <dgm:prSet presAssocID="{D40ABBC2-AC95-422E-8E78-EE2E9A28069D}" presName="composite" presStyleCnt="0"/>
      <dgm:spPr/>
    </dgm:pt>
    <dgm:pt modelId="{0ABD15BE-F398-4A4F-92C8-34AD62C85D49}" type="pres">
      <dgm:prSet presAssocID="{D40ABBC2-AC95-422E-8E78-EE2E9A28069D}" presName="parentText" presStyleLbl="alignNode1" presStyleIdx="11" presStyleCnt="13" custAng="16200000">
        <dgm:presLayoutVars>
          <dgm:chMax val="1"/>
          <dgm:bulletEnabled val="1"/>
        </dgm:presLayoutVars>
      </dgm:prSet>
      <dgm:spPr/>
    </dgm:pt>
    <dgm:pt modelId="{36CEBF7D-03EB-4EFF-9331-1C0527126B12}" type="pres">
      <dgm:prSet presAssocID="{D40ABBC2-AC95-422E-8E78-EE2E9A28069D}" presName="descendantText" presStyleLbl="alignAcc1" presStyleIdx="11" presStyleCnt="13" custScaleX="94036" custLinFactNeighborX="151" custLinFactNeighborY="17416">
        <dgm:presLayoutVars>
          <dgm:bulletEnabled val="1"/>
        </dgm:presLayoutVars>
      </dgm:prSet>
      <dgm:spPr/>
    </dgm:pt>
    <dgm:pt modelId="{ADC3D36E-B866-410A-8BF4-9AA35A716935}" type="pres">
      <dgm:prSet presAssocID="{F7AD2EF0-861E-4057-B9ED-7C8B66013195}" presName="sp" presStyleCnt="0"/>
      <dgm:spPr/>
    </dgm:pt>
    <dgm:pt modelId="{BA49196E-D807-4A10-9A84-2F9226468352}" type="pres">
      <dgm:prSet presAssocID="{D335F3B7-5C15-4DD1-B0B3-BB7690985C0A}" presName="composite" presStyleCnt="0"/>
      <dgm:spPr/>
    </dgm:pt>
    <dgm:pt modelId="{80EF2F0C-7F57-4F05-9897-E2EEB44739B3}" type="pres">
      <dgm:prSet presAssocID="{D335F3B7-5C15-4DD1-B0B3-BB7690985C0A}" presName="parentText" presStyleLbl="alignNode1" presStyleIdx="12" presStyleCnt="13" custAng="16200000">
        <dgm:presLayoutVars>
          <dgm:chMax val="1"/>
          <dgm:bulletEnabled val="1"/>
        </dgm:presLayoutVars>
      </dgm:prSet>
      <dgm:spPr/>
    </dgm:pt>
    <dgm:pt modelId="{2702DCC8-6CA6-494B-A038-99D3250A365A}" type="pres">
      <dgm:prSet presAssocID="{D335F3B7-5C15-4DD1-B0B3-BB7690985C0A}" presName="descendantText" presStyleLbl="alignAcc1" presStyleIdx="12" presStyleCnt="13" custScaleX="94036" custLinFactNeighborX="151" custLinFactNeighborY="22443">
        <dgm:presLayoutVars>
          <dgm:bulletEnabled val="1"/>
        </dgm:presLayoutVars>
      </dgm:prSet>
      <dgm:spPr/>
    </dgm:pt>
  </dgm:ptLst>
  <dgm:cxnLst>
    <dgm:cxn modelId="{F48A4706-E9AC-4423-8AC1-7052554EC32A}" srcId="{9DCECD78-C036-4597-9AD2-072BADCF8917}" destId="{BC63B631-5A13-483E-ABF1-FF10350B43B7}" srcOrd="0" destOrd="0" parTransId="{A33D4F1C-22DD-46EE-9303-C7278468303B}" sibTransId="{D3D1A711-F531-4755-8BC8-23236D9AC427}"/>
    <dgm:cxn modelId="{6438A60A-A104-4987-B67A-C9534376AC96}" srcId="{B6D3F97B-3499-48A3-BB74-40B2BAF85958}" destId="{632F515C-67B9-485D-B42F-2F55C8C19346}" srcOrd="4" destOrd="0" parTransId="{D739521A-021C-4688-99F7-363639FCBCE2}" sibTransId="{1F8D3F0C-B0B3-47C5-81B8-51D91592AF06}"/>
    <dgm:cxn modelId="{36267C0C-B728-4C22-8F91-6B3F3CADB1C4}" type="presOf" srcId="{4D77BF48-DEE1-491A-8426-0CBAE5A41778}" destId="{36CEBF7D-03EB-4EFF-9331-1C0527126B12}" srcOrd="0" destOrd="0" presId="urn:microsoft.com/office/officeart/2005/8/layout/chevron2"/>
    <dgm:cxn modelId="{7589D50E-C74A-4223-BE7B-AE04ADE916EE}" srcId="{632F515C-67B9-485D-B42F-2F55C8C19346}" destId="{3501BD54-7614-4D06-86FD-F5E066CC3B2F}" srcOrd="0" destOrd="0" parTransId="{E3EA35EF-E4A4-410A-9D5B-BA7A1AA09810}" sibTransId="{1F6C1EFB-4014-4BAC-B939-39187C55AF71}"/>
    <dgm:cxn modelId="{83FE8B12-DE60-41DF-9625-6BD87BA99EB9}" type="presOf" srcId="{632F515C-67B9-485D-B42F-2F55C8C19346}" destId="{64AF1D56-8DFE-420B-8519-CB0C9C189FD0}" srcOrd="0" destOrd="0" presId="urn:microsoft.com/office/officeart/2005/8/layout/chevron2"/>
    <dgm:cxn modelId="{25315C13-AA8B-48BB-879E-5CE7DB6AF057}" type="presOf" srcId="{BC63B631-5A13-483E-ABF1-FF10350B43B7}" destId="{7D098C30-2D1D-4EA6-85A1-704831D4E96E}" srcOrd="0" destOrd="0" presId="urn:microsoft.com/office/officeart/2005/8/layout/chevron2"/>
    <dgm:cxn modelId="{C4E0FC13-3F49-4D98-A769-A770FA6BC1FF}" type="presOf" srcId="{1EA00585-AA1D-42D0-BBEA-1AD9085C4451}" destId="{2702DCC8-6CA6-494B-A038-99D3250A365A}" srcOrd="0" destOrd="0" presId="urn:microsoft.com/office/officeart/2005/8/layout/chevron2"/>
    <dgm:cxn modelId="{0C67FC1A-A0B6-46A6-B7A1-55408D22C850}" srcId="{76BA9324-D290-46D6-A441-BD37D269CBBF}" destId="{8C89173B-99C7-461A-8CE5-7045EF3A8A0E}" srcOrd="0" destOrd="0" parTransId="{28B92CBD-FD72-4571-B622-6014567339EF}" sibTransId="{96AB3FE3-0D4F-46C9-A947-EEE0CB0DAB1C}"/>
    <dgm:cxn modelId="{A197731E-B1C6-40F8-9AFA-2269064970AA}" type="presOf" srcId="{21DC7750-0EE8-4D0E-9BDE-7B0677D18DFD}" destId="{8BAB0AF9-ABC8-48EC-AFC5-8D3375B616D1}" srcOrd="0" destOrd="0" presId="urn:microsoft.com/office/officeart/2005/8/layout/chevron2"/>
    <dgm:cxn modelId="{95DC9124-996E-4947-893D-4ED63BF9C4CC}" srcId="{B6D3F97B-3499-48A3-BB74-40B2BAF85958}" destId="{04002C14-1E1E-4495-B153-E65F32E2EFCB}" srcOrd="6" destOrd="0" parTransId="{4AAF54CD-4D88-4704-A957-278FACF3D320}" sibTransId="{0247BDB9-7970-4909-BD90-9C0A4A878819}"/>
    <dgm:cxn modelId="{0A115D25-9A49-45CD-B11B-DFCEF3E70190}" srcId="{B6D3F97B-3499-48A3-BB74-40B2BAF85958}" destId="{99B5DDB8-77E9-4DA5-B7E4-DAFEAA98127A}" srcOrd="1" destOrd="0" parTransId="{E93F864B-5FBF-4699-8133-1965DBFBA2D5}" sibTransId="{067DE36D-99B0-4261-A896-D347D1878C2E}"/>
    <dgm:cxn modelId="{DCAFB037-B934-4B20-9CBD-377CDB284756}" type="presOf" srcId="{B6D3F97B-3499-48A3-BB74-40B2BAF85958}" destId="{FF71A68D-210E-4F89-A4A4-B4458398AEBA}" srcOrd="0" destOrd="0" presId="urn:microsoft.com/office/officeart/2005/8/layout/chevron2"/>
    <dgm:cxn modelId="{DAD2E638-0E51-4F18-8BCB-9B086E4D8898}" type="presOf" srcId="{4F6049E6-55FB-4361-AC18-BEAA5D416C98}" destId="{4956AB02-2AB0-4C43-A793-8894BDBDAA86}" srcOrd="0" destOrd="0" presId="urn:microsoft.com/office/officeart/2005/8/layout/chevron2"/>
    <dgm:cxn modelId="{AC92F738-E0C2-4C40-88E3-3BC1FCB89914}" srcId="{3CDEE1D9-F62B-46AB-9294-6C07BB437E5E}" destId="{05F96E24-7319-45C6-BC2F-27DADA093539}" srcOrd="0" destOrd="0" parTransId="{AB5F62F1-1AE6-4C4E-A961-A997388B65C9}" sibTransId="{C862D314-A63C-4DCB-905F-32FF593FD91F}"/>
    <dgm:cxn modelId="{5994A239-F5D1-49BA-AFE3-C9DE872EA1DE}" srcId="{B6D3F97B-3499-48A3-BB74-40B2BAF85958}" destId="{3F39EE4D-3A6E-48E6-BAB1-FD149DC6E5FC}" srcOrd="7" destOrd="0" parTransId="{23AD6A00-7CAE-4253-9BFA-00434573747F}" sibTransId="{F51C463F-9BCE-4E22-A3CE-08BD17426B4E}"/>
    <dgm:cxn modelId="{64417F5D-3C28-4BA3-A8ED-CF75038C1758}" srcId="{B6D3F97B-3499-48A3-BB74-40B2BAF85958}" destId="{45A0CC3A-75D6-429A-AD2E-1DFCEA3E42B9}" srcOrd="2" destOrd="0" parTransId="{418E0F0F-2099-430C-A22D-94520D4CFDB9}" sibTransId="{87F90BD1-6416-4BB7-9827-5BB499AE17F2}"/>
    <dgm:cxn modelId="{35C5C067-9C24-41D7-92D8-53AD7BABD2F0}" srcId="{4F6049E6-55FB-4361-AC18-BEAA5D416C98}" destId="{FA564A03-D187-4367-8646-CB2D783E6A3C}" srcOrd="0" destOrd="0" parTransId="{61EB1D9C-C8EE-4DC9-9BB6-2ECED43BB9A9}" sibTransId="{8B838013-5B0D-44F3-93CF-C6D24AFB6FE8}"/>
    <dgm:cxn modelId="{F76C1268-46B8-47CA-A536-CDFA8EE41994}" type="presOf" srcId="{45A0CC3A-75D6-429A-AD2E-1DFCEA3E42B9}" destId="{36E91CAF-CCCA-4301-96C6-5879305CC9EC}" srcOrd="0" destOrd="0" presId="urn:microsoft.com/office/officeart/2005/8/layout/chevron2"/>
    <dgm:cxn modelId="{490DD348-36D4-47B5-B8A1-1657F3520798}" type="presOf" srcId="{3A835844-A6A2-448D-9AEE-655A566F7DF2}" destId="{CF8D5BB2-67F8-4512-97C5-4C720DE11FFA}" srcOrd="0" destOrd="0" presId="urn:microsoft.com/office/officeart/2005/8/layout/chevron2"/>
    <dgm:cxn modelId="{213F104A-60B0-4232-A745-3B6DA9F9BB3B}" type="presOf" srcId="{9DCECD78-C036-4597-9AD2-072BADCF8917}" destId="{899ED35D-6765-4287-9390-ED160B5B73B3}" srcOrd="0" destOrd="0" presId="urn:microsoft.com/office/officeart/2005/8/layout/chevron2"/>
    <dgm:cxn modelId="{AE6C506A-D6E1-4E16-81EE-5B48575F6D4B}" srcId="{D335F3B7-5C15-4DD1-B0B3-BB7690985C0A}" destId="{1EA00585-AA1D-42D0-BBEA-1AD9085C4451}" srcOrd="0" destOrd="0" parTransId="{B340F1F9-9F46-4199-97B9-F09B2A8DC793}" sibTransId="{1A045EAE-7105-4E12-9AAB-91971D00F468}"/>
    <dgm:cxn modelId="{717D166C-7275-4586-A381-9654CEC8E992}" type="presOf" srcId="{3501BD54-7614-4D06-86FD-F5E066CC3B2F}" destId="{98D37165-07EF-4D40-8361-61CA03821BAA}" srcOrd="0" destOrd="0" presId="urn:microsoft.com/office/officeart/2005/8/layout/chevron2"/>
    <dgm:cxn modelId="{9EA2D34D-30F4-4661-81A9-FD1CD4032FF7}" type="presOf" srcId="{8E0F2ABE-780B-4536-B54D-7F57D8A3D806}" destId="{BF131650-F794-4098-A3EA-7180F6ACE81E}" srcOrd="0" destOrd="0" presId="urn:microsoft.com/office/officeart/2005/8/layout/chevron2"/>
    <dgm:cxn modelId="{E638A672-2476-4359-819C-1C0658B03096}" type="presOf" srcId="{D5A58D13-ECDF-434B-A944-7C3A083C2804}" destId="{D22EFE8B-8A47-4A7B-8BA0-D484D481E5C8}" srcOrd="0" destOrd="0" presId="urn:microsoft.com/office/officeart/2005/8/layout/chevron2"/>
    <dgm:cxn modelId="{3C3A9673-275D-400D-9B86-8EAA4822C707}" srcId="{D40ABBC2-AC95-422E-8E78-EE2E9A28069D}" destId="{4D77BF48-DEE1-491A-8426-0CBAE5A41778}" srcOrd="0" destOrd="0" parTransId="{F0A8FCC7-EB49-4B1C-98E3-F1B1AC965B01}" sibTransId="{0D04399B-833F-4F48-AA47-AB58F4B6F297}"/>
    <dgm:cxn modelId="{8B3ED156-F182-4558-BF69-15DDAC8AE3AC}" type="presOf" srcId="{8C89173B-99C7-461A-8CE5-7045EF3A8A0E}" destId="{19BAC8D0-ACC2-411E-B0C6-1599CFF92A76}" srcOrd="0" destOrd="0" presId="urn:microsoft.com/office/officeart/2005/8/layout/chevron2"/>
    <dgm:cxn modelId="{E14ECE5A-5D68-464B-B3DB-778E681772F3}" type="presOf" srcId="{99B5DDB8-77E9-4DA5-B7E4-DAFEAA98127A}" destId="{F6145544-CC1E-44D2-A899-0807C30894D9}" srcOrd="0" destOrd="0" presId="urn:microsoft.com/office/officeart/2005/8/layout/chevron2"/>
    <dgm:cxn modelId="{0203B97F-750E-4BB4-BC4F-597427E94412}" type="presOf" srcId="{D335F3B7-5C15-4DD1-B0B3-BB7690985C0A}" destId="{80EF2F0C-7F57-4F05-9897-E2EEB44739B3}" srcOrd="0" destOrd="0" presId="urn:microsoft.com/office/officeart/2005/8/layout/chevron2"/>
    <dgm:cxn modelId="{3E70C186-01D2-45A8-B4E6-FD5C0F2188CA}" srcId="{45A0CC3A-75D6-429A-AD2E-1DFCEA3E42B9}" destId="{3C41AFA8-9846-498D-9408-FC852E0982CE}" srcOrd="0" destOrd="0" parTransId="{1A49FD18-D529-476D-B90F-B7B504E25C3A}" sibTransId="{DE8571E5-F280-43A4-9F22-61C679849E87}"/>
    <dgm:cxn modelId="{91269388-4FB4-4A7B-980D-A20AA46E3ECD}" type="presOf" srcId="{3CDEE1D9-F62B-46AB-9294-6C07BB437E5E}" destId="{62011CE2-A68F-48BD-8803-3556A4321525}" srcOrd="0" destOrd="0" presId="urn:microsoft.com/office/officeart/2005/8/layout/chevron2"/>
    <dgm:cxn modelId="{5164D48A-3D7E-4188-AC6B-CC554C499ABB}" srcId="{B6D3F97B-3499-48A3-BB74-40B2BAF85958}" destId="{3CDEE1D9-F62B-46AB-9294-6C07BB437E5E}" srcOrd="9" destOrd="0" parTransId="{D3637721-70A4-4060-9953-AF667EE9DEDC}" sibTransId="{4F2734D7-2969-4ED8-88E3-872CDD939282}"/>
    <dgm:cxn modelId="{44B53191-6CA6-466A-BB79-531F43720E68}" type="presOf" srcId="{76BA9324-D290-46D6-A441-BD37D269CBBF}" destId="{144DF67E-77A4-45B2-8133-C69CF6ED0FD9}" srcOrd="0" destOrd="0" presId="urn:microsoft.com/office/officeart/2005/8/layout/chevron2"/>
    <dgm:cxn modelId="{AF0CAA91-3CBA-4E0C-8195-DB27FF693623}" type="presOf" srcId="{3F39EE4D-3A6E-48E6-BAB1-FD149DC6E5FC}" destId="{9406E458-8E3B-4977-ACBF-ED5735A8C64D}" srcOrd="0" destOrd="0" presId="urn:microsoft.com/office/officeart/2005/8/layout/chevron2"/>
    <dgm:cxn modelId="{C204C095-A5FB-44FA-BC9C-36C22BC34B70}" srcId="{04002C14-1E1E-4495-B153-E65F32E2EFCB}" destId="{3A835844-A6A2-448D-9AEE-655A566F7DF2}" srcOrd="0" destOrd="0" parTransId="{3EFC52EF-9E39-436B-8A74-6184C9C22BBD}" sibTransId="{8D813AF7-065D-429E-8182-F78D9BCEA019}"/>
    <dgm:cxn modelId="{F4CDF297-C5DF-432B-B5D3-DA8F03499273}" srcId="{B6D3F97B-3499-48A3-BB74-40B2BAF85958}" destId="{D40ABBC2-AC95-422E-8E78-EE2E9A28069D}" srcOrd="11" destOrd="0" parTransId="{03ACBC23-6B61-4F11-BF66-1113B072A2D7}" sibTransId="{F7AD2EF0-861E-4057-B9ED-7C8B66013195}"/>
    <dgm:cxn modelId="{F09DD399-7BCC-4141-A6F5-FE13FE198D72}" type="presOf" srcId="{D40ABBC2-AC95-422E-8E78-EE2E9A28069D}" destId="{0ABD15BE-F398-4A4F-92C8-34AD62C85D49}" srcOrd="0" destOrd="0" presId="urn:microsoft.com/office/officeart/2005/8/layout/chevron2"/>
    <dgm:cxn modelId="{FCAB9D9D-995C-46E2-9CD5-7E082B9F6081}" type="presOf" srcId="{40642695-ABBC-4FE4-A3D2-6ACE3529CC22}" destId="{C03460DA-18C9-4FC7-AB4A-665D0DCC40C3}" srcOrd="0" destOrd="0" presId="urn:microsoft.com/office/officeart/2005/8/layout/chevron2"/>
    <dgm:cxn modelId="{869FFB9E-E86A-4DBF-8E22-404C97419AE4}" srcId="{B6D3F97B-3499-48A3-BB74-40B2BAF85958}" destId="{76BA9324-D290-46D6-A441-BD37D269CBBF}" srcOrd="5" destOrd="0" parTransId="{7AB72830-9C68-4E70-B03D-30F1E3690196}" sibTransId="{C34D7B39-C233-4869-8FB9-048FCB3A5CAD}"/>
    <dgm:cxn modelId="{DC646DA9-AE76-4B81-95CE-EC281D05245D}" srcId="{B6D3F97B-3499-48A3-BB74-40B2BAF85958}" destId="{813775C5-FE45-45E6-A654-4419AF622E80}" srcOrd="0" destOrd="0" parTransId="{76A237CF-714A-4B52-AF74-368E89559B48}" sibTransId="{B5781297-551B-4905-A791-59D2167A637D}"/>
    <dgm:cxn modelId="{21B0B0B4-53F3-4E05-A4A4-7B378347E6D8}" type="presOf" srcId="{3C41AFA8-9846-498D-9408-FC852E0982CE}" destId="{0C83C35F-A2CA-4318-B1A6-C131D1A8E9B3}" srcOrd="0" destOrd="0" presId="urn:microsoft.com/office/officeart/2005/8/layout/chevron2"/>
    <dgm:cxn modelId="{E7E62EB5-2E6E-47F6-968D-CCA2B9160941}" type="presOf" srcId="{04002C14-1E1E-4495-B153-E65F32E2EFCB}" destId="{E64E6E64-F498-4100-BE24-7A942AA1C12D}" srcOrd="0" destOrd="0" presId="urn:microsoft.com/office/officeart/2005/8/layout/chevron2"/>
    <dgm:cxn modelId="{7826DAB5-203C-492A-998D-9C8F64A2D40B}" type="presOf" srcId="{FA564A03-D187-4367-8646-CB2D783E6A3C}" destId="{4F8A7F24-F118-48D5-85A3-2504B687F2FB}" srcOrd="0" destOrd="0" presId="urn:microsoft.com/office/officeart/2005/8/layout/chevron2"/>
    <dgm:cxn modelId="{8E9EABBE-9DC6-4E9F-8492-D00D34D20E41}" srcId="{813775C5-FE45-45E6-A654-4419AF622E80}" destId="{D5A58D13-ECDF-434B-A944-7C3A083C2804}" srcOrd="0" destOrd="0" parTransId="{9935545C-80AB-40EF-A545-6E5049CAEDBF}" sibTransId="{7EDF8420-326E-438E-B5EB-41C0D3D27214}"/>
    <dgm:cxn modelId="{BE3FF4CA-8406-4E46-91BD-EADD2BAAC41C}" srcId="{99B5DDB8-77E9-4DA5-B7E4-DAFEAA98127A}" destId="{8E0F2ABE-780B-4536-B54D-7F57D8A3D806}" srcOrd="0" destOrd="0" parTransId="{D75A17EA-942D-4BA5-BB43-82D7DD298D1C}" sibTransId="{A690C075-906D-460E-AAAC-B44F6DF43AB3}"/>
    <dgm:cxn modelId="{84A82ED0-CC07-45E9-94F1-F0BC063B4EE0}" type="presOf" srcId="{05F96E24-7319-45C6-BC2F-27DADA093539}" destId="{D147B0C8-F8E0-4FDF-930E-F58189B21C61}" srcOrd="0" destOrd="0" presId="urn:microsoft.com/office/officeart/2005/8/layout/chevron2"/>
    <dgm:cxn modelId="{84FC99E0-8D82-4E54-AE8C-22322CF44AE6}" srcId="{B6D3F97B-3499-48A3-BB74-40B2BAF85958}" destId="{9DCECD78-C036-4597-9AD2-072BADCF8917}" srcOrd="8" destOrd="0" parTransId="{D0C9C950-91A3-4A5C-A556-21D89CC35363}" sibTransId="{7175688C-61BF-4D25-B3AE-301E21E36F65}"/>
    <dgm:cxn modelId="{887E8AE3-8EC9-4C45-8988-F30698FA932C}" srcId="{B6D3F97B-3499-48A3-BB74-40B2BAF85958}" destId="{4F6049E6-55FB-4361-AC18-BEAA5D416C98}" srcOrd="3" destOrd="0" parTransId="{981DCAD5-BE23-4521-9210-256799D1A4B3}" sibTransId="{EF983802-0B14-4757-81DD-C3C29DA88DB8}"/>
    <dgm:cxn modelId="{54D0F6E6-E2D1-48FA-80FF-EF53EC9E8DEC}" srcId="{B6D3F97B-3499-48A3-BB74-40B2BAF85958}" destId="{D335F3B7-5C15-4DD1-B0B3-BB7690985C0A}" srcOrd="12" destOrd="0" parTransId="{28F04013-157F-4776-A2D2-D2F571F9F38E}" sibTransId="{D45FC6B9-F61C-47BF-9E58-C21254B93075}"/>
    <dgm:cxn modelId="{480984EB-DEA5-40FE-85E3-D026D5D4513F}" type="presOf" srcId="{62859F86-40E4-4EA7-A573-7814D62C6F22}" destId="{00F18469-3247-40EB-8F0D-8975BFD8778B}" srcOrd="0" destOrd="0" presId="urn:microsoft.com/office/officeart/2005/8/layout/chevron2"/>
    <dgm:cxn modelId="{1244D2ED-79F3-4B16-B9EC-8FEB896C4F60}" srcId="{B6D3F97B-3499-48A3-BB74-40B2BAF85958}" destId="{62859F86-40E4-4EA7-A573-7814D62C6F22}" srcOrd="10" destOrd="0" parTransId="{30EFE65B-BEEA-4643-9307-0CE38A95AF2D}" sibTransId="{E60C9BE2-42B0-45A9-BD26-B7A9D3495F03}"/>
    <dgm:cxn modelId="{835332EE-B0E4-456B-AC90-3EC0F85387BA}" type="presOf" srcId="{813775C5-FE45-45E6-A654-4419AF622E80}" destId="{317F9505-62F8-4166-A5E1-1417BC2BF8F8}" srcOrd="0" destOrd="0" presId="urn:microsoft.com/office/officeart/2005/8/layout/chevron2"/>
    <dgm:cxn modelId="{90AF98F2-BCC6-4711-8A77-918C84070162}" srcId="{62859F86-40E4-4EA7-A573-7814D62C6F22}" destId="{21DC7750-0EE8-4D0E-9BDE-7B0677D18DFD}" srcOrd="0" destOrd="0" parTransId="{62064715-5416-458C-8716-EBF9A7F6C700}" sibTransId="{BC5D24DC-C86E-4E83-A5AE-59A0830739FA}"/>
    <dgm:cxn modelId="{605AA3F9-C746-4F87-9F66-A7EB8C723D9C}" srcId="{3F39EE4D-3A6E-48E6-BAB1-FD149DC6E5FC}" destId="{40642695-ABBC-4FE4-A3D2-6ACE3529CC22}" srcOrd="0" destOrd="0" parTransId="{D5577DD4-9466-4464-AB6B-7F1524C4C5F4}" sibTransId="{50D6C3AD-531A-4F6F-AA9C-74F8B3725968}"/>
    <dgm:cxn modelId="{0C268797-B365-4BAD-B6E0-B0E9F93B153D}" type="presParOf" srcId="{FF71A68D-210E-4F89-A4A4-B4458398AEBA}" destId="{C01D4DC0-4510-47BF-9437-351D02D69604}" srcOrd="0" destOrd="0" presId="urn:microsoft.com/office/officeart/2005/8/layout/chevron2"/>
    <dgm:cxn modelId="{EFD27D21-64D9-4AF9-87B6-15891EF0070A}" type="presParOf" srcId="{C01D4DC0-4510-47BF-9437-351D02D69604}" destId="{317F9505-62F8-4166-A5E1-1417BC2BF8F8}" srcOrd="0" destOrd="0" presId="urn:microsoft.com/office/officeart/2005/8/layout/chevron2"/>
    <dgm:cxn modelId="{5E1A5ADA-D1C3-408A-9993-7163356CF711}" type="presParOf" srcId="{C01D4DC0-4510-47BF-9437-351D02D69604}" destId="{D22EFE8B-8A47-4A7B-8BA0-D484D481E5C8}" srcOrd="1" destOrd="0" presId="urn:microsoft.com/office/officeart/2005/8/layout/chevron2"/>
    <dgm:cxn modelId="{9A29A815-FA6B-4BAE-B09E-211BD24FE53D}" type="presParOf" srcId="{FF71A68D-210E-4F89-A4A4-B4458398AEBA}" destId="{64948997-3104-4949-9997-637DE14ACBC1}" srcOrd="1" destOrd="0" presId="urn:microsoft.com/office/officeart/2005/8/layout/chevron2"/>
    <dgm:cxn modelId="{1E6CE320-33AC-415D-A33D-DEBAF30F183C}" type="presParOf" srcId="{FF71A68D-210E-4F89-A4A4-B4458398AEBA}" destId="{55D3DEB9-5D69-45C8-9A9F-55B1BCFC6FB7}" srcOrd="2" destOrd="0" presId="urn:microsoft.com/office/officeart/2005/8/layout/chevron2"/>
    <dgm:cxn modelId="{7CD13CED-F555-4B19-B55F-656B3463D92C}" type="presParOf" srcId="{55D3DEB9-5D69-45C8-9A9F-55B1BCFC6FB7}" destId="{F6145544-CC1E-44D2-A899-0807C30894D9}" srcOrd="0" destOrd="0" presId="urn:microsoft.com/office/officeart/2005/8/layout/chevron2"/>
    <dgm:cxn modelId="{DC02F2E5-7C43-4762-89E5-51E9FE00E04B}" type="presParOf" srcId="{55D3DEB9-5D69-45C8-9A9F-55B1BCFC6FB7}" destId="{BF131650-F794-4098-A3EA-7180F6ACE81E}" srcOrd="1" destOrd="0" presId="urn:microsoft.com/office/officeart/2005/8/layout/chevron2"/>
    <dgm:cxn modelId="{226C7011-F3A1-4CCA-8A92-2025BF7A69F1}" type="presParOf" srcId="{FF71A68D-210E-4F89-A4A4-B4458398AEBA}" destId="{2964A1A4-3D24-4A30-ACB7-5A39CD9155E0}" srcOrd="3" destOrd="0" presId="urn:microsoft.com/office/officeart/2005/8/layout/chevron2"/>
    <dgm:cxn modelId="{30925263-91B2-4A82-8536-90AFCB1CC1FF}" type="presParOf" srcId="{FF71A68D-210E-4F89-A4A4-B4458398AEBA}" destId="{B014FE86-F2D5-40E6-BB4A-912CD4DF7A59}" srcOrd="4" destOrd="0" presId="urn:microsoft.com/office/officeart/2005/8/layout/chevron2"/>
    <dgm:cxn modelId="{554F2082-91B9-4BF5-B997-1532EE24812D}" type="presParOf" srcId="{B014FE86-F2D5-40E6-BB4A-912CD4DF7A59}" destId="{36E91CAF-CCCA-4301-96C6-5879305CC9EC}" srcOrd="0" destOrd="0" presId="urn:microsoft.com/office/officeart/2005/8/layout/chevron2"/>
    <dgm:cxn modelId="{2F0F0045-0264-46FC-8096-BECBCAA8C42D}" type="presParOf" srcId="{B014FE86-F2D5-40E6-BB4A-912CD4DF7A59}" destId="{0C83C35F-A2CA-4318-B1A6-C131D1A8E9B3}" srcOrd="1" destOrd="0" presId="urn:microsoft.com/office/officeart/2005/8/layout/chevron2"/>
    <dgm:cxn modelId="{B3359576-63AE-424A-8BFE-E1C248CD5322}" type="presParOf" srcId="{FF71A68D-210E-4F89-A4A4-B4458398AEBA}" destId="{F06B9FC5-B346-4585-8B40-13D7130FD799}" srcOrd="5" destOrd="0" presId="urn:microsoft.com/office/officeart/2005/8/layout/chevron2"/>
    <dgm:cxn modelId="{3847128B-4F36-42E8-944C-567C1374EE07}" type="presParOf" srcId="{FF71A68D-210E-4F89-A4A4-B4458398AEBA}" destId="{0CEA81F4-B365-4851-8EEA-6CC25EE1093F}" srcOrd="6" destOrd="0" presId="urn:microsoft.com/office/officeart/2005/8/layout/chevron2"/>
    <dgm:cxn modelId="{0E55413D-F73D-4B40-9D4F-E20E6BC4AB8D}" type="presParOf" srcId="{0CEA81F4-B365-4851-8EEA-6CC25EE1093F}" destId="{4956AB02-2AB0-4C43-A793-8894BDBDAA86}" srcOrd="0" destOrd="0" presId="urn:microsoft.com/office/officeart/2005/8/layout/chevron2"/>
    <dgm:cxn modelId="{0E64DD5A-B49F-4B6E-961D-A0835C78CACE}" type="presParOf" srcId="{0CEA81F4-B365-4851-8EEA-6CC25EE1093F}" destId="{4F8A7F24-F118-48D5-85A3-2504B687F2FB}" srcOrd="1" destOrd="0" presId="urn:microsoft.com/office/officeart/2005/8/layout/chevron2"/>
    <dgm:cxn modelId="{A04C11A6-0DD8-4542-881C-B4FEADB7B402}" type="presParOf" srcId="{FF71A68D-210E-4F89-A4A4-B4458398AEBA}" destId="{B967A648-EC86-4EF1-9E8F-EE90733424CD}" srcOrd="7" destOrd="0" presId="urn:microsoft.com/office/officeart/2005/8/layout/chevron2"/>
    <dgm:cxn modelId="{4F20E608-4720-45F6-852C-54628604524E}" type="presParOf" srcId="{FF71A68D-210E-4F89-A4A4-B4458398AEBA}" destId="{F0D7A172-5339-4F3E-8672-6B6BC53CE552}" srcOrd="8" destOrd="0" presId="urn:microsoft.com/office/officeart/2005/8/layout/chevron2"/>
    <dgm:cxn modelId="{9EA7D091-A216-4425-B3E7-E01F20268AC9}" type="presParOf" srcId="{F0D7A172-5339-4F3E-8672-6B6BC53CE552}" destId="{64AF1D56-8DFE-420B-8519-CB0C9C189FD0}" srcOrd="0" destOrd="0" presId="urn:microsoft.com/office/officeart/2005/8/layout/chevron2"/>
    <dgm:cxn modelId="{19E59B50-C36B-4A52-BD37-3AEC3DF4000D}" type="presParOf" srcId="{F0D7A172-5339-4F3E-8672-6B6BC53CE552}" destId="{98D37165-07EF-4D40-8361-61CA03821BAA}" srcOrd="1" destOrd="0" presId="urn:microsoft.com/office/officeart/2005/8/layout/chevron2"/>
    <dgm:cxn modelId="{4846AEA3-FED2-4B63-9FA2-ADAE8FE1910F}" type="presParOf" srcId="{FF71A68D-210E-4F89-A4A4-B4458398AEBA}" destId="{1C1D26EB-EE84-41F0-9C96-5D7DDE229866}" srcOrd="9" destOrd="0" presId="urn:microsoft.com/office/officeart/2005/8/layout/chevron2"/>
    <dgm:cxn modelId="{1C6C85D9-3A32-4E19-AEA6-45BE57C901A3}" type="presParOf" srcId="{FF71A68D-210E-4F89-A4A4-B4458398AEBA}" destId="{81DE58EE-DAB7-4D7E-B533-D5DD7170EC9F}" srcOrd="10" destOrd="0" presId="urn:microsoft.com/office/officeart/2005/8/layout/chevron2"/>
    <dgm:cxn modelId="{C210E56D-8730-47E6-8DE7-5487EEB34BE0}" type="presParOf" srcId="{81DE58EE-DAB7-4D7E-B533-D5DD7170EC9F}" destId="{144DF67E-77A4-45B2-8133-C69CF6ED0FD9}" srcOrd="0" destOrd="0" presId="urn:microsoft.com/office/officeart/2005/8/layout/chevron2"/>
    <dgm:cxn modelId="{0395DFCE-B05E-4F1A-9124-A023C72B3520}" type="presParOf" srcId="{81DE58EE-DAB7-4D7E-B533-D5DD7170EC9F}" destId="{19BAC8D0-ACC2-411E-B0C6-1599CFF92A76}" srcOrd="1" destOrd="0" presId="urn:microsoft.com/office/officeart/2005/8/layout/chevron2"/>
    <dgm:cxn modelId="{983578C5-9090-42B8-B7AF-5ABAFDEB258D}" type="presParOf" srcId="{FF71A68D-210E-4F89-A4A4-B4458398AEBA}" destId="{13019AC9-FCF9-40A3-98BB-FC92E76D7F9F}" srcOrd="11" destOrd="0" presId="urn:microsoft.com/office/officeart/2005/8/layout/chevron2"/>
    <dgm:cxn modelId="{41358201-299B-4F71-B1F4-D93E0B69DADF}" type="presParOf" srcId="{FF71A68D-210E-4F89-A4A4-B4458398AEBA}" destId="{0ADCE9C6-2F7B-4EC9-AABC-4643AC4655EF}" srcOrd="12" destOrd="0" presId="urn:microsoft.com/office/officeart/2005/8/layout/chevron2"/>
    <dgm:cxn modelId="{630014F4-C276-47B8-B316-E936DC9340FA}" type="presParOf" srcId="{0ADCE9C6-2F7B-4EC9-AABC-4643AC4655EF}" destId="{E64E6E64-F498-4100-BE24-7A942AA1C12D}" srcOrd="0" destOrd="0" presId="urn:microsoft.com/office/officeart/2005/8/layout/chevron2"/>
    <dgm:cxn modelId="{6DEA56CE-D0D1-4C80-AABA-D2D4A292AF1C}" type="presParOf" srcId="{0ADCE9C6-2F7B-4EC9-AABC-4643AC4655EF}" destId="{CF8D5BB2-67F8-4512-97C5-4C720DE11FFA}" srcOrd="1" destOrd="0" presId="urn:microsoft.com/office/officeart/2005/8/layout/chevron2"/>
    <dgm:cxn modelId="{5139D3AB-BEE1-41E7-A2E7-28005BC73A84}" type="presParOf" srcId="{FF71A68D-210E-4F89-A4A4-B4458398AEBA}" destId="{F6B89C83-4AA8-482A-BEE3-F499BDD977CB}" srcOrd="13" destOrd="0" presId="urn:microsoft.com/office/officeart/2005/8/layout/chevron2"/>
    <dgm:cxn modelId="{848FC721-C06A-4981-9F1E-A87410287545}" type="presParOf" srcId="{FF71A68D-210E-4F89-A4A4-B4458398AEBA}" destId="{38EFBDFA-621E-4419-BE89-13DE3FEE9673}" srcOrd="14" destOrd="0" presId="urn:microsoft.com/office/officeart/2005/8/layout/chevron2"/>
    <dgm:cxn modelId="{810337B7-7846-4E22-9458-C305933C3587}" type="presParOf" srcId="{38EFBDFA-621E-4419-BE89-13DE3FEE9673}" destId="{9406E458-8E3B-4977-ACBF-ED5735A8C64D}" srcOrd="0" destOrd="0" presId="urn:microsoft.com/office/officeart/2005/8/layout/chevron2"/>
    <dgm:cxn modelId="{4FA2733B-6914-4FC9-BD42-27A776F416A0}" type="presParOf" srcId="{38EFBDFA-621E-4419-BE89-13DE3FEE9673}" destId="{C03460DA-18C9-4FC7-AB4A-665D0DCC40C3}" srcOrd="1" destOrd="0" presId="urn:microsoft.com/office/officeart/2005/8/layout/chevron2"/>
    <dgm:cxn modelId="{B8059FB8-F952-4E82-B60E-86C535E89B4B}" type="presParOf" srcId="{FF71A68D-210E-4F89-A4A4-B4458398AEBA}" destId="{644AB03E-0B59-41B9-9BDA-1A912F63B5C7}" srcOrd="15" destOrd="0" presId="urn:microsoft.com/office/officeart/2005/8/layout/chevron2"/>
    <dgm:cxn modelId="{E4416C35-FD89-439C-AD34-53B94287293C}" type="presParOf" srcId="{FF71A68D-210E-4F89-A4A4-B4458398AEBA}" destId="{2AD07B21-5BCB-4431-8493-575E944BA34E}" srcOrd="16" destOrd="0" presId="urn:microsoft.com/office/officeart/2005/8/layout/chevron2"/>
    <dgm:cxn modelId="{55BDDE15-14CA-42CB-ABAB-D6C8FD30AE47}" type="presParOf" srcId="{2AD07B21-5BCB-4431-8493-575E944BA34E}" destId="{899ED35D-6765-4287-9390-ED160B5B73B3}" srcOrd="0" destOrd="0" presId="urn:microsoft.com/office/officeart/2005/8/layout/chevron2"/>
    <dgm:cxn modelId="{8D1885B9-4EC2-4387-A2EB-0913BC790907}" type="presParOf" srcId="{2AD07B21-5BCB-4431-8493-575E944BA34E}" destId="{7D098C30-2D1D-4EA6-85A1-704831D4E96E}" srcOrd="1" destOrd="0" presId="urn:microsoft.com/office/officeart/2005/8/layout/chevron2"/>
    <dgm:cxn modelId="{B8157D67-BBAE-4BC6-A7BE-4520862ECE0F}" type="presParOf" srcId="{FF71A68D-210E-4F89-A4A4-B4458398AEBA}" destId="{7F952C86-1A2C-42C2-BF51-8ABFFC889217}" srcOrd="17" destOrd="0" presId="urn:microsoft.com/office/officeart/2005/8/layout/chevron2"/>
    <dgm:cxn modelId="{9EE8B54E-FC09-446C-8063-1713A949BF22}" type="presParOf" srcId="{FF71A68D-210E-4F89-A4A4-B4458398AEBA}" destId="{9CFAEA72-223B-45B4-A448-EAC738D6D4DE}" srcOrd="18" destOrd="0" presId="urn:microsoft.com/office/officeart/2005/8/layout/chevron2"/>
    <dgm:cxn modelId="{61BD906E-6AFC-4B90-A36F-59A6C0C5ACBA}" type="presParOf" srcId="{9CFAEA72-223B-45B4-A448-EAC738D6D4DE}" destId="{62011CE2-A68F-48BD-8803-3556A4321525}" srcOrd="0" destOrd="0" presId="urn:microsoft.com/office/officeart/2005/8/layout/chevron2"/>
    <dgm:cxn modelId="{8AD29A73-5A04-44CA-8C26-86C48E8BD647}" type="presParOf" srcId="{9CFAEA72-223B-45B4-A448-EAC738D6D4DE}" destId="{D147B0C8-F8E0-4FDF-930E-F58189B21C61}" srcOrd="1" destOrd="0" presId="urn:microsoft.com/office/officeart/2005/8/layout/chevron2"/>
    <dgm:cxn modelId="{92E5AD03-CAEB-4245-BE9E-522C7DC3CA7E}" type="presParOf" srcId="{FF71A68D-210E-4F89-A4A4-B4458398AEBA}" destId="{9C7711CF-6FCF-45D1-ABE4-9CA6D9105D62}" srcOrd="19" destOrd="0" presId="urn:microsoft.com/office/officeart/2005/8/layout/chevron2"/>
    <dgm:cxn modelId="{0DBF3C55-73E9-4819-AF03-C8746AAB14FA}" type="presParOf" srcId="{FF71A68D-210E-4F89-A4A4-B4458398AEBA}" destId="{A13AAB0C-BAA1-431F-9276-49673E31CE1C}" srcOrd="20" destOrd="0" presId="urn:microsoft.com/office/officeart/2005/8/layout/chevron2"/>
    <dgm:cxn modelId="{25C21DBF-1460-41FC-816A-5D0776B7E5F8}" type="presParOf" srcId="{A13AAB0C-BAA1-431F-9276-49673E31CE1C}" destId="{00F18469-3247-40EB-8F0D-8975BFD8778B}" srcOrd="0" destOrd="0" presId="urn:microsoft.com/office/officeart/2005/8/layout/chevron2"/>
    <dgm:cxn modelId="{184CC5FA-B805-433F-BF1F-B45DFD69D76E}" type="presParOf" srcId="{A13AAB0C-BAA1-431F-9276-49673E31CE1C}" destId="{8BAB0AF9-ABC8-48EC-AFC5-8D3375B616D1}" srcOrd="1" destOrd="0" presId="urn:microsoft.com/office/officeart/2005/8/layout/chevron2"/>
    <dgm:cxn modelId="{FD76D534-7F4E-4890-8E9B-70F319E22249}" type="presParOf" srcId="{FF71A68D-210E-4F89-A4A4-B4458398AEBA}" destId="{A094D831-3C3F-4D85-A6F7-DD27D456F94C}" srcOrd="21" destOrd="0" presId="urn:microsoft.com/office/officeart/2005/8/layout/chevron2"/>
    <dgm:cxn modelId="{40266FF7-4463-4B0B-A572-503E52E02429}" type="presParOf" srcId="{FF71A68D-210E-4F89-A4A4-B4458398AEBA}" destId="{BCE6EB5B-E755-49FA-864D-8F97B7DFDCC6}" srcOrd="22" destOrd="0" presId="urn:microsoft.com/office/officeart/2005/8/layout/chevron2"/>
    <dgm:cxn modelId="{2E60F59B-BFBE-47E8-B509-90CB8B3D6323}" type="presParOf" srcId="{BCE6EB5B-E755-49FA-864D-8F97B7DFDCC6}" destId="{0ABD15BE-F398-4A4F-92C8-34AD62C85D49}" srcOrd="0" destOrd="0" presId="urn:microsoft.com/office/officeart/2005/8/layout/chevron2"/>
    <dgm:cxn modelId="{19DE0928-CC0E-4B9B-B4FE-545DE4283168}" type="presParOf" srcId="{BCE6EB5B-E755-49FA-864D-8F97B7DFDCC6}" destId="{36CEBF7D-03EB-4EFF-9331-1C0527126B12}" srcOrd="1" destOrd="0" presId="urn:microsoft.com/office/officeart/2005/8/layout/chevron2"/>
    <dgm:cxn modelId="{29BB3F47-F16F-4044-AFFD-099019311461}" type="presParOf" srcId="{FF71A68D-210E-4F89-A4A4-B4458398AEBA}" destId="{ADC3D36E-B866-410A-8BF4-9AA35A716935}" srcOrd="23" destOrd="0" presId="urn:microsoft.com/office/officeart/2005/8/layout/chevron2"/>
    <dgm:cxn modelId="{1F892DEC-821F-4130-B37D-4FEB516D67C2}" type="presParOf" srcId="{FF71A68D-210E-4F89-A4A4-B4458398AEBA}" destId="{BA49196E-D807-4A10-9A84-2F9226468352}" srcOrd="24" destOrd="0" presId="urn:microsoft.com/office/officeart/2005/8/layout/chevron2"/>
    <dgm:cxn modelId="{E2FCEE72-B5C3-420F-83E1-350CA32FB4BA}" type="presParOf" srcId="{BA49196E-D807-4A10-9A84-2F9226468352}" destId="{80EF2F0C-7F57-4F05-9897-E2EEB44739B3}" srcOrd="0" destOrd="0" presId="urn:microsoft.com/office/officeart/2005/8/layout/chevron2"/>
    <dgm:cxn modelId="{F3967D58-1A40-4BA1-9A5C-47690E02DCAC}" type="presParOf" srcId="{BA49196E-D807-4A10-9A84-2F9226468352}" destId="{2702DCC8-6CA6-494B-A038-99D3250A365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D3F97B-3499-48A3-BB74-40B2BAF85958}" type="doc">
      <dgm:prSet loTypeId="urn:microsoft.com/office/officeart/2005/8/layout/chevron2" loCatId="list" qsTypeId="urn:microsoft.com/office/officeart/2005/8/quickstyle/simple5" qsCatId="simple" csTypeId="urn:microsoft.com/office/officeart/2005/8/colors/colorful2" csCatId="colorful" phldr="1"/>
      <dgm:spPr/>
      <dgm:t>
        <a:bodyPr/>
        <a:lstStyle/>
        <a:p>
          <a:endParaRPr lang="en-US"/>
        </a:p>
      </dgm:t>
    </dgm:pt>
    <dgm:pt modelId="{D5A58D13-ECDF-434B-A944-7C3A083C2804}">
      <dgm:prSet phldrT="[Text]" custT="1"/>
      <dgm:spPr/>
      <dgm:t>
        <a:bodyPr/>
        <a:lstStyle/>
        <a:p>
          <a:pPr algn="l">
            <a:buNone/>
          </a:pPr>
          <a:r>
            <a:rPr lang="en-US" sz="1300" b="0">
              <a:solidFill>
                <a:srgbClr val="00B050"/>
              </a:solidFill>
              <a:latin typeface="Futura Next Book"/>
            </a:rPr>
            <a:t>Responsive web design - supported view port 767px (Mobile and Desktop)</a:t>
          </a:r>
          <a:endParaRPr lang="en-US" sz="1300" b="0">
            <a:solidFill>
              <a:srgbClr val="00B050"/>
            </a:solidFill>
          </a:endParaRPr>
        </a:p>
      </dgm:t>
    </dgm:pt>
    <dgm:pt modelId="{9935545C-80AB-40EF-A545-6E5049CAEDBF}" type="parTrans" cxnId="{8E9EABBE-9DC6-4E9F-8492-D00D34D20E41}">
      <dgm:prSet/>
      <dgm:spPr/>
      <dgm:t>
        <a:bodyPr/>
        <a:lstStyle/>
        <a:p>
          <a:endParaRPr lang="en-US"/>
        </a:p>
      </dgm:t>
    </dgm:pt>
    <dgm:pt modelId="{7EDF8420-326E-438E-B5EB-41C0D3D27214}" type="sibTrans" cxnId="{8E9EABBE-9DC6-4E9F-8492-D00D34D20E41}">
      <dgm:prSet/>
      <dgm:spPr/>
      <dgm:t>
        <a:bodyPr/>
        <a:lstStyle/>
        <a:p>
          <a:endParaRPr lang="en-US"/>
        </a:p>
      </dgm:t>
    </dgm:pt>
    <dgm:pt modelId="{8E0F2ABE-780B-4536-B54D-7F57D8A3D806}">
      <dgm:prSet phldrT="[Text]" custT="1"/>
      <dgm:spPr/>
      <dgm:t>
        <a:bodyPr/>
        <a:lstStyle/>
        <a:p>
          <a:pPr algn="l">
            <a:buClrTx/>
            <a:buSzTx/>
            <a:buFont typeface="+mj-lt"/>
            <a:buNone/>
          </a:pPr>
          <a:r>
            <a:rPr lang="en-US" sz="1300" b="0">
              <a:solidFill>
                <a:srgbClr val="00B050"/>
              </a:solidFill>
              <a:latin typeface="Futura Next Book"/>
            </a:rPr>
            <a:t>Data Metrics and Logging</a:t>
          </a:r>
          <a:endParaRPr lang="en-US" sz="1300" b="0">
            <a:solidFill>
              <a:srgbClr val="00B050"/>
            </a:solidFill>
          </a:endParaRPr>
        </a:p>
      </dgm:t>
    </dgm:pt>
    <dgm:pt modelId="{D75A17EA-942D-4BA5-BB43-82D7DD298D1C}" type="parTrans" cxnId="{BE3FF4CA-8406-4E46-91BD-EADD2BAAC41C}">
      <dgm:prSet/>
      <dgm:spPr/>
      <dgm:t>
        <a:bodyPr/>
        <a:lstStyle/>
        <a:p>
          <a:endParaRPr lang="en-US"/>
        </a:p>
      </dgm:t>
    </dgm:pt>
    <dgm:pt modelId="{A690C075-906D-460E-AAAC-B44F6DF43AB3}" type="sibTrans" cxnId="{BE3FF4CA-8406-4E46-91BD-EADD2BAAC41C}">
      <dgm:prSet/>
      <dgm:spPr/>
      <dgm:t>
        <a:bodyPr/>
        <a:lstStyle/>
        <a:p>
          <a:endParaRPr lang="en-US"/>
        </a:p>
      </dgm:t>
    </dgm:pt>
    <dgm:pt modelId="{3C41AFA8-9846-498D-9408-FC852E0982CE}">
      <dgm:prSet phldrT="[Text]" custT="1"/>
      <dgm:spPr/>
      <dgm:t>
        <a:bodyPr/>
        <a:lstStyle/>
        <a:p>
          <a:pPr algn="l">
            <a:buClrTx/>
            <a:buSzTx/>
            <a:buFont typeface="+mj-lt"/>
            <a:buNone/>
          </a:pPr>
          <a:r>
            <a:rPr kumimoji="0" lang="en-IN" sz="1300" b="0" i="0" u="none" strike="noStrike" cap="none" spc="0" normalizeH="0" baseline="0" noProof="0">
              <a:ln>
                <a:noFill/>
              </a:ln>
              <a:solidFill>
                <a:srgbClr val="00B050"/>
              </a:solidFill>
              <a:effectLst/>
              <a:uLnTx/>
              <a:uFillTx/>
              <a:latin typeface="Futura Next Book"/>
            </a:rPr>
            <a:t>CI&amp;CD Pipelines to be deployed via</a:t>
          </a:r>
          <a:r>
            <a:rPr kumimoji="0" lang="en-IN" sz="1300" b="0" i="0" u="none" strike="noStrike" cap="none" spc="0" normalizeH="0" noProof="0">
              <a:ln>
                <a:noFill/>
              </a:ln>
              <a:solidFill>
                <a:srgbClr val="00B050"/>
              </a:solidFill>
              <a:effectLst/>
              <a:uLnTx/>
              <a:uFillTx/>
              <a:latin typeface="Futura Next Book"/>
            </a:rPr>
            <a:t> Jenkins | Docker.</a:t>
          </a:r>
          <a:endParaRPr lang="en-US" sz="1300" b="0">
            <a:solidFill>
              <a:srgbClr val="00B050"/>
            </a:solidFill>
          </a:endParaRPr>
        </a:p>
      </dgm:t>
    </dgm:pt>
    <dgm:pt modelId="{1A49FD18-D529-476D-B90F-B7B504E25C3A}" type="parTrans" cxnId="{3E70C186-01D2-45A8-B4E6-FD5C0F2188CA}">
      <dgm:prSet/>
      <dgm:spPr/>
      <dgm:t>
        <a:bodyPr/>
        <a:lstStyle/>
        <a:p>
          <a:endParaRPr lang="en-US"/>
        </a:p>
      </dgm:t>
    </dgm:pt>
    <dgm:pt modelId="{DE8571E5-F280-43A4-9F22-61C679849E87}" type="sibTrans" cxnId="{3E70C186-01D2-45A8-B4E6-FD5C0F2188CA}">
      <dgm:prSet/>
      <dgm:spPr/>
      <dgm:t>
        <a:bodyPr/>
        <a:lstStyle/>
        <a:p>
          <a:endParaRPr lang="en-US"/>
        </a:p>
      </dgm:t>
    </dgm:pt>
    <dgm:pt modelId="{FA564A03-D187-4367-8646-CB2D783E6A3C}">
      <dgm:prSet phldrT="[Text]" custT="1"/>
      <dgm:spPr/>
      <dgm:t>
        <a:bodyPr/>
        <a:lstStyle/>
        <a:p>
          <a:pPr algn="l">
            <a:buClrTx/>
            <a:buSzTx/>
            <a:buFont typeface="+mj-lt"/>
            <a:buNone/>
          </a:pPr>
          <a:r>
            <a:rPr lang="en-IN" sz="1300" b="0" baseline="0">
              <a:solidFill>
                <a:srgbClr val="00B050"/>
              </a:solidFill>
              <a:latin typeface="Futura Next Book"/>
            </a:rPr>
            <a:t>Release wise pipeline configuration </a:t>
          </a:r>
          <a:r>
            <a:rPr lang="en-IN" sz="1300" b="0">
              <a:solidFill>
                <a:srgbClr val="00B050"/>
              </a:solidFill>
              <a:latin typeface="Futura Next Book"/>
            </a:rPr>
            <a:t>for hot fixes and feature releases</a:t>
          </a:r>
          <a:endParaRPr lang="en-US" sz="1300" b="1">
            <a:solidFill>
              <a:srgbClr val="00B050"/>
            </a:solidFill>
          </a:endParaRPr>
        </a:p>
      </dgm:t>
    </dgm:pt>
    <dgm:pt modelId="{61EB1D9C-C8EE-4DC9-9BB6-2ECED43BB9A9}" type="parTrans" cxnId="{35C5C067-9C24-41D7-92D8-53AD7BABD2F0}">
      <dgm:prSet/>
      <dgm:spPr/>
      <dgm:t>
        <a:bodyPr/>
        <a:lstStyle/>
        <a:p>
          <a:endParaRPr lang="en-US"/>
        </a:p>
      </dgm:t>
    </dgm:pt>
    <dgm:pt modelId="{8B838013-5B0D-44F3-93CF-C6D24AFB6FE8}" type="sibTrans" cxnId="{35C5C067-9C24-41D7-92D8-53AD7BABD2F0}">
      <dgm:prSet/>
      <dgm:spPr/>
      <dgm:t>
        <a:bodyPr/>
        <a:lstStyle/>
        <a:p>
          <a:endParaRPr lang="en-US"/>
        </a:p>
      </dgm:t>
    </dgm:pt>
    <dgm:pt modelId="{3501BD54-7614-4D06-86FD-F5E066CC3B2F}">
      <dgm:prSet phldrT="[Text]" custT="1"/>
      <dgm:spPr/>
      <dgm:t>
        <a:bodyPr/>
        <a:lstStyle/>
        <a:p>
          <a:pPr algn="l">
            <a:buClrTx/>
            <a:buSzTx/>
            <a:buFont typeface="+mj-lt"/>
            <a:buNone/>
          </a:pPr>
          <a:r>
            <a:rPr lang="en-US" sz="1300" b="0">
              <a:solidFill>
                <a:srgbClr val="00B050"/>
              </a:solidFill>
              <a:latin typeface="Futura Next Book"/>
            </a:rPr>
            <a:t>Proper Error page should be displayed</a:t>
          </a:r>
          <a:endParaRPr lang="en-US" sz="1300" b="0">
            <a:solidFill>
              <a:srgbClr val="00B050"/>
            </a:solidFill>
          </a:endParaRPr>
        </a:p>
      </dgm:t>
    </dgm:pt>
    <dgm:pt modelId="{E3EA35EF-E4A4-410A-9D5B-BA7A1AA09810}" type="parTrans" cxnId="{7589D50E-C74A-4223-BE7B-AE04ADE916EE}">
      <dgm:prSet/>
      <dgm:spPr/>
      <dgm:t>
        <a:bodyPr/>
        <a:lstStyle/>
        <a:p>
          <a:endParaRPr lang="en-US"/>
        </a:p>
      </dgm:t>
    </dgm:pt>
    <dgm:pt modelId="{1F6C1EFB-4014-4BAC-B939-39187C55AF71}" type="sibTrans" cxnId="{7589D50E-C74A-4223-BE7B-AE04ADE916EE}">
      <dgm:prSet/>
      <dgm:spPr/>
      <dgm:t>
        <a:bodyPr/>
        <a:lstStyle/>
        <a:p>
          <a:endParaRPr lang="en-US"/>
        </a:p>
      </dgm:t>
    </dgm:pt>
    <dgm:pt modelId="{8C89173B-99C7-461A-8CE5-7045EF3A8A0E}">
      <dgm:prSet phldrT="[Text]" custT="1"/>
      <dgm:spPr/>
      <dgm:t>
        <a:bodyPr/>
        <a:lstStyle/>
        <a:p>
          <a:pPr algn="l">
            <a:buClrTx/>
            <a:buSzTx/>
            <a:buFont typeface="+mj-lt"/>
            <a:buNone/>
          </a:pPr>
          <a:r>
            <a:rPr lang="en-US" sz="1300" b="0">
              <a:solidFill>
                <a:srgbClr val="00B050"/>
              </a:solidFill>
              <a:latin typeface="Futura Next Book"/>
            </a:rPr>
            <a:t>Test Data preparation, management and data cleanup should be there.</a:t>
          </a:r>
          <a:endParaRPr lang="en-US" sz="1300" b="0">
            <a:solidFill>
              <a:srgbClr val="00B050"/>
            </a:solidFill>
          </a:endParaRPr>
        </a:p>
      </dgm:t>
    </dgm:pt>
    <dgm:pt modelId="{28B92CBD-FD72-4571-B622-6014567339EF}" type="parTrans" cxnId="{0C67FC1A-A0B6-46A6-B7A1-55408D22C850}">
      <dgm:prSet/>
      <dgm:spPr/>
      <dgm:t>
        <a:bodyPr/>
        <a:lstStyle/>
        <a:p>
          <a:endParaRPr lang="en-US"/>
        </a:p>
      </dgm:t>
    </dgm:pt>
    <dgm:pt modelId="{96AB3FE3-0D4F-46C9-A947-EEE0CB0DAB1C}" type="sibTrans" cxnId="{0C67FC1A-A0B6-46A6-B7A1-55408D22C850}">
      <dgm:prSet/>
      <dgm:spPr/>
      <dgm:t>
        <a:bodyPr/>
        <a:lstStyle/>
        <a:p>
          <a:endParaRPr lang="en-US"/>
        </a:p>
      </dgm:t>
    </dgm:pt>
    <dgm:pt modelId="{3A835844-A6A2-448D-9AEE-655A566F7DF2}">
      <dgm:prSet phldrT="[Text]" custT="1"/>
      <dgm:spPr/>
      <dgm:t>
        <a:bodyPr/>
        <a:lstStyle/>
        <a:p>
          <a:pPr algn="l">
            <a:buNone/>
          </a:pPr>
          <a:r>
            <a:rPr lang="en-US" sz="1300" b="0">
              <a:solidFill>
                <a:srgbClr val="00B050"/>
              </a:solidFill>
              <a:latin typeface="Futura Next Book"/>
            </a:rPr>
            <a:t>Continuous failures shall be communicated at priority via alerts to the support teams to be acted upon. </a:t>
          </a:r>
          <a:endParaRPr lang="en-US" sz="1300" b="0">
            <a:solidFill>
              <a:srgbClr val="00B050"/>
            </a:solidFill>
          </a:endParaRPr>
        </a:p>
      </dgm:t>
    </dgm:pt>
    <dgm:pt modelId="{3EFC52EF-9E39-436B-8A74-6184C9C22BBD}" type="parTrans" cxnId="{C204C095-A5FB-44FA-BC9C-36C22BC34B70}">
      <dgm:prSet/>
      <dgm:spPr/>
      <dgm:t>
        <a:bodyPr/>
        <a:lstStyle/>
        <a:p>
          <a:endParaRPr lang="en-US"/>
        </a:p>
      </dgm:t>
    </dgm:pt>
    <dgm:pt modelId="{8D813AF7-065D-429E-8182-F78D9BCEA019}" type="sibTrans" cxnId="{C204C095-A5FB-44FA-BC9C-36C22BC34B70}">
      <dgm:prSet/>
      <dgm:spPr/>
      <dgm:t>
        <a:bodyPr/>
        <a:lstStyle/>
        <a:p>
          <a:endParaRPr lang="en-US"/>
        </a:p>
      </dgm:t>
    </dgm:pt>
    <dgm:pt modelId="{40642695-ABBC-4FE4-A3D2-6ACE3529CC22}">
      <dgm:prSet phldrT="[Text]" custT="1"/>
      <dgm:spPr/>
      <dgm:t>
        <a:bodyPr/>
        <a:lstStyle/>
        <a:p>
          <a:pPr algn="l">
            <a:buNone/>
          </a:pPr>
          <a:r>
            <a:rPr lang="en-US" sz="1300" b="0">
              <a:solidFill>
                <a:srgbClr val="00B050"/>
              </a:solidFill>
              <a:latin typeface="Futura Next Book"/>
            </a:rPr>
            <a:t>Proper error handling should be there for microservice.</a:t>
          </a:r>
          <a:endParaRPr lang="en-US" sz="1300" b="0">
            <a:solidFill>
              <a:srgbClr val="00B050"/>
            </a:solidFill>
          </a:endParaRPr>
        </a:p>
      </dgm:t>
    </dgm:pt>
    <dgm:pt modelId="{D5577DD4-9466-4464-AB6B-7F1524C4C5F4}" type="parTrans" cxnId="{605AA3F9-C746-4F87-9F66-A7EB8C723D9C}">
      <dgm:prSet/>
      <dgm:spPr/>
      <dgm:t>
        <a:bodyPr/>
        <a:lstStyle/>
        <a:p>
          <a:endParaRPr lang="en-US"/>
        </a:p>
      </dgm:t>
    </dgm:pt>
    <dgm:pt modelId="{50D6C3AD-531A-4F6F-AA9C-74F8B3725968}" type="sibTrans" cxnId="{605AA3F9-C746-4F87-9F66-A7EB8C723D9C}">
      <dgm:prSet/>
      <dgm:spPr/>
      <dgm:t>
        <a:bodyPr/>
        <a:lstStyle/>
        <a:p>
          <a:endParaRPr lang="en-US"/>
        </a:p>
      </dgm:t>
    </dgm:pt>
    <dgm:pt modelId="{BC63B631-5A13-483E-ABF1-FF10350B43B7}">
      <dgm:prSet phldrT="[Text]" custT="1"/>
      <dgm:spPr/>
      <dgm:t>
        <a:bodyPr/>
        <a:lstStyle/>
        <a:p>
          <a:pPr algn="l">
            <a:buFont typeface="+mj-lt"/>
            <a:buNone/>
          </a:pPr>
          <a:r>
            <a:rPr lang="en-US" sz="1300" b="0">
              <a:solidFill>
                <a:srgbClr val="00B050"/>
              </a:solidFill>
              <a:latin typeface="Futura Next Book"/>
            </a:rPr>
            <a:t>Test Data preparation, management and data cleanup should be there.</a:t>
          </a:r>
          <a:endParaRPr lang="en-US" sz="1300" b="0">
            <a:solidFill>
              <a:srgbClr val="00B050"/>
            </a:solidFill>
          </a:endParaRPr>
        </a:p>
      </dgm:t>
    </dgm:pt>
    <dgm:pt modelId="{A33D4F1C-22DD-46EE-9303-C7278468303B}" type="parTrans" cxnId="{F48A4706-E9AC-4423-8AC1-7052554EC32A}">
      <dgm:prSet/>
      <dgm:spPr/>
      <dgm:t>
        <a:bodyPr/>
        <a:lstStyle/>
        <a:p>
          <a:endParaRPr lang="en-US"/>
        </a:p>
      </dgm:t>
    </dgm:pt>
    <dgm:pt modelId="{D3D1A711-F531-4755-8BC8-23236D9AC427}" type="sibTrans" cxnId="{F48A4706-E9AC-4423-8AC1-7052554EC32A}">
      <dgm:prSet/>
      <dgm:spPr/>
      <dgm:t>
        <a:bodyPr/>
        <a:lstStyle/>
        <a:p>
          <a:endParaRPr lang="en-US"/>
        </a:p>
      </dgm:t>
    </dgm:pt>
    <dgm:pt modelId="{9DCECD78-C036-4597-9AD2-072BADCF8917}">
      <dgm:prSet phldrT="[Text]" custT="1"/>
      <dgm:spPr/>
      <dgm:t>
        <a:bodyPr/>
        <a:lstStyle/>
        <a:p>
          <a:pPr algn="l"/>
          <a:endParaRPr lang="en-US" sz="1300" b="0">
            <a:solidFill>
              <a:schemeClr val="tx1"/>
            </a:solidFill>
          </a:endParaRPr>
        </a:p>
      </dgm:t>
    </dgm:pt>
    <dgm:pt modelId="{D0C9C950-91A3-4A5C-A556-21D89CC35363}" type="parTrans" cxnId="{84FC99E0-8D82-4E54-AE8C-22322CF44AE6}">
      <dgm:prSet/>
      <dgm:spPr/>
      <dgm:t>
        <a:bodyPr/>
        <a:lstStyle/>
        <a:p>
          <a:endParaRPr lang="en-US"/>
        </a:p>
      </dgm:t>
    </dgm:pt>
    <dgm:pt modelId="{7175688C-61BF-4D25-B3AE-301E21E36F65}" type="sibTrans" cxnId="{84FC99E0-8D82-4E54-AE8C-22322CF44AE6}">
      <dgm:prSet/>
      <dgm:spPr/>
      <dgm:t>
        <a:bodyPr/>
        <a:lstStyle/>
        <a:p>
          <a:endParaRPr lang="en-US"/>
        </a:p>
      </dgm:t>
    </dgm:pt>
    <dgm:pt modelId="{05F96E24-7319-45C6-BC2F-27DADA093539}">
      <dgm:prSet phldrT="[Text]" custT="1"/>
      <dgm:spPr/>
      <dgm:t>
        <a:bodyPr/>
        <a:lstStyle/>
        <a:p>
          <a:pPr algn="l">
            <a:buNone/>
          </a:pPr>
          <a:r>
            <a:rPr lang="en-US" sz="1300" b="0">
              <a:solidFill>
                <a:srgbClr val="00B050"/>
              </a:solidFill>
              <a:latin typeface="Futura Next Book"/>
            </a:rPr>
            <a:t>Continuous failures shall be communicated at priority via alerts to the support teams to be acted upon. </a:t>
          </a:r>
          <a:endParaRPr lang="en-US" sz="1300" b="0">
            <a:solidFill>
              <a:srgbClr val="00B050"/>
            </a:solidFill>
          </a:endParaRPr>
        </a:p>
      </dgm:t>
    </dgm:pt>
    <dgm:pt modelId="{AB5F62F1-1AE6-4C4E-A961-A997388B65C9}" type="parTrans" cxnId="{AC92F738-E0C2-4C40-88E3-3BC1FCB89914}">
      <dgm:prSet/>
      <dgm:spPr/>
      <dgm:t>
        <a:bodyPr/>
        <a:lstStyle/>
        <a:p>
          <a:endParaRPr lang="en-US"/>
        </a:p>
      </dgm:t>
    </dgm:pt>
    <dgm:pt modelId="{C862D314-A63C-4DCB-905F-32FF593FD91F}" type="sibTrans" cxnId="{AC92F738-E0C2-4C40-88E3-3BC1FCB89914}">
      <dgm:prSet/>
      <dgm:spPr/>
      <dgm:t>
        <a:bodyPr/>
        <a:lstStyle/>
        <a:p>
          <a:endParaRPr lang="en-US"/>
        </a:p>
      </dgm:t>
    </dgm:pt>
    <dgm:pt modelId="{3CDEE1D9-F62B-46AB-9294-6C07BB437E5E}">
      <dgm:prSet phldrT="[Text]" custT="1"/>
      <dgm:spPr/>
      <dgm:t>
        <a:bodyPr/>
        <a:lstStyle/>
        <a:p>
          <a:pPr algn="l">
            <a:buFont typeface="+mj-lt"/>
            <a:buAutoNum type="romanLcPeriod"/>
          </a:pPr>
          <a:endParaRPr lang="en-US" sz="1300" b="0">
            <a:solidFill>
              <a:schemeClr val="tx1"/>
            </a:solidFill>
          </a:endParaRPr>
        </a:p>
      </dgm:t>
    </dgm:pt>
    <dgm:pt modelId="{D3637721-70A4-4060-9953-AF667EE9DEDC}" type="parTrans" cxnId="{5164D48A-3D7E-4188-AC6B-CC554C499ABB}">
      <dgm:prSet/>
      <dgm:spPr/>
      <dgm:t>
        <a:bodyPr/>
        <a:lstStyle/>
        <a:p>
          <a:endParaRPr lang="en-US"/>
        </a:p>
      </dgm:t>
    </dgm:pt>
    <dgm:pt modelId="{4F2734D7-2969-4ED8-88E3-872CDD939282}" type="sibTrans" cxnId="{5164D48A-3D7E-4188-AC6B-CC554C499ABB}">
      <dgm:prSet/>
      <dgm:spPr/>
      <dgm:t>
        <a:bodyPr/>
        <a:lstStyle/>
        <a:p>
          <a:endParaRPr lang="en-US"/>
        </a:p>
      </dgm:t>
    </dgm:pt>
    <dgm:pt modelId="{21DC7750-0EE8-4D0E-9BDE-7B0677D18DFD}">
      <dgm:prSet phldrT="[Text]" custT="1"/>
      <dgm:spPr/>
      <dgm:t>
        <a:bodyPr/>
        <a:lstStyle/>
        <a:p>
          <a:pPr algn="l">
            <a:buNone/>
          </a:pPr>
          <a:r>
            <a:rPr lang="en-US" sz="1300" b="0">
              <a:solidFill>
                <a:srgbClr val="00B050"/>
              </a:solidFill>
              <a:latin typeface="Futura Next Book"/>
            </a:rPr>
            <a:t>Proper error handling should be there for microservice.</a:t>
          </a:r>
          <a:endParaRPr lang="en-US" sz="1300" b="0">
            <a:solidFill>
              <a:srgbClr val="00B050"/>
            </a:solidFill>
          </a:endParaRPr>
        </a:p>
      </dgm:t>
    </dgm:pt>
    <dgm:pt modelId="{62064715-5416-458C-8716-EBF9A7F6C700}" type="parTrans" cxnId="{90AF98F2-BCC6-4711-8A77-918C84070162}">
      <dgm:prSet/>
      <dgm:spPr/>
      <dgm:t>
        <a:bodyPr/>
        <a:lstStyle/>
        <a:p>
          <a:endParaRPr lang="en-US"/>
        </a:p>
      </dgm:t>
    </dgm:pt>
    <dgm:pt modelId="{BC5D24DC-C86E-4E83-A5AE-59A0830739FA}" type="sibTrans" cxnId="{90AF98F2-BCC6-4711-8A77-918C84070162}">
      <dgm:prSet/>
      <dgm:spPr/>
      <dgm:t>
        <a:bodyPr/>
        <a:lstStyle/>
        <a:p>
          <a:endParaRPr lang="en-US"/>
        </a:p>
      </dgm:t>
    </dgm:pt>
    <dgm:pt modelId="{62859F86-40E4-4EA7-A573-7814D62C6F22}">
      <dgm:prSet phldrT="[Text]" custT="1"/>
      <dgm:spPr/>
      <dgm:t>
        <a:bodyPr/>
        <a:lstStyle/>
        <a:p>
          <a:pPr algn="l"/>
          <a:endParaRPr lang="en-US" sz="1300" b="0">
            <a:solidFill>
              <a:schemeClr val="tx1"/>
            </a:solidFill>
          </a:endParaRPr>
        </a:p>
      </dgm:t>
    </dgm:pt>
    <dgm:pt modelId="{30EFE65B-BEEA-4643-9307-0CE38A95AF2D}" type="parTrans" cxnId="{1244D2ED-79F3-4B16-B9EC-8FEB896C4F60}">
      <dgm:prSet/>
      <dgm:spPr/>
      <dgm:t>
        <a:bodyPr/>
        <a:lstStyle/>
        <a:p>
          <a:endParaRPr lang="en-US"/>
        </a:p>
      </dgm:t>
    </dgm:pt>
    <dgm:pt modelId="{E60C9BE2-42B0-45A9-BD26-B7A9D3495F03}" type="sibTrans" cxnId="{1244D2ED-79F3-4B16-B9EC-8FEB896C4F60}">
      <dgm:prSet/>
      <dgm:spPr/>
      <dgm:t>
        <a:bodyPr/>
        <a:lstStyle/>
        <a:p>
          <a:endParaRPr lang="en-US"/>
        </a:p>
      </dgm:t>
    </dgm:pt>
    <dgm:pt modelId="{4D77BF48-DEE1-491A-8426-0CBAE5A41778}">
      <dgm:prSet phldrT="[Text]" custT="1"/>
      <dgm:spPr/>
      <dgm:t>
        <a:bodyPr/>
        <a:lstStyle/>
        <a:p>
          <a:pPr algn="l">
            <a:buFont typeface="+mj-lt"/>
            <a:buNone/>
          </a:pPr>
          <a:r>
            <a:rPr lang="en-US" sz="1300" b="0">
              <a:solidFill>
                <a:srgbClr val="00B050"/>
              </a:solidFill>
              <a:latin typeface="Futura Next Book"/>
            </a:rPr>
            <a:t>Email notification to admin in case server is down for particular amount of time</a:t>
          </a:r>
          <a:endParaRPr lang="en-US" sz="1300" b="0">
            <a:solidFill>
              <a:srgbClr val="00B050"/>
            </a:solidFill>
          </a:endParaRPr>
        </a:p>
      </dgm:t>
    </dgm:pt>
    <dgm:pt modelId="{F0A8FCC7-EB49-4B1C-98E3-F1B1AC965B01}" type="parTrans" cxnId="{3C3A9673-275D-400D-9B86-8EAA4822C707}">
      <dgm:prSet/>
      <dgm:spPr/>
      <dgm:t>
        <a:bodyPr/>
        <a:lstStyle/>
        <a:p>
          <a:endParaRPr lang="en-US"/>
        </a:p>
      </dgm:t>
    </dgm:pt>
    <dgm:pt modelId="{0D04399B-833F-4F48-AA47-AB58F4B6F297}" type="sibTrans" cxnId="{3C3A9673-275D-400D-9B86-8EAA4822C707}">
      <dgm:prSet/>
      <dgm:spPr/>
      <dgm:t>
        <a:bodyPr/>
        <a:lstStyle/>
        <a:p>
          <a:endParaRPr lang="en-US"/>
        </a:p>
      </dgm:t>
    </dgm:pt>
    <dgm:pt modelId="{D40ABBC2-AC95-422E-8E78-EE2E9A28069D}">
      <dgm:prSet phldrT="[Text]" custT="1"/>
      <dgm:spPr/>
      <dgm:t>
        <a:bodyPr/>
        <a:lstStyle/>
        <a:p>
          <a:pPr algn="l">
            <a:buAutoNum type="romanLcPeriod"/>
          </a:pPr>
          <a:endParaRPr lang="en-US" sz="1300" b="0">
            <a:solidFill>
              <a:schemeClr val="tx1"/>
            </a:solidFill>
          </a:endParaRPr>
        </a:p>
      </dgm:t>
    </dgm:pt>
    <dgm:pt modelId="{03ACBC23-6B61-4F11-BF66-1113B072A2D7}" type="parTrans" cxnId="{F4CDF297-C5DF-432B-B5D3-DA8F03499273}">
      <dgm:prSet/>
      <dgm:spPr/>
      <dgm:t>
        <a:bodyPr/>
        <a:lstStyle/>
        <a:p>
          <a:endParaRPr lang="en-US"/>
        </a:p>
      </dgm:t>
    </dgm:pt>
    <dgm:pt modelId="{F7AD2EF0-861E-4057-B9ED-7C8B66013195}" type="sibTrans" cxnId="{F4CDF297-C5DF-432B-B5D3-DA8F03499273}">
      <dgm:prSet/>
      <dgm:spPr/>
      <dgm:t>
        <a:bodyPr/>
        <a:lstStyle/>
        <a:p>
          <a:endParaRPr lang="en-US"/>
        </a:p>
      </dgm:t>
    </dgm:pt>
    <dgm:pt modelId="{1EA00585-AA1D-42D0-BBEA-1AD9085C4451}">
      <dgm:prSet phldrT="[Text]" custT="1"/>
      <dgm:spPr/>
      <dgm:t>
        <a:bodyPr/>
        <a:lstStyle/>
        <a:p>
          <a:pPr algn="l">
            <a:buNone/>
          </a:pPr>
          <a:r>
            <a:rPr lang="en-US" sz="1300" b="0">
              <a:solidFill>
                <a:srgbClr val="00B050"/>
              </a:solidFill>
              <a:latin typeface="Futura Next Book"/>
            </a:rPr>
            <a:t>Accessibility</a:t>
          </a:r>
          <a:endParaRPr lang="en-US" sz="1300" b="0">
            <a:solidFill>
              <a:srgbClr val="00B050"/>
            </a:solidFill>
          </a:endParaRPr>
        </a:p>
      </dgm:t>
    </dgm:pt>
    <dgm:pt modelId="{B340F1F9-9F46-4199-97B9-F09B2A8DC793}" type="parTrans" cxnId="{AE6C506A-D6E1-4E16-81EE-5B48575F6D4B}">
      <dgm:prSet/>
      <dgm:spPr/>
      <dgm:t>
        <a:bodyPr/>
        <a:lstStyle/>
        <a:p>
          <a:endParaRPr lang="en-US"/>
        </a:p>
      </dgm:t>
    </dgm:pt>
    <dgm:pt modelId="{1A045EAE-7105-4E12-9AAB-91971D00F468}" type="sibTrans" cxnId="{AE6C506A-D6E1-4E16-81EE-5B48575F6D4B}">
      <dgm:prSet/>
      <dgm:spPr/>
      <dgm:t>
        <a:bodyPr/>
        <a:lstStyle/>
        <a:p>
          <a:endParaRPr lang="en-US"/>
        </a:p>
      </dgm:t>
    </dgm:pt>
    <dgm:pt modelId="{D335F3B7-5C15-4DD1-B0B3-BB7690985C0A}">
      <dgm:prSet phldrT="[Text]" custT="1"/>
      <dgm:spPr/>
      <dgm:t>
        <a:bodyPr/>
        <a:lstStyle/>
        <a:p>
          <a:pPr algn="l">
            <a:buFont typeface="+mj-lt"/>
            <a:buAutoNum type="romanLcPeriod"/>
          </a:pPr>
          <a:endParaRPr lang="en-US" sz="1300" b="0">
            <a:solidFill>
              <a:schemeClr val="tx1"/>
            </a:solidFill>
          </a:endParaRPr>
        </a:p>
      </dgm:t>
    </dgm:pt>
    <dgm:pt modelId="{28F04013-157F-4776-A2D2-D2F571F9F38E}" type="parTrans" cxnId="{54D0F6E6-E2D1-48FA-80FF-EF53EC9E8DEC}">
      <dgm:prSet/>
      <dgm:spPr/>
      <dgm:t>
        <a:bodyPr/>
        <a:lstStyle/>
        <a:p>
          <a:endParaRPr lang="en-US"/>
        </a:p>
      </dgm:t>
    </dgm:pt>
    <dgm:pt modelId="{D45FC6B9-F61C-47BF-9E58-C21254B93075}" type="sibTrans" cxnId="{54D0F6E6-E2D1-48FA-80FF-EF53EC9E8DEC}">
      <dgm:prSet/>
      <dgm:spPr/>
      <dgm:t>
        <a:bodyPr/>
        <a:lstStyle/>
        <a:p>
          <a:endParaRPr lang="en-US"/>
        </a:p>
      </dgm:t>
    </dgm:pt>
    <dgm:pt modelId="{3F39EE4D-3A6E-48E6-BAB1-FD149DC6E5FC}">
      <dgm:prSet phldrT="[Text]" custT="1"/>
      <dgm:spPr/>
      <dgm:t>
        <a:bodyPr/>
        <a:lstStyle/>
        <a:p>
          <a:pPr algn="l"/>
          <a:endParaRPr lang="en-US" sz="1300" b="0">
            <a:solidFill>
              <a:schemeClr val="tx1"/>
            </a:solidFill>
          </a:endParaRPr>
        </a:p>
      </dgm:t>
    </dgm:pt>
    <dgm:pt modelId="{23AD6A00-7CAE-4253-9BFA-00434573747F}" type="parTrans" cxnId="{5994A239-F5D1-49BA-AFE3-C9DE872EA1DE}">
      <dgm:prSet/>
      <dgm:spPr/>
      <dgm:t>
        <a:bodyPr/>
        <a:lstStyle/>
        <a:p>
          <a:endParaRPr lang="en-US"/>
        </a:p>
      </dgm:t>
    </dgm:pt>
    <dgm:pt modelId="{F51C463F-9BCE-4E22-A3CE-08BD17426B4E}" type="sibTrans" cxnId="{5994A239-F5D1-49BA-AFE3-C9DE872EA1DE}">
      <dgm:prSet/>
      <dgm:spPr/>
      <dgm:t>
        <a:bodyPr/>
        <a:lstStyle/>
        <a:p>
          <a:endParaRPr lang="en-US"/>
        </a:p>
      </dgm:t>
    </dgm:pt>
    <dgm:pt modelId="{04002C14-1E1E-4495-B153-E65F32E2EFCB}">
      <dgm:prSet phldrT="[Text]" custT="1"/>
      <dgm:spPr/>
      <dgm:t>
        <a:bodyPr/>
        <a:lstStyle/>
        <a:p>
          <a:pPr algn="l"/>
          <a:endParaRPr lang="en-US" sz="1300" b="0">
            <a:solidFill>
              <a:schemeClr val="tx1"/>
            </a:solidFill>
          </a:endParaRPr>
        </a:p>
      </dgm:t>
    </dgm:pt>
    <dgm:pt modelId="{4AAF54CD-4D88-4704-A957-278FACF3D320}" type="parTrans" cxnId="{95DC9124-996E-4947-893D-4ED63BF9C4CC}">
      <dgm:prSet/>
      <dgm:spPr/>
      <dgm:t>
        <a:bodyPr/>
        <a:lstStyle/>
        <a:p>
          <a:endParaRPr lang="en-US"/>
        </a:p>
      </dgm:t>
    </dgm:pt>
    <dgm:pt modelId="{0247BDB9-7970-4909-BD90-9C0A4A878819}" type="sibTrans" cxnId="{95DC9124-996E-4947-893D-4ED63BF9C4CC}">
      <dgm:prSet/>
      <dgm:spPr/>
      <dgm:t>
        <a:bodyPr/>
        <a:lstStyle/>
        <a:p>
          <a:endParaRPr lang="en-US"/>
        </a:p>
      </dgm:t>
    </dgm:pt>
    <dgm:pt modelId="{813775C5-FE45-45E6-A654-4419AF622E80}">
      <dgm:prSet phldrT="[Text]" custT="1"/>
      <dgm:spPr/>
      <dgm:t>
        <a:bodyPr/>
        <a:lstStyle/>
        <a:p>
          <a:pPr algn="l"/>
          <a:endParaRPr lang="en-US" sz="1300" b="0">
            <a:solidFill>
              <a:schemeClr val="tx1"/>
            </a:solidFill>
          </a:endParaRPr>
        </a:p>
      </dgm:t>
    </dgm:pt>
    <dgm:pt modelId="{76A237CF-714A-4B52-AF74-368E89559B48}" type="parTrans" cxnId="{DC646DA9-AE76-4B81-95CE-EC281D05245D}">
      <dgm:prSet/>
      <dgm:spPr/>
      <dgm:t>
        <a:bodyPr/>
        <a:lstStyle/>
        <a:p>
          <a:endParaRPr lang="en-US"/>
        </a:p>
      </dgm:t>
    </dgm:pt>
    <dgm:pt modelId="{B5781297-551B-4905-A791-59D2167A637D}" type="sibTrans" cxnId="{DC646DA9-AE76-4B81-95CE-EC281D05245D}">
      <dgm:prSet/>
      <dgm:spPr/>
      <dgm:t>
        <a:bodyPr/>
        <a:lstStyle/>
        <a:p>
          <a:endParaRPr lang="en-US"/>
        </a:p>
      </dgm:t>
    </dgm:pt>
    <dgm:pt modelId="{99B5DDB8-77E9-4DA5-B7E4-DAFEAA98127A}">
      <dgm:prSet phldrT="[Text]" custT="1"/>
      <dgm:spPr/>
      <dgm:t>
        <a:bodyPr/>
        <a:lstStyle/>
        <a:p>
          <a:pPr algn="l">
            <a:buClrTx/>
            <a:buSzTx/>
            <a:buFont typeface="+mj-lt"/>
            <a:buNone/>
          </a:pPr>
          <a:endParaRPr lang="en-US" sz="1300" b="0">
            <a:solidFill>
              <a:schemeClr val="tx1"/>
            </a:solidFill>
          </a:endParaRPr>
        </a:p>
      </dgm:t>
    </dgm:pt>
    <dgm:pt modelId="{E93F864B-5FBF-4699-8133-1965DBFBA2D5}" type="parTrans" cxnId="{0A115D25-9A49-45CD-B11B-DFCEF3E70190}">
      <dgm:prSet/>
      <dgm:spPr/>
      <dgm:t>
        <a:bodyPr/>
        <a:lstStyle/>
        <a:p>
          <a:endParaRPr lang="en-US"/>
        </a:p>
      </dgm:t>
    </dgm:pt>
    <dgm:pt modelId="{067DE36D-99B0-4261-A896-D347D1878C2E}" type="sibTrans" cxnId="{0A115D25-9A49-45CD-B11B-DFCEF3E70190}">
      <dgm:prSet/>
      <dgm:spPr/>
      <dgm:t>
        <a:bodyPr/>
        <a:lstStyle/>
        <a:p>
          <a:endParaRPr lang="en-US"/>
        </a:p>
      </dgm:t>
    </dgm:pt>
    <dgm:pt modelId="{45A0CC3A-75D6-429A-AD2E-1DFCEA3E42B9}">
      <dgm:prSet phldrT="[Text]" custT="1"/>
      <dgm:spPr/>
      <dgm:t>
        <a:bodyPr/>
        <a:lstStyle/>
        <a:p>
          <a:pPr algn="l">
            <a:buClrTx/>
            <a:buSzTx/>
            <a:buFont typeface="+mj-lt"/>
            <a:buNone/>
          </a:pPr>
          <a:endParaRPr lang="en-US" sz="1300" b="0">
            <a:solidFill>
              <a:schemeClr val="tx1"/>
            </a:solidFill>
          </a:endParaRPr>
        </a:p>
      </dgm:t>
    </dgm:pt>
    <dgm:pt modelId="{418E0F0F-2099-430C-A22D-94520D4CFDB9}" type="parTrans" cxnId="{64417F5D-3C28-4BA3-A8ED-CF75038C1758}">
      <dgm:prSet/>
      <dgm:spPr/>
      <dgm:t>
        <a:bodyPr/>
        <a:lstStyle/>
        <a:p>
          <a:endParaRPr lang="en-US"/>
        </a:p>
      </dgm:t>
    </dgm:pt>
    <dgm:pt modelId="{87F90BD1-6416-4BB7-9827-5BB499AE17F2}" type="sibTrans" cxnId="{64417F5D-3C28-4BA3-A8ED-CF75038C1758}">
      <dgm:prSet/>
      <dgm:spPr/>
      <dgm:t>
        <a:bodyPr/>
        <a:lstStyle/>
        <a:p>
          <a:endParaRPr lang="en-US"/>
        </a:p>
      </dgm:t>
    </dgm:pt>
    <dgm:pt modelId="{4F6049E6-55FB-4361-AC18-BEAA5D416C98}">
      <dgm:prSet phldrT="[Text]" custT="1"/>
      <dgm:spPr/>
      <dgm:t>
        <a:bodyPr/>
        <a:lstStyle/>
        <a:p>
          <a:pPr algn="l">
            <a:buClrTx/>
            <a:buSzTx/>
            <a:buFont typeface="+mj-lt"/>
            <a:buNone/>
          </a:pPr>
          <a:endParaRPr lang="en-US" sz="1300" b="0">
            <a:solidFill>
              <a:schemeClr val="tx1"/>
            </a:solidFill>
          </a:endParaRPr>
        </a:p>
      </dgm:t>
    </dgm:pt>
    <dgm:pt modelId="{981DCAD5-BE23-4521-9210-256799D1A4B3}" type="parTrans" cxnId="{887E8AE3-8EC9-4C45-8988-F30698FA932C}">
      <dgm:prSet/>
      <dgm:spPr/>
      <dgm:t>
        <a:bodyPr/>
        <a:lstStyle/>
        <a:p>
          <a:endParaRPr lang="en-US"/>
        </a:p>
      </dgm:t>
    </dgm:pt>
    <dgm:pt modelId="{EF983802-0B14-4757-81DD-C3C29DA88DB8}" type="sibTrans" cxnId="{887E8AE3-8EC9-4C45-8988-F30698FA932C}">
      <dgm:prSet/>
      <dgm:spPr/>
      <dgm:t>
        <a:bodyPr/>
        <a:lstStyle/>
        <a:p>
          <a:endParaRPr lang="en-US"/>
        </a:p>
      </dgm:t>
    </dgm:pt>
    <dgm:pt modelId="{632F515C-67B9-485D-B42F-2F55C8C19346}">
      <dgm:prSet phldrT="[Text]" custT="1"/>
      <dgm:spPr/>
      <dgm:t>
        <a:bodyPr/>
        <a:lstStyle/>
        <a:p>
          <a:pPr algn="l">
            <a:buClrTx/>
            <a:buSzTx/>
            <a:buFont typeface="+mj-lt"/>
            <a:buNone/>
          </a:pPr>
          <a:endParaRPr lang="en-US" sz="1300" b="0">
            <a:solidFill>
              <a:schemeClr val="tx1"/>
            </a:solidFill>
          </a:endParaRPr>
        </a:p>
      </dgm:t>
    </dgm:pt>
    <dgm:pt modelId="{D739521A-021C-4688-99F7-363639FCBCE2}" type="parTrans" cxnId="{6438A60A-A104-4987-B67A-C9534376AC96}">
      <dgm:prSet/>
      <dgm:spPr/>
      <dgm:t>
        <a:bodyPr/>
        <a:lstStyle/>
        <a:p>
          <a:endParaRPr lang="en-US"/>
        </a:p>
      </dgm:t>
    </dgm:pt>
    <dgm:pt modelId="{1F8D3F0C-B0B3-47C5-81B8-51D91592AF06}" type="sibTrans" cxnId="{6438A60A-A104-4987-B67A-C9534376AC96}">
      <dgm:prSet/>
      <dgm:spPr/>
      <dgm:t>
        <a:bodyPr/>
        <a:lstStyle/>
        <a:p>
          <a:endParaRPr lang="en-US"/>
        </a:p>
      </dgm:t>
    </dgm:pt>
    <dgm:pt modelId="{76BA9324-D290-46D6-A441-BD37D269CBBF}">
      <dgm:prSet phldrT="[Text]" custT="1"/>
      <dgm:spPr/>
      <dgm:t>
        <a:bodyPr/>
        <a:lstStyle/>
        <a:p>
          <a:pPr algn="l">
            <a:buClrTx/>
            <a:buSzTx/>
            <a:buFont typeface="+mj-lt"/>
            <a:buNone/>
          </a:pPr>
          <a:endParaRPr lang="en-US" sz="1300" b="0">
            <a:solidFill>
              <a:schemeClr val="tx1"/>
            </a:solidFill>
          </a:endParaRPr>
        </a:p>
      </dgm:t>
    </dgm:pt>
    <dgm:pt modelId="{7AB72830-9C68-4E70-B03D-30F1E3690196}" type="parTrans" cxnId="{869FFB9E-E86A-4DBF-8E22-404C97419AE4}">
      <dgm:prSet/>
      <dgm:spPr/>
      <dgm:t>
        <a:bodyPr/>
        <a:lstStyle/>
        <a:p>
          <a:endParaRPr lang="en-US"/>
        </a:p>
      </dgm:t>
    </dgm:pt>
    <dgm:pt modelId="{C34D7B39-C233-4869-8FB9-048FCB3A5CAD}" type="sibTrans" cxnId="{869FFB9E-E86A-4DBF-8E22-404C97419AE4}">
      <dgm:prSet/>
      <dgm:spPr/>
      <dgm:t>
        <a:bodyPr/>
        <a:lstStyle/>
        <a:p>
          <a:endParaRPr lang="en-US"/>
        </a:p>
      </dgm:t>
    </dgm:pt>
    <dgm:pt modelId="{FF71A68D-210E-4F89-A4A4-B4458398AEBA}" type="pres">
      <dgm:prSet presAssocID="{B6D3F97B-3499-48A3-BB74-40B2BAF85958}" presName="linearFlow" presStyleCnt="0">
        <dgm:presLayoutVars>
          <dgm:dir/>
          <dgm:animLvl val="lvl"/>
          <dgm:resizeHandles val="exact"/>
        </dgm:presLayoutVars>
      </dgm:prSet>
      <dgm:spPr/>
    </dgm:pt>
    <dgm:pt modelId="{C01D4DC0-4510-47BF-9437-351D02D69604}" type="pres">
      <dgm:prSet presAssocID="{813775C5-FE45-45E6-A654-4419AF622E80}" presName="composite" presStyleCnt="0"/>
      <dgm:spPr/>
    </dgm:pt>
    <dgm:pt modelId="{317F9505-62F8-4166-A5E1-1417BC2BF8F8}" type="pres">
      <dgm:prSet presAssocID="{813775C5-FE45-45E6-A654-4419AF622E80}" presName="parentText" presStyleLbl="alignNode1" presStyleIdx="0" presStyleCnt="13" custAng="16200000">
        <dgm:presLayoutVars>
          <dgm:chMax val="1"/>
          <dgm:bulletEnabled val="1"/>
        </dgm:presLayoutVars>
      </dgm:prSet>
      <dgm:spPr/>
    </dgm:pt>
    <dgm:pt modelId="{D22EFE8B-8A47-4A7B-8BA0-D484D481E5C8}" type="pres">
      <dgm:prSet presAssocID="{813775C5-FE45-45E6-A654-4419AF622E80}" presName="descendantText" presStyleLbl="alignAcc1" presStyleIdx="0" presStyleCnt="13" custScaleX="93545" custScaleY="151799" custLinFactNeighborX="-204" custLinFactNeighborY="21986">
        <dgm:presLayoutVars>
          <dgm:bulletEnabled val="1"/>
        </dgm:presLayoutVars>
      </dgm:prSet>
      <dgm:spPr/>
    </dgm:pt>
    <dgm:pt modelId="{64948997-3104-4949-9997-637DE14ACBC1}" type="pres">
      <dgm:prSet presAssocID="{B5781297-551B-4905-A791-59D2167A637D}" presName="sp" presStyleCnt="0"/>
      <dgm:spPr/>
    </dgm:pt>
    <dgm:pt modelId="{55D3DEB9-5D69-45C8-9A9F-55B1BCFC6FB7}" type="pres">
      <dgm:prSet presAssocID="{99B5DDB8-77E9-4DA5-B7E4-DAFEAA98127A}" presName="composite" presStyleCnt="0"/>
      <dgm:spPr/>
    </dgm:pt>
    <dgm:pt modelId="{F6145544-CC1E-44D2-A899-0807C30894D9}" type="pres">
      <dgm:prSet presAssocID="{99B5DDB8-77E9-4DA5-B7E4-DAFEAA98127A}" presName="parentText" presStyleLbl="alignNode1" presStyleIdx="1" presStyleCnt="13" custAng="16200000">
        <dgm:presLayoutVars>
          <dgm:chMax val="1"/>
          <dgm:bulletEnabled val="1"/>
        </dgm:presLayoutVars>
      </dgm:prSet>
      <dgm:spPr/>
    </dgm:pt>
    <dgm:pt modelId="{BF131650-F794-4098-A3EA-7180F6ACE81E}" type="pres">
      <dgm:prSet presAssocID="{99B5DDB8-77E9-4DA5-B7E4-DAFEAA98127A}" presName="descendantText" presStyleLbl="alignAcc1" presStyleIdx="1" presStyleCnt="13" custScaleX="93545" custLinFactNeighborX="-204" custLinFactNeighborY="21986">
        <dgm:presLayoutVars>
          <dgm:bulletEnabled val="1"/>
        </dgm:presLayoutVars>
      </dgm:prSet>
      <dgm:spPr/>
    </dgm:pt>
    <dgm:pt modelId="{2964A1A4-3D24-4A30-ACB7-5A39CD9155E0}" type="pres">
      <dgm:prSet presAssocID="{067DE36D-99B0-4261-A896-D347D1878C2E}" presName="sp" presStyleCnt="0"/>
      <dgm:spPr/>
    </dgm:pt>
    <dgm:pt modelId="{B014FE86-F2D5-40E6-BB4A-912CD4DF7A59}" type="pres">
      <dgm:prSet presAssocID="{45A0CC3A-75D6-429A-AD2E-1DFCEA3E42B9}" presName="composite" presStyleCnt="0"/>
      <dgm:spPr/>
    </dgm:pt>
    <dgm:pt modelId="{36E91CAF-CCCA-4301-96C6-5879305CC9EC}" type="pres">
      <dgm:prSet presAssocID="{45A0CC3A-75D6-429A-AD2E-1DFCEA3E42B9}" presName="parentText" presStyleLbl="alignNode1" presStyleIdx="2" presStyleCnt="13" custAng="16200000">
        <dgm:presLayoutVars>
          <dgm:chMax val="1"/>
          <dgm:bulletEnabled val="1"/>
        </dgm:presLayoutVars>
      </dgm:prSet>
      <dgm:spPr/>
    </dgm:pt>
    <dgm:pt modelId="{0C83C35F-A2CA-4318-B1A6-C131D1A8E9B3}" type="pres">
      <dgm:prSet presAssocID="{45A0CC3A-75D6-429A-AD2E-1DFCEA3E42B9}" presName="descendantText" presStyleLbl="alignAcc1" presStyleIdx="2" presStyleCnt="13" custScaleX="93545" custScaleY="138103" custLinFactNeighborX="-204" custLinFactNeighborY="21986">
        <dgm:presLayoutVars>
          <dgm:bulletEnabled val="1"/>
        </dgm:presLayoutVars>
      </dgm:prSet>
      <dgm:spPr/>
    </dgm:pt>
    <dgm:pt modelId="{F06B9FC5-B346-4585-8B40-13D7130FD799}" type="pres">
      <dgm:prSet presAssocID="{87F90BD1-6416-4BB7-9827-5BB499AE17F2}" presName="sp" presStyleCnt="0"/>
      <dgm:spPr/>
    </dgm:pt>
    <dgm:pt modelId="{0CEA81F4-B365-4851-8EEA-6CC25EE1093F}" type="pres">
      <dgm:prSet presAssocID="{4F6049E6-55FB-4361-AC18-BEAA5D416C98}" presName="composite" presStyleCnt="0"/>
      <dgm:spPr/>
    </dgm:pt>
    <dgm:pt modelId="{4956AB02-2AB0-4C43-A793-8894BDBDAA86}" type="pres">
      <dgm:prSet presAssocID="{4F6049E6-55FB-4361-AC18-BEAA5D416C98}" presName="parentText" presStyleLbl="alignNode1" presStyleIdx="3" presStyleCnt="13" custAng="16200000">
        <dgm:presLayoutVars>
          <dgm:chMax val="1"/>
          <dgm:bulletEnabled val="1"/>
        </dgm:presLayoutVars>
      </dgm:prSet>
      <dgm:spPr/>
    </dgm:pt>
    <dgm:pt modelId="{4F8A7F24-F118-48D5-85A3-2504B687F2FB}" type="pres">
      <dgm:prSet presAssocID="{4F6049E6-55FB-4361-AC18-BEAA5D416C98}" presName="descendantText" presStyleLbl="alignAcc1" presStyleIdx="3" presStyleCnt="13" custScaleX="93545" custScaleY="157177" custLinFactNeighborX="-204" custLinFactNeighborY="21986">
        <dgm:presLayoutVars>
          <dgm:bulletEnabled val="1"/>
        </dgm:presLayoutVars>
      </dgm:prSet>
      <dgm:spPr/>
    </dgm:pt>
    <dgm:pt modelId="{B967A648-EC86-4EF1-9E8F-EE90733424CD}" type="pres">
      <dgm:prSet presAssocID="{EF983802-0B14-4757-81DD-C3C29DA88DB8}" presName="sp" presStyleCnt="0"/>
      <dgm:spPr/>
    </dgm:pt>
    <dgm:pt modelId="{F0D7A172-5339-4F3E-8672-6B6BC53CE552}" type="pres">
      <dgm:prSet presAssocID="{632F515C-67B9-485D-B42F-2F55C8C19346}" presName="composite" presStyleCnt="0"/>
      <dgm:spPr/>
    </dgm:pt>
    <dgm:pt modelId="{64AF1D56-8DFE-420B-8519-CB0C9C189FD0}" type="pres">
      <dgm:prSet presAssocID="{632F515C-67B9-485D-B42F-2F55C8C19346}" presName="parentText" presStyleLbl="alignNode1" presStyleIdx="4" presStyleCnt="13" custAng="16200000">
        <dgm:presLayoutVars>
          <dgm:chMax val="1"/>
          <dgm:bulletEnabled val="1"/>
        </dgm:presLayoutVars>
      </dgm:prSet>
      <dgm:spPr/>
    </dgm:pt>
    <dgm:pt modelId="{98D37165-07EF-4D40-8361-61CA03821BAA}" type="pres">
      <dgm:prSet presAssocID="{632F515C-67B9-485D-B42F-2F55C8C19346}" presName="descendantText" presStyleLbl="alignAcc1" presStyleIdx="4" presStyleCnt="13" custScaleX="93545" custScaleY="83205" custLinFactNeighborX="-204" custLinFactNeighborY="21986">
        <dgm:presLayoutVars>
          <dgm:bulletEnabled val="1"/>
        </dgm:presLayoutVars>
      </dgm:prSet>
      <dgm:spPr/>
    </dgm:pt>
    <dgm:pt modelId="{1C1D26EB-EE84-41F0-9C96-5D7DDE229866}" type="pres">
      <dgm:prSet presAssocID="{1F8D3F0C-B0B3-47C5-81B8-51D91592AF06}" presName="sp" presStyleCnt="0"/>
      <dgm:spPr/>
    </dgm:pt>
    <dgm:pt modelId="{81DE58EE-DAB7-4D7E-B533-D5DD7170EC9F}" type="pres">
      <dgm:prSet presAssocID="{76BA9324-D290-46D6-A441-BD37D269CBBF}" presName="composite" presStyleCnt="0"/>
      <dgm:spPr/>
    </dgm:pt>
    <dgm:pt modelId="{144DF67E-77A4-45B2-8133-C69CF6ED0FD9}" type="pres">
      <dgm:prSet presAssocID="{76BA9324-D290-46D6-A441-BD37D269CBBF}" presName="parentText" presStyleLbl="alignNode1" presStyleIdx="5" presStyleCnt="13" custAng="16200000">
        <dgm:presLayoutVars>
          <dgm:chMax val="1"/>
          <dgm:bulletEnabled val="1"/>
        </dgm:presLayoutVars>
      </dgm:prSet>
      <dgm:spPr/>
    </dgm:pt>
    <dgm:pt modelId="{19BAC8D0-ACC2-411E-B0C6-1599CFF92A76}" type="pres">
      <dgm:prSet presAssocID="{76BA9324-D290-46D6-A441-BD37D269CBBF}" presName="descendantText" presStyleLbl="alignAcc1" presStyleIdx="5" presStyleCnt="13" custScaleX="93545" custScaleY="127966" custLinFactNeighborX="-204" custLinFactNeighborY="15938">
        <dgm:presLayoutVars>
          <dgm:bulletEnabled val="1"/>
        </dgm:presLayoutVars>
      </dgm:prSet>
      <dgm:spPr/>
    </dgm:pt>
    <dgm:pt modelId="{13019AC9-FCF9-40A3-98BB-FC92E76D7F9F}" type="pres">
      <dgm:prSet presAssocID="{C34D7B39-C233-4869-8FB9-048FCB3A5CAD}" presName="sp" presStyleCnt="0"/>
      <dgm:spPr/>
    </dgm:pt>
    <dgm:pt modelId="{0ADCE9C6-2F7B-4EC9-AABC-4643AC4655EF}" type="pres">
      <dgm:prSet presAssocID="{04002C14-1E1E-4495-B153-E65F32E2EFCB}" presName="composite" presStyleCnt="0"/>
      <dgm:spPr/>
    </dgm:pt>
    <dgm:pt modelId="{E64E6E64-F498-4100-BE24-7A942AA1C12D}" type="pres">
      <dgm:prSet presAssocID="{04002C14-1E1E-4495-B153-E65F32E2EFCB}" presName="parentText" presStyleLbl="alignNode1" presStyleIdx="6" presStyleCnt="13" custAng="16200000">
        <dgm:presLayoutVars>
          <dgm:chMax val="1"/>
          <dgm:bulletEnabled val="1"/>
        </dgm:presLayoutVars>
      </dgm:prSet>
      <dgm:spPr/>
    </dgm:pt>
    <dgm:pt modelId="{CF8D5BB2-67F8-4512-97C5-4C720DE11FFA}" type="pres">
      <dgm:prSet presAssocID="{04002C14-1E1E-4495-B153-E65F32E2EFCB}" presName="descendantText" presStyleLbl="alignAcc1" presStyleIdx="6" presStyleCnt="13" custScaleX="93545" custScaleY="135982" custLinFactNeighborX="-204" custLinFactNeighborY="21986">
        <dgm:presLayoutVars>
          <dgm:bulletEnabled val="1"/>
        </dgm:presLayoutVars>
      </dgm:prSet>
      <dgm:spPr/>
    </dgm:pt>
    <dgm:pt modelId="{F6B89C83-4AA8-482A-BEE3-F499BDD977CB}" type="pres">
      <dgm:prSet presAssocID="{0247BDB9-7970-4909-BD90-9C0A4A878819}" presName="sp" presStyleCnt="0"/>
      <dgm:spPr/>
    </dgm:pt>
    <dgm:pt modelId="{38EFBDFA-621E-4419-BE89-13DE3FEE9673}" type="pres">
      <dgm:prSet presAssocID="{3F39EE4D-3A6E-48E6-BAB1-FD149DC6E5FC}" presName="composite" presStyleCnt="0"/>
      <dgm:spPr/>
    </dgm:pt>
    <dgm:pt modelId="{9406E458-8E3B-4977-ACBF-ED5735A8C64D}" type="pres">
      <dgm:prSet presAssocID="{3F39EE4D-3A6E-48E6-BAB1-FD149DC6E5FC}" presName="parentText" presStyleLbl="alignNode1" presStyleIdx="7" presStyleCnt="13" custAng="16200000">
        <dgm:presLayoutVars>
          <dgm:chMax val="1"/>
          <dgm:bulletEnabled val="1"/>
        </dgm:presLayoutVars>
      </dgm:prSet>
      <dgm:spPr/>
    </dgm:pt>
    <dgm:pt modelId="{C03460DA-18C9-4FC7-AB4A-665D0DCC40C3}" type="pres">
      <dgm:prSet presAssocID="{3F39EE4D-3A6E-48E6-BAB1-FD149DC6E5FC}" presName="descendantText" presStyleLbl="alignAcc1" presStyleIdx="7" presStyleCnt="13" custScaleX="93545" custScaleY="137193" custLinFactNeighborX="-204" custLinFactNeighborY="21986">
        <dgm:presLayoutVars>
          <dgm:bulletEnabled val="1"/>
        </dgm:presLayoutVars>
      </dgm:prSet>
      <dgm:spPr/>
    </dgm:pt>
    <dgm:pt modelId="{644AB03E-0B59-41B9-9BDA-1A912F63B5C7}" type="pres">
      <dgm:prSet presAssocID="{F51C463F-9BCE-4E22-A3CE-08BD17426B4E}" presName="sp" presStyleCnt="0"/>
      <dgm:spPr/>
    </dgm:pt>
    <dgm:pt modelId="{2AD07B21-5BCB-4431-8493-575E944BA34E}" type="pres">
      <dgm:prSet presAssocID="{9DCECD78-C036-4597-9AD2-072BADCF8917}" presName="composite" presStyleCnt="0"/>
      <dgm:spPr/>
    </dgm:pt>
    <dgm:pt modelId="{899ED35D-6765-4287-9390-ED160B5B73B3}" type="pres">
      <dgm:prSet presAssocID="{9DCECD78-C036-4597-9AD2-072BADCF8917}" presName="parentText" presStyleLbl="alignNode1" presStyleIdx="8" presStyleCnt="13" custAng="16200000">
        <dgm:presLayoutVars>
          <dgm:chMax val="1"/>
          <dgm:bulletEnabled val="1"/>
        </dgm:presLayoutVars>
      </dgm:prSet>
      <dgm:spPr/>
    </dgm:pt>
    <dgm:pt modelId="{7D098C30-2D1D-4EA6-85A1-704831D4E96E}" type="pres">
      <dgm:prSet presAssocID="{9DCECD78-C036-4597-9AD2-072BADCF8917}" presName="descendantText" presStyleLbl="alignAcc1" presStyleIdx="8" presStyleCnt="13" custScaleX="93545" custScaleY="128620" custLinFactNeighborX="-204" custLinFactNeighborY="21986">
        <dgm:presLayoutVars>
          <dgm:bulletEnabled val="1"/>
        </dgm:presLayoutVars>
      </dgm:prSet>
      <dgm:spPr/>
    </dgm:pt>
    <dgm:pt modelId="{7F952C86-1A2C-42C2-BF51-8ABFFC889217}" type="pres">
      <dgm:prSet presAssocID="{7175688C-61BF-4D25-B3AE-301E21E36F65}" presName="sp" presStyleCnt="0"/>
      <dgm:spPr/>
    </dgm:pt>
    <dgm:pt modelId="{9CFAEA72-223B-45B4-A448-EAC738D6D4DE}" type="pres">
      <dgm:prSet presAssocID="{3CDEE1D9-F62B-46AB-9294-6C07BB437E5E}" presName="composite" presStyleCnt="0"/>
      <dgm:spPr/>
    </dgm:pt>
    <dgm:pt modelId="{62011CE2-A68F-48BD-8803-3556A4321525}" type="pres">
      <dgm:prSet presAssocID="{3CDEE1D9-F62B-46AB-9294-6C07BB437E5E}" presName="parentText" presStyleLbl="alignNode1" presStyleIdx="9" presStyleCnt="13" custAng="16200000">
        <dgm:presLayoutVars>
          <dgm:chMax val="1"/>
          <dgm:bulletEnabled val="1"/>
        </dgm:presLayoutVars>
      </dgm:prSet>
      <dgm:spPr/>
    </dgm:pt>
    <dgm:pt modelId="{D147B0C8-F8E0-4FDF-930E-F58189B21C61}" type="pres">
      <dgm:prSet presAssocID="{3CDEE1D9-F62B-46AB-9294-6C07BB437E5E}" presName="descendantText" presStyleLbl="alignAcc1" presStyleIdx="9" presStyleCnt="13" custScaleX="93545" custScaleY="138703" custLinFactNeighborX="-204" custLinFactNeighborY="21986">
        <dgm:presLayoutVars>
          <dgm:bulletEnabled val="1"/>
        </dgm:presLayoutVars>
      </dgm:prSet>
      <dgm:spPr/>
    </dgm:pt>
    <dgm:pt modelId="{9C7711CF-6FCF-45D1-ABE4-9CA6D9105D62}" type="pres">
      <dgm:prSet presAssocID="{4F2734D7-2969-4ED8-88E3-872CDD939282}" presName="sp" presStyleCnt="0"/>
      <dgm:spPr/>
    </dgm:pt>
    <dgm:pt modelId="{A13AAB0C-BAA1-431F-9276-49673E31CE1C}" type="pres">
      <dgm:prSet presAssocID="{62859F86-40E4-4EA7-A573-7814D62C6F22}" presName="composite" presStyleCnt="0"/>
      <dgm:spPr/>
    </dgm:pt>
    <dgm:pt modelId="{00F18469-3247-40EB-8F0D-8975BFD8778B}" type="pres">
      <dgm:prSet presAssocID="{62859F86-40E4-4EA7-A573-7814D62C6F22}" presName="parentText" presStyleLbl="alignNode1" presStyleIdx="10" presStyleCnt="13" custAng="16200000">
        <dgm:presLayoutVars>
          <dgm:chMax val="1"/>
          <dgm:bulletEnabled val="1"/>
        </dgm:presLayoutVars>
      </dgm:prSet>
      <dgm:spPr/>
    </dgm:pt>
    <dgm:pt modelId="{8BAB0AF9-ABC8-48EC-AFC5-8D3375B616D1}" type="pres">
      <dgm:prSet presAssocID="{62859F86-40E4-4EA7-A573-7814D62C6F22}" presName="descendantText" presStyleLbl="alignAcc1" presStyleIdx="10" presStyleCnt="13" custScaleX="93545" custScaleY="134976" custLinFactNeighborX="-204" custLinFactNeighborY="21986">
        <dgm:presLayoutVars>
          <dgm:bulletEnabled val="1"/>
        </dgm:presLayoutVars>
      </dgm:prSet>
      <dgm:spPr/>
    </dgm:pt>
    <dgm:pt modelId="{A094D831-3C3F-4D85-A6F7-DD27D456F94C}" type="pres">
      <dgm:prSet presAssocID="{E60C9BE2-42B0-45A9-BD26-B7A9D3495F03}" presName="sp" presStyleCnt="0"/>
      <dgm:spPr/>
    </dgm:pt>
    <dgm:pt modelId="{BCE6EB5B-E755-49FA-864D-8F97B7DFDCC6}" type="pres">
      <dgm:prSet presAssocID="{D40ABBC2-AC95-422E-8E78-EE2E9A28069D}" presName="composite" presStyleCnt="0"/>
      <dgm:spPr/>
    </dgm:pt>
    <dgm:pt modelId="{0ABD15BE-F398-4A4F-92C8-34AD62C85D49}" type="pres">
      <dgm:prSet presAssocID="{D40ABBC2-AC95-422E-8E78-EE2E9A28069D}" presName="parentText" presStyleLbl="alignNode1" presStyleIdx="11" presStyleCnt="13" custAng="16200000">
        <dgm:presLayoutVars>
          <dgm:chMax val="1"/>
          <dgm:bulletEnabled val="1"/>
        </dgm:presLayoutVars>
      </dgm:prSet>
      <dgm:spPr/>
    </dgm:pt>
    <dgm:pt modelId="{36CEBF7D-03EB-4EFF-9331-1C0527126B12}" type="pres">
      <dgm:prSet presAssocID="{D40ABBC2-AC95-422E-8E78-EE2E9A28069D}" presName="descendantText" presStyleLbl="alignAcc1" presStyleIdx="11" presStyleCnt="13" custScaleX="93545" custScaleY="123841" custLinFactNeighborX="-204" custLinFactNeighborY="21986">
        <dgm:presLayoutVars>
          <dgm:bulletEnabled val="1"/>
        </dgm:presLayoutVars>
      </dgm:prSet>
      <dgm:spPr/>
    </dgm:pt>
    <dgm:pt modelId="{ADC3D36E-B866-410A-8BF4-9AA35A716935}" type="pres">
      <dgm:prSet presAssocID="{F7AD2EF0-861E-4057-B9ED-7C8B66013195}" presName="sp" presStyleCnt="0"/>
      <dgm:spPr/>
    </dgm:pt>
    <dgm:pt modelId="{BA49196E-D807-4A10-9A84-2F9226468352}" type="pres">
      <dgm:prSet presAssocID="{D335F3B7-5C15-4DD1-B0B3-BB7690985C0A}" presName="composite" presStyleCnt="0"/>
      <dgm:spPr/>
    </dgm:pt>
    <dgm:pt modelId="{80EF2F0C-7F57-4F05-9897-E2EEB44739B3}" type="pres">
      <dgm:prSet presAssocID="{D335F3B7-5C15-4DD1-B0B3-BB7690985C0A}" presName="parentText" presStyleLbl="alignNode1" presStyleIdx="12" presStyleCnt="13" custAng="16200000">
        <dgm:presLayoutVars>
          <dgm:chMax val="1"/>
          <dgm:bulletEnabled val="1"/>
        </dgm:presLayoutVars>
      </dgm:prSet>
      <dgm:spPr/>
    </dgm:pt>
    <dgm:pt modelId="{2702DCC8-6CA6-494B-A038-99D3250A365A}" type="pres">
      <dgm:prSet presAssocID="{D335F3B7-5C15-4DD1-B0B3-BB7690985C0A}" presName="descendantText" presStyleLbl="alignAcc1" presStyleIdx="12" presStyleCnt="13" custScaleX="93545" custLinFactNeighborX="-204" custLinFactNeighborY="21986">
        <dgm:presLayoutVars>
          <dgm:bulletEnabled val="1"/>
        </dgm:presLayoutVars>
      </dgm:prSet>
      <dgm:spPr/>
    </dgm:pt>
  </dgm:ptLst>
  <dgm:cxnLst>
    <dgm:cxn modelId="{F48A4706-E9AC-4423-8AC1-7052554EC32A}" srcId="{9DCECD78-C036-4597-9AD2-072BADCF8917}" destId="{BC63B631-5A13-483E-ABF1-FF10350B43B7}" srcOrd="0" destOrd="0" parTransId="{A33D4F1C-22DD-46EE-9303-C7278468303B}" sibTransId="{D3D1A711-F531-4755-8BC8-23236D9AC427}"/>
    <dgm:cxn modelId="{6438A60A-A104-4987-B67A-C9534376AC96}" srcId="{B6D3F97B-3499-48A3-BB74-40B2BAF85958}" destId="{632F515C-67B9-485D-B42F-2F55C8C19346}" srcOrd="4" destOrd="0" parTransId="{D739521A-021C-4688-99F7-363639FCBCE2}" sibTransId="{1F8D3F0C-B0B3-47C5-81B8-51D91592AF06}"/>
    <dgm:cxn modelId="{36267C0C-B728-4C22-8F91-6B3F3CADB1C4}" type="presOf" srcId="{4D77BF48-DEE1-491A-8426-0CBAE5A41778}" destId="{36CEBF7D-03EB-4EFF-9331-1C0527126B12}" srcOrd="0" destOrd="0" presId="urn:microsoft.com/office/officeart/2005/8/layout/chevron2"/>
    <dgm:cxn modelId="{7589D50E-C74A-4223-BE7B-AE04ADE916EE}" srcId="{632F515C-67B9-485D-B42F-2F55C8C19346}" destId="{3501BD54-7614-4D06-86FD-F5E066CC3B2F}" srcOrd="0" destOrd="0" parTransId="{E3EA35EF-E4A4-410A-9D5B-BA7A1AA09810}" sibTransId="{1F6C1EFB-4014-4BAC-B939-39187C55AF71}"/>
    <dgm:cxn modelId="{83FE8B12-DE60-41DF-9625-6BD87BA99EB9}" type="presOf" srcId="{632F515C-67B9-485D-B42F-2F55C8C19346}" destId="{64AF1D56-8DFE-420B-8519-CB0C9C189FD0}" srcOrd="0" destOrd="0" presId="urn:microsoft.com/office/officeart/2005/8/layout/chevron2"/>
    <dgm:cxn modelId="{25315C13-AA8B-48BB-879E-5CE7DB6AF057}" type="presOf" srcId="{BC63B631-5A13-483E-ABF1-FF10350B43B7}" destId="{7D098C30-2D1D-4EA6-85A1-704831D4E96E}" srcOrd="0" destOrd="0" presId="urn:microsoft.com/office/officeart/2005/8/layout/chevron2"/>
    <dgm:cxn modelId="{C4E0FC13-3F49-4D98-A769-A770FA6BC1FF}" type="presOf" srcId="{1EA00585-AA1D-42D0-BBEA-1AD9085C4451}" destId="{2702DCC8-6CA6-494B-A038-99D3250A365A}" srcOrd="0" destOrd="0" presId="urn:microsoft.com/office/officeart/2005/8/layout/chevron2"/>
    <dgm:cxn modelId="{0C67FC1A-A0B6-46A6-B7A1-55408D22C850}" srcId="{76BA9324-D290-46D6-A441-BD37D269CBBF}" destId="{8C89173B-99C7-461A-8CE5-7045EF3A8A0E}" srcOrd="0" destOrd="0" parTransId="{28B92CBD-FD72-4571-B622-6014567339EF}" sibTransId="{96AB3FE3-0D4F-46C9-A947-EEE0CB0DAB1C}"/>
    <dgm:cxn modelId="{A197731E-B1C6-40F8-9AFA-2269064970AA}" type="presOf" srcId="{21DC7750-0EE8-4D0E-9BDE-7B0677D18DFD}" destId="{8BAB0AF9-ABC8-48EC-AFC5-8D3375B616D1}" srcOrd="0" destOrd="0" presId="urn:microsoft.com/office/officeart/2005/8/layout/chevron2"/>
    <dgm:cxn modelId="{95DC9124-996E-4947-893D-4ED63BF9C4CC}" srcId="{B6D3F97B-3499-48A3-BB74-40B2BAF85958}" destId="{04002C14-1E1E-4495-B153-E65F32E2EFCB}" srcOrd="6" destOrd="0" parTransId="{4AAF54CD-4D88-4704-A957-278FACF3D320}" sibTransId="{0247BDB9-7970-4909-BD90-9C0A4A878819}"/>
    <dgm:cxn modelId="{0A115D25-9A49-45CD-B11B-DFCEF3E70190}" srcId="{B6D3F97B-3499-48A3-BB74-40B2BAF85958}" destId="{99B5DDB8-77E9-4DA5-B7E4-DAFEAA98127A}" srcOrd="1" destOrd="0" parTransId="{E93F864B-5FBF-4699-8133-1965DBFBA2D5}" sibTransId="{067DE36D-99B0-4261-A896-D347D1878C2E}"/>
    <dgm:cxn modelId="{DCAFB037-B934-4B20-9CBD-377CDB284756}" type="presOf" srcId="{B6D3F97B-3499-48A3-BB74-40B2BAF85958}" destId="{FF71A68D-210E-4F89-A4A4-B4458398AEBA}" srcOrd="0" destOrd="0" presId="urn:microsoft.com/office/officeart/2005/8/layout/chevron2"/>
    <dgm:cxn modelId="{DAD2E638-0E51-4F18-8BCB-9B086E4D8898}" type="presOf" srcId="{4F6049E6-55FB-4361-AC18-BEAA5D416C98}" destId="{4956AB02-2AB0-4C43-A793-8894BDBDAA86}" srcOrd="0" destOrd="0" presId="urn:microsoft.com/office/officeart/2005/8/layout/chevron2"/>
    <dgm:cxn modelId="{AC92F738-E0C2-4C40-88E3-3BC1FCB89914}" srcId="{3CDEE1D9-F62B-46AB-9294-6C07BB437E5E}" destId="{05F96E24-7319-45C6-BC2F-27DADA093539}" srcOrd="0" destOrd="0" parTransId="{AB5F62F1-1AE6-4C4E-A961-A997388B65C9}" sibTransId="{C862D314-A63C-4DCB-905F-32FF593FD91F}"/>
    <dgm:cxn modelId="{5994A239-F5D1-49BA-AFE3-C9DE872EA1DE}" srcId="{B6D3F97B-3499-48A3-BB74-40B2BAF85958}" destId="{3F39EE4D-3A6E-48E6-BAB1-FD149DC6E5FC}" srcOrd="7" destOrd="0" parTransId="{23AD6A00-7CAE-4253-9BFA-00434573747F}" sibTransId="{F51C463F-9BCE-4E22-A3CE-08BD17426B4E}"/>
    <dgm:cxn modelId="{64417F5D-3C28-4BA3-A8ED-CF75038C1758}" srcId="{B6D3F97B-3499-48A3-BB74-40B2BAF85958}" destId="{45A0CC3A-75D6-429A-AD2E-1DFCEA3E42B9}" srcOrd="2" destOrd="0" parTransId="{418E0F0F-2099-430C-A22D-94520D4CFDB9}" sibTransId="{87F90BD1-6416-4BB7-9827-5BB499AE17F2}"/>
    <dgm:cxn modelId="{35C5C067-9C24-41D7-92D8-53AD7BABD2F0}" srcId="{4F6049E6-55FB-4361-AC18-BEAA5D416C98}" destId="{FA564A03-D187-4367-8646-CB2D783E6A3C}" srcOrd="0" destOrd="0" parTransId="{61EB1D9C-C8EE-4DC9-9BB6-2ECED43BB9A9}" sibTransId="{8B838013-5B0D-44F3-93CF-C6D24AFB6FE8}"/>
    <dgm:cxn modelId="{F76C1268-46B8-47CA-A536-CDFA8EE41994}" type="presOf" srcId="{45A0CC3A-75D6-429A-AD2E-1DFCEA3E42B9}" destId="{36E91CAF-CCCA-4301-96C6-5879305CC9EC}" srcOrd="0" destOrd="0" presId="urn:microsoft.com/office/officeart/2005/8/layout/chevron2"/>
    <dgm:cxn modelId="{490DD348-36D4-47B5-B8A1-1657F3520798}" type="presOf" srcId="{3A835844-A6A2-448D-9AEE-655A566F7DF2}" destId="{CF8D5BB2-67F8-4512-97C5-4C720DE11FFA}" srcOrd="0" destOrd="0" presId="urn:microsoft.com/office/officeart/2005/8/layout/chevron2"/>
    <dgm:cxn modelId="{213F104A-60B0-4232-A745-3B6DA9F9BB3B}" type="presOf" srcId="{9DCECD78-C036-4597-9AD2-072BADCF8917}" destId="{899ED35D-6765-4287-9390-ED160B5B73B3}" srcOrd="0" destOrd="0" presId="urn:microsoft.com/office/officeart/2005/8/layout/chevron2"/>
    <dgm:cxn modelId="{AE6C506A-D6E1-4E16-81EE-5B48575F6D4B}" srcId="{D335F3B7-5C15-4DD1-B0B3-BB7690985C0A}" destId="{1EA00585-AA1D-42D0-BBEA-1AD9085C4451}" srcOrd="0" destOrd="0" parTransId="{B340F1F9-9F46-4199-97B9-F09B2A8DC793}" sibTransId="{1A045EAE-7105-4E12-9AAB-91971D00F468}"/>
    <dgm:cxn modelId="{717D166C-7275-4586-A381-9654CEC8E992}" type="presOf" srcId="{3501BD54-7614-4D06-86FD-F5E066CC3B2F}" destId="{98D37165-07EF-4D40-8361-61CA03821BAA}" srcOrd="0" destOrd="0" presId="urn:microsoft.com/office/officeart/2005/8/layout/chevron2"/>
    <dgm:cxn modelId="{9EA2D34D-30F4-4661-81A9-FD1CD4032FF7}" type="presOf" srcId="{8E0F2ABE-780B-4536-B54D-7F57D8A3D806}" destId="{BF131650-F794-4098-A3EA-7180F6ACE81E}" srcOrd="0" destOrd="0" presId="urn:microsoft.com/office/officeart/2005/8/layout/chevron2"/>
    <dgm:cxn modelId="{E638A672-2476-4359-819C-1C0658B03096}" type="presOf" srcId="{D5A58D13-ECDF-434B-A944-7C3A083C2804}" destId="{D22EFE8B-8A47-4A7B-8BA0-D484D481E5C8}" srcOrd="0" destOrd="0" presId="urn:microsoft.com/office/officeart/2005/8/layout/chevron2"/>
    <dgm:cxn modelId="{3C3A9673-275D-400D-9B86-8EAA4822C707}" srcId="{D40ABBC2-AC95-422E-8E78-EE2E9A28069D}" destId="{4D77BF48-DEE1-491A-8426-0CBAE5A41778}" srcOrd="0" destOrd="0" parTransId="{F0A8FCC7-EB49-4B1C-98E3-F1B1AC965B01}" sibTransId="{0D04399B-833F-4F48-AA47-AB58F4B6F297}"/>
    <dgm:cxn modelId="{8B3ED156-F182-4558-BF69-15DDAC8AE3AC}" type="presOf" srcId="{8C89173B-99C7-461A-8CE5-7045EF3A8A0E}" destId="{19BAC8D0-ACC2-411E-B0C6-1599CFF92A76}" srcOrd="0" destOrd="0" presId="urn:microsoft.com/office/officeart/2005/8/layout/chevron2"/>
    <dgm:cxn modelId="{E14ECE5A-5D68-464B-B3DB-778E681772F3}" type="presOf" srcId="{99B5DDB8-77E9-4DA5-B7E4-DAFEAA98127A}" destId="{F6145544-CC1E-44D2-A899-0807C30894D9}" srcOrd="0" destOrd="0" presId="urn:microsoft.com/office/officeart/2005/8/layout/chevron2"/>
    <dgm:cxn modelId="{0203B97F-750E-4BB4-BC4F-597427E94412}" type="presOf" srcId="{D335F3B7-5C15-4DD1-B0B3-BB7690985C0A}" destId="{80EF2F0C-7F57-4F05-9897-E2EEB44739B3}" srcOrd="0" destOrd="0" presId="urn:microsoft.com/office/officeart/2005/8/layout/chevron2"/>
    <dgm:cxn modelId="{3E70C186-01D2-45A8-B4E6-FD5C0F2188CA}" srcId="{45A0CC3A-75D6-429A-AD2E-1DFCEA3E42B9}" destId="{3C41AFA8-9846-498D-9408-FC852E0982CE}" srcOrd="0" destOrd="0" parTransId="{1A49FD18-D529-476D-B90F-B7B504E25C3A}" sibTransId="{DE8571E5-F280-43A4-9F22-61C679849E87}"/>
    <dgm:cxn modelId="{91269388-4FB4-4A7B-980D-A20AA46E3ECD}" type="presOf" srcId="{3CDEE1D9-F62B-46AB-9294-6C07BB437E5E}" destId="{62011CE2-A68F-48BD-8803-3556A4321525}" srcOrd="0" destOrd="0" presId="urn:microsoft.com/office/officeart/2005/8/layout/chevron2"/>
    <dgm:cxn modelId="{5164D48A-3D7E-4188-AC6B-CC554C499ABB}" srcId="{B6D3F97B-3499-48A3-BB74-40B2BAF85958}" destId="{3CDEE1D9-F62B-46AB-9294-6C07BB437E5E}" srcOrd="9" destOrd="0" parTransId="{D3637721-70A4-4060-9953-AF667EE9DEDC}" sibTransId="{4F2734D7-2969-4ED8-88E3-872CDD939282}"/>
    <dgm:cxn modelId="{44B53191-6CA6-466A-BB79-531F43720E68}" type="presOf" srcId="{76BA9324-D290-46D6-A441-BD37D269CBBF}" destId="{144DF67E-77A4-45B2-8133-C69CF6ED0FD9}" srcOrd="0" destOrd="0" presId="urn:microsoft.com/office/officeart/2005/8/layout/chevron2"/>
    <dgm:cxn modelId="{AF0CAA91-3CBA-4E0C-8195-DB27FF693623}" type="presOf" srcId="{3F39EE4D-3A6E-48E6-BAB1-FD149DC6E5FC}" destId="{9406E458-8E3B-4977-ACBF-ED5735A8C64D}" srcOrd="0" destOrd="0" presId="urn:microsoft.com/office/officeart/2005/8/layout/chevron2"/>
    <dgm:cxn modelId="{C204C095-A5FB-44FA-BC9C-36C22BC34B70}" srcId="{04002C14-1E1E-4495-B153-E65F32E2EFCB}" destId="{3A835844-A6A2-448D-9AEE-655A566F7DF2}" srcOrd="0" destOrd="0" parTransId="{3EFC52EF-9E39-436B-8A74-6184C9C22BBD}" sibTransId="{8D813AF7-065D-429E-8182-F78D9BCEA019}"/>
    <dgm:cxn modelId="{F4CDF297-C5DF-432B-B5D3-DA8F03499273}" srcId="{B6D3F97B-3499-48A3-BB74-40B2BAF85958}" destId="{D40ABBC2-AC95-422E-8E78-EE2E9A28069D}" srcOrd="11" destOrd="0" parTransId="{03ACBC23-6B61-4F11-BF66-1113B072A2D7}" sibTransId="{F7AD2EF0-861E-4057-B9ED-7C8B66013195}"/>
    <dgm:cxn modelId="{F09DD399-7BCC-4141-A6F5-FE13FE198D72}" type="presOf" srcId="{D40ABBC2-AC95-422E-8E78-EE2E9A28069D}" destId="{0ABD15BE-F398-4A4F-92C8-34AD62C85D49}" srcOrd="0" destOrd="0" presId="urn:microsoft.com/office/officeart/2005/8/layout/chevron2"/>
    <dgm:cxn modelId="{FCAB9D9D-995C-46E2-9CD5-7E082B9F6081}" type="presOf" srcId="{40642695-ABBC-4FE4-A3D2-6ACE3529CC22}" destId="{C03460DA-18C9-4FC7-AB4A-665D0DCC40C3}" srcOrd="0" destOrd="0" presId="urn:microsoft.com/office/officeart/2005/8/layout/chevron2"/>
    <dgm:cxn modelId="{869FFB9E-E86A-4DBF-8E22-404C97419AE4}" srcId="{B6D3F97B-3499-48A3-BB74-40B2BAF85958}" destId="{76BA9324-D290-46D6-A441-BD37D269CBBF}" srcOrd="5" destOrd="0" parTransId="{7AB72830-9C68-4E70-B03D-30F1E3690196}" sibTransId="{C34D7B39-C233-4869-8FB9-048FCB3A5CAD}"/>
    <dgm:cxn modelId="{DC646DA9-AE76-4B81-95CE-EC281D05245D}" srcId="{B6D3F97B-3499-48A3-BB74-40B2BAF85958}" destId="{813775C5-FE45-45E6-A654-4419AF622E80}" srcOrd="0" destOrd="0" parTransId="{76A237CF-714A-4B52-AF74-368E89559B48}" sibTransId="{B5781297-551B-4905-A791-59D2167A637D}"/>
    <dgm:cxn modelId="{21B0B0B4-53F3-4E05-A4A4-7B378347E6D8}" type="presOf" srcId="{3C41AFA8-9846-498D-9408-FC852E0982CE}" destId="{0C83C35F-A2CA-4318-B1A6-C131D1A8E9B3}" srcOrd="0" destOrd="0" presId="urn:microsoft.com/office/officeart/2005/8/layout/chevron2"/>
    <dgm:cxn modelId="{E7E62EB5-2E6E-47F6-968D-CCA2B9160941}" type="presOf" srcId="{04002C14-1E1E-4495-B153-E65F32E2EFCB}" destId="{E64E6E64-F498-4100-BE24-7A942AA1C12D}" srcOrd="0" destOrd="0" presId="urn:microsoft.com/office/officeart/2005/8/layout/chevron2"/>
    <dgm:cxn modelId="{7826DAB5-203C-492A-998D-9C8F64A2D40B}" type="presOf" srcId="{FA564A03-D187-4367-8646-CB2D783E6A3C}" destId="{4F8A7F24-F118-48D5-85A3-2504B687F2FB}" srcOrd="0" destOrd="0" presId="urn:microsoft.com/office/officeart/2005/8/layout/chevron2"/>
    <dgm:cxn modelId="{8E9EABBE-9DC6-4E9F-8492-D00D34D20E41}" srcId="{813775C5-FE45-45E6-A654-4419AF622E80}" destId="{D5A58D13-ECDF-434B-A944-7C3A083C2804}" srcOrd="0" destOrd="0" parTransId="{9935545C-80AB-40EF-A545-6E5049CAEDBF}" sibTransId="{7EDF8420-326E-438E-B5EB-41C0D3D27214}"/>
    <dgm:cxn modelId="{BE3FF4CA-8406-4E46-91BD-EADD2BAAC41C}" srcId="{99B5DDB8-77E9-4DA5-B7E4-DAFEAA98127A}" destId="{8E0F2ABE-780B-4536-B54D-7F57D8A3D806}" srcOrd="0" destOrd="0" parTransId="{D75A17EA-942D-4BA5-BB43-82D7DD298D1C}" sibTransId="{A690C075-906D-460E-AAAC-B44F6DF43AB3}"/>
    <dgm:cxn modelId="{84A82ED0-CC07-45E9-94F1-F0BC063B4EE0}" type="presOf" srcId="{05F96E24-7319-45C6-BC2F-27DADA093539}" destId="{D147B0C8-F8E0-4FDF-930E-F58189B21C61}" srcOrd="0" destOrd="0" presId="urn:microsoft.com/office/officeart/2005/8/layout/chevron2"/>
    <dgm:cxn modelId="{84FC99E0-8D82-4E54-AE8C-22322CF44AE6}" srcId="{B6D3F97B-3499-48A3-BB74-40B2BAF85958}" destId="{9DCECD78-C036-4597-9AD2-072BADCF8917}" srcOrd="8" destOrd="0" parTransId="{D0C9C950-91A3-4A5C-A556-21D89CC35363}" sibTransId="{7175688C-61BF-4D25-B3AE-301E21E36F65}"/>
    <dgm:cxn modelId="{887E8AE3-8EC9-4C45-8988-F30698FA932C}" srcId="{B6D3F97B-3499-48A3-BB74-40B2BAF85958}" destId="{4F6049E6-55FB-4361-AC18-BEAA5D416C98}" srcOrd="3" destOrd="0" parTransId="{981DCAD5-BE23-4521-9210-256799D1A4B3}" sibTransId="{EF983802-0B14-4757-81DD-C3C29DA88DB8}"/>
    <dgm:cxn modelId="{54D0F6E6-E2D1-48FA-80FF-EF53EC9E8DEC}" srcId="{B6D3F97B-3499-48A3-BB74-40B2BAF85958}" destId="{D335F3B7-5C15-4DD1-B0B3-BB7690985C0A}" srcOrd="12" destOrd="0" parTransId="{28F04013-157F-4776-A2D2-D2F571F9F38E}" sibTransId="{D45FC6B9-F61C-47BF-9E58-C21254B93075}"/>
    <dgm:cxn modelId="{480984EB-DEA5-40FE-85E3-D026D5D4513F}" type="presOf" srcId="{62859F86-40E4-4EA7-A573-7814D62C6F22}" destId="{00F18469-3247-40EB-8F0D-8975BFD8778B}" srcOrd="0" destOrd="0" presId="urn:microsoft.com/office/officeart/2005/8/layout/chevron2"/>
    <dgm:cxn modelId="{1244D2ED-79F3-4B16-B9EC-8FEB896C4F60}" srcId="{B6D3F97B-3499-48A3-BB74-40B2BAF85958}" destId="{62859F86-40E4-4EA7-A573-7814D62C6F22}" srcOrd="10" destOrd="0" parTransId="{30EFE65B-BEEA-4643-9307-0CE38A95AF2D}" sibTransId="{E60C9BE2-42B0-45A9-BD26-B7A9D3495F03}"/>
    <dgm:cxn modelId="{835332EE-B0E4-456B-AC90-3EC0F85387BA}" type="presOf" srcId="{813775C5-FE45-45E6-A654-4419AF622E80}" destId="{317F9505-62F8-4166-A5E1-1417BC2BF8F8}" srcOrd="0" destOrd="0" presId="urn:microsoft.com/office/officeart/2005/8/layout/chevron2"/>
    <dgm:cxn modelId="{90AF98F2-BCC6-4711-8A77-918C84070162}" srcId="{62859F86-40E4-4EA7-A573-7814D62C6F22}" destId="{21DC7750-0EE8-4D0E-9BDE-7B0677D18DFD}" srcOrd="0" destOrd="0" parTransId="{62064715-5416-458C-8716-EBF9A7F6C700}" sibTransId="{BC5D24DC-C86E-4E83-A5AE-59A0830739FA}"/>
    <dgm:cxn modelId="{605AA3F9-C746-4F87-9F66-A7EB8C723D9C}" srcId="{3F39EE4D-3A6E-48E6-BAB1-FD149DC6E5FC}" destId="{40642695-ABBC-4FE4-A3D2-6ACE3529CC22}" srcOrd="0" destOrd="0" parTransId="{D5577DD4-9466-4464-AB6B-7F1524C4C5F4}" sibTransId="{50D6C3AD-531A-4F6F-AA9C-74F8B3725968}"/>
    <dgm:cxn modelId="{0C268797-B365-4BAD-B6E0-B0E9F93B153D}" type="presParOf" srcId="{FF71A68D-210E-4F89-A4A4-B4458398AEBA}" destId="{C01D4DC0-4510-47BF-9437-351D02D69604}" srcOrd="0" destOrd="0" presId="urn:microsoft.com/office/officeart/2005/8/layout/chevron2"/>
    <dgm:cxn modelId="{EFD27D21-64D9-4AF9-87B6-15891EF0070A}" type="presParOf" srcId="{C01D4DC0-4510-47BF-9437-351D02D69604}" destId="{317F9505-62F8-4166-A5E1-1417BC2BF8F8}" srcOrd="0" destOrd="0" presId="urn:microsoft.com/office/officeart/2005/8/layout/chevron2"/>
    <dgm:cxn modelId="{5E1A5ADA-D1C3-408A-9993-7163356CF711}" type="presParOf" srcId="{C01D4DC0-4510-47BF-9437-351D02D69604}" destId="{D22EFE8B-8A47-4A7B-8BA0-D484D481E5C8}" srcOrd="1" destOrd="0" presId="urn:microsoft.com/office/officeart/2005/8/layout/chevron2"/>
    <dgm:cxn modelId="{9A29A815-FA6B-4BAE-B09E-211BD24FE53D}" type="presParOf" srcId="{FF71A68D-210E-4F89-A4A4-B4458398AEBA}" destId="{64948997-3104-4949-9997-637DE14ACBC1}" srcOrd="1" destOrd="0" presId="urn:microsoft.com/office/officeart/2005/8/layout/chevron2"/>
    <dgm:cxn modelId="{1E6CE320-33AC-415D-A33D-DEBAF30F183C}" type="presParOf" srcId="{FF71A68D-210E-4F89-A4A4-B4458398AEBA}" destId="{55D3DEB9-5D69-45C8-9A9F-55B1BCFC6FB7}" srcOrd="2" destOrd="0" presId="urn:microsoft.com/office/officeart/2005/8/layout/chevron2"/>
    <dgm:cxn modelId="{7CD13CED-F555-4B19-B55F-656B3463D92C}" type="presParOf" srcId="{55D3DEB9-5D69-45C8-9A9F-55B1BCFC6FB7}" destId="{F6145544-CC1E-44D2-A899-0807C30894D9}" srcOrd="0" destOrd="0" presId="urn:microsoft.com/office/officeart/2005/8/layout/chevron2"/>
    <dgm:cxn modelId="{DC02F2E5-7C43-4762-89E5-51E9FE00E04B}" type="presParOf" srcId="{55D3DEB9-5D69-45C8-9A9F-55B1BCFC6FB7}" destId="{BF131650-F794-4098-A3EA-7180F6ACE81E}" srcOrd="1" destOrd="0" presId="urn:microsoft.com/office/officeart/2005/8/layout/chevron2"/>
    <dgm:cxn modelId="{226C7011-F3A1-4CCA-8A92-2025BF7A69F1}" type="presParOf" srcId="{FF71A68D-210E-4F89-A4A4-B4458398AEBA}" destId="{2964A1A4-3D24-4A30-ACB7-5A39CD9155E0}" srcOrd="3" destOrd="0" presId="urn:microsoft.com/office/officeart/2005/8/layout/chevron2"/>
    <dgm:cxn modelId="{30925263-91B2-4A82-8536-90AFCB1CC1FF}" type="presParOf" srcId="{FF71A68D-210E-4F89-A4A4-B4458398AEBA}" destId="{B014FE86-F2D5-40E6-BB4A-912CD4DF7A59}" srcOrd="4" destOrd="0" presId="urn:microsoft.com/office/officeart/2005/8/layout/chevron2"/>
    <dgm:cxn modelId="{554F2082-91B9-4BF5-B997-1532EE24812D}" type="presParOf" srcId="{B014FE86-F2D5-40E6-BB4A-912CD4DF7A59}" destId="{36E91CAF-CCCA-4301-96C6-5879305CC9EC}" srcOrd="0" destOrd="0" presId="urn:microsoft.com/office/officeart/2005/8/layout/chevron2"/>
    <dgm:cxn modelId="{2F0F0045-0264-46FC-8096-BECBCAA8C42D}" type="presParOf" srcId="{B014FE86-F2D5-40E6-BB4A-912CD4DF7A59}" destId="{0C83C35F-A2CA-4318-B1A6-C131D1A8E9B3}" srcOrd="1" destOrd="0" presId="urn:microsoft.com/office/officeart/2005/8/layout/chevron2"/>
    <dgm:cxn modelId="{B3359576-63AE-424A-8BFE-E1C248CD5322}" type="presParOf" srcId="{FF71A68D-210E-4F89-A4A4-B4458398AEBA}" destId="{F06B9FC5-B346-4585-8B40-13D7130FD799}" srcOrd="5" destOrd="0" presId="urn:microsoft.com/office/officeart/2005/8/layout/chevron2"/>
    <dgm:cxn modelId="{3847128B-4F36-42E8-944C-567C1374EE07}" type="presParOf" srcId="{FF71A68D-210E-4F89-A4A4-B4458398AEBA}" destId="{0CEA81F4-B365-4851-8EEA-6CC25EE1093F}" srcOrd="6" destOrd="0" presId="urn:microsoft.com/office/officeart/2005/8/layout/chevron2"/>
    <dgm:cxn modelId="{0E55413D-F73D-4B40-9D4F-E20E6BC4AB8D}" type="presParOf" srcId="{0CEA81F4-B365-4851-8EEA-6CC25EE1093F}" destId="{4956AB02-2AB0-4C43-A793-8894BDBDAA86}" srcOrd="0" destOrd="0" presId="urn:microsoft.com/office/officeart/2005/8/layout/chevron2"/>
    <dgm:cxn modelId="{0E64DD5A-B49F-4B6E-961D-A0835C78CACE}" type="presParOf" srcId="{0CEA81F4-B365-4851-8EEA-6CC25EE1093F}" destId="{4F8A7F24-F118-48D5-85A3-2504B687F2FB}" srcOrd="1" destOrd="0" presId="urn:microsoft.com/office/officeart/2005/8/layout/chevron2"/>
    <dgm:cxn modelId="{A04C11A6-0DD8-4542-881C-B4FEADB7B402}" type="presParOf" srcId="{FF71A68D-210E-4F89-A4A4-B4458398AEBA}" destId="{B967A648-EC86-4EF1-9E8F-EE90733424CD}" srcOrd="7" destOrd="0" presId="urn:microsoft.com/office/officeart/2005/8/layout/chevron2"/>
    <dgm:cxn modelId="{4F20E608-4720-45F6-852C-54628604524E}" type="presParOf" srcId="{FF71A68D-210E-4F89-A4A4-B4458398AEBA}" destId="{F0D7A172-5339-4F3E-8672-6B6BC53CE552}" srcOrd="8" destOrd="0" presId="urn:microsoft.com/office/officeart/2005/8/layout/chevron2"/>
    <dgm:cxn modelId="{9EA7D091-A216-4425-B3E7-E01F20268AC9}" type="presParOf" srcId="{F0D7A172-5339-4F3E-8672-6B6BC53CE552}" destId="{64AF1D56-8DFE-420B-8519-CB0C9C189FD0}" srcOrd="0" destOrd="0" presId="urn:microsoft.com/office/officeart/2005/8/layout/chevron2"/>
    <dgm:cxn modelId="{19E59B50-C36B-4A52-BD37-3AEC3DF4000D}" type="presParOf" srcId="{F0D7A172-5339-4F3E-8672-6B6BC53CE552}" destId="{98D37165-07EF-4D40-8361-61CA03821BAA}" srcOrd="1" destOrd="0" presId="urn:microsoft.com/office/officeart/2005/8/layout/chevron2"/>
    <dgm:cxn modelId="{4846AEA3-FED2-4B63-9FA2-ADAE8FE1910F}" type="presParOf" srcId="{FF71A68D-210E-4F89-A4A4-B4458398AEBA}" destId="{1C1D26EB-EE84-41F0-9C96-5D7DDE229866}" srcOrd="9" destOrd="0" presId="urn:microsoft.com/office/officeart/2005/8/layout/chevron2"/>
    <dgm:cxn modelId="{1C6C85D9-3A32-4E19-AEA6-45BE57C901A3}" type="presParOf" srcId="{FF71A68D-210E-4F89-A4A4-B4458398AEBA}" destId="{81DE58EE-DAB7-4D7E-B533-D5DD7170EC9F}" srcOrd="10" destOrd="0" presId="urn:microsoft.com/office/officeart/2005/8/layout/chevron2"/>
    <dgm:cxn modelId="{C210E56D-8730-47E6-8DE7-5487EEB34BE0}" type="presParOf" srcId="{81DE58EE-DAB7-4D7E-B533-D5DD7170EC9F}" destId="{144DF67E-77A4-45B2-8133-C69CF6ED0FD9}" srcOrd="0" destOrd="0" presId="urn:microsoft.com/office/officeart/2005/8/layout/chevron2"/>
    <dgm:cxn modelId="{0395DFCE-B05E-4F1A-9124-A023C72B3520}" type="presParOf" srcId="{81DE58EE-DAB7-4D7E-B533-D5DD7170EC9F}" destId="{19BAC8D0-ACC2-411E-B0C6-1599CFF92A76}" srcOrd="1" destOrd="0" presId="urn:microsoft.com/office/officeart/2005/8/layout/chevron2"/>
    <dgm:cxn modelId="{983578C5-9090-42B8-B7AF-5ABAFDEB258D}" type="presParOf" srcId="{FF71A68D-210E-4F89-A4A4-B4458398AEBA}" destId="{13019AC9-FCF9-40A3-98BB-FC92E76D7F9F}" srcOrd="11" destOrd="0" presId="urn:microsoft.com/office/officeart/2005/8/layout/chevron2"/>
    <dgm:cxn modelId="{41358201-299B-4F71-B1F4-D93E0B69DADF}" type="presParOf" srcId="{FF71A68D-210E-4F89-A4A4-B4458398AEBA}" destId="{0ADCE9C6-2F7B-4EC9-AABC-4643AC4655EF}" srcOrd="12" destOrd="0" presId="urn:microsoft.com/office/officeart/2005/8/layout/chevron2"/>
    <dgm:cxn modelId="{630014F4-C276-47B8-B316-E936DC9340FA}" type="presParOf" srcId="{0ADCE9C6-2F7B-4EC9-AABC-4643AC4655EF}" destId="{E64E6E64-F498-4100-BE24-7A942AA1C12D}" srcOrd="0" destOrd="0" presId="urn:microsoft.com/office/officeart/2005/8/layout/chevron2"/>
    <dgm:cxn modelId="{6DEA56CE-D0D1-4C80-AABA-D2D4A292AF1C}" type="presParOf" srcId="{0ADCE9C6-2F7B-4EC9-AABC-4643AC4655EF}" destId="{CF8D5BB2-67F8-4512-97C5-4C720DE11FFA}" srcOrd="1" destOrd="0" presId="urn:microsoft.com/office/officeart/2005/8/layout/chevron2"/>
    <dgm:cxn modelId="{5139D3AB-BEE1-41E7-A2E7-28005BC73A84}" type="presParOf" srcId="{FF71A68D-210E-4F89-A4A4-B4458398AEBA}" destId="{F6B89C83-4AA8-482A-BEE3-F499BDD977CB}" srcOrd="13" destOrd="0" presId="urn:microsoft.com/office/officeart/2005/8/layout/chevron2"/>
    <dgm:cxn modelId="{848FC721-C06A-4981-9F1E-A87410287545}" type="presParOf" srcId="{FF71A68D-210E-4F89-A4A4-B4458398AEBA}" destId="{38EFBDFA-621E-4419-BE89-13DE3FEE9673}" srcOrd="14" destOrd="0" presId="urn:microsoft.com/office/officeart/2005/8/layout/chevron2"/>
    <dgm:cxn modelId="{810337B7-7846-4E22-9458-C305933C3587}" type="presParOf" srcId="{38EFBDFA-621E-4419-BE89-13DE3FEE9673}" destId="{9406E458-8E3B-4977-ACBF-ED5735A8C64D}" srcOrd="0" destOrd="0" presId="urn:microsoft.com/office/officeart/2005/8/layout/chevron2"/>
    <dgm:cxn modelId="{4FA2733B-6914-4FC9-BD42-27A776F416A0}" type="presParOf" srcId="{38EFBDFA-621E-4419-BE89-13DE3FEE9673}" destId="{C03460DA-18C9-4FC7-AB4A-665D0DCC40C3}" srcOrd="1" destOrd="0" presId="urn:microsoft.com/office/officeart/2005/8/layout/chevron2"/>
    <dgm:cxn modelId="{B8059FB8-F952-4E82-B60E-86C535E89B4B}" type="presParOf" srcId="{FF71A68D-210E-4F89-A4A4-B4458398AEBA}" destId="{644AB03E-0B59-41B9-9BDA-1A912F63B5C7}" srcOrd="15" destOrd="0" presId="urn:microsoft.com/office/officeart/2005/8/layout/chevron2"/>
    <dgm:cxn modelId="{E4416C35-FD89-439C-AD34-53B94287293C}" type="presParOf" srcId="{FF71A68D-210E-4F89-A4A4-B4458398AEBA}" destId="{2AD07B21-5BCB-4431-8493-575E944BA34E}" srcOrd="16" destOrd="0" presId="urn:microsoft.com/office/officeart/2005/8/layout/chevron2"/>
    <dgm:cxn modelId="{55BDDE15-14CA-42CB-ABAB-D6C8FD30AE47}" type="presParOf" srcId="{2AD07B21-5BCB-4431-8493-575E944BA34E}" destId="{899ED35D-6765-4287-9390-ED160B5B73B3}" srcOrd="0" destOrd="0" presId="urn:microsoft.com/office/officeart/2005/8/layout/chevron2"/>
    <dgm:cxn modelId="{8D1885B9-4EC2-4387-A2EB-0913BC790907}" type="presParOf" srcId="{2AD07B21-5BCB-4431-8493-575E944BA34E}" destId="{7D098C30-2D1D-4EA6-85A1-704831D4E96E}" srcOrd="1" destOrd="0" presId="urn:microsoft.com/office/officeart/2005/8/layout/chevron2"/>
    <dgm:cxn modelId="{B8157D67-BBAE-4BC6-A7BE-4520862ECE0F}" type="presParOf" srcId="{FF71A68D-210E-4F89-A4A4-B4458398AEBA}" destId="{7F952C86-1A2C-42C2-BF51-8ABFFC889217}" srcOrd="17" destOrd="0" presId="urn:microsoft.com/office/officeart/2005/8/layout/chevron2"/>
    <dgm:cxn modelId="{9EE8B54E-FC09-446C-8063-1713A949BF22}" type="presParOf" srcId="{FF71A68D-210E-4F89-A4A4-B4458398AEBA}" destId="{9CFAEA72-223B-45B4-A448-EAC738D6D4DE}" srcOrd="18" destOrd="0" presId="urn:microsoft.com/office/officeart/2005/8/layout/chevron2"/>
    <dgm:cxn modelId="{61BD906E-6AFC-4B90-A36F-59A6C0C5ACBA}" type="presParOf" srcId="{9CFAEA72-223B-45B4-A448-EAC738D6D4DE}" destId="{62011CE2-A68F-48BD-8803-3556A4321525}" srcOrd="0" destOrd="0" presId="urn:microsoft.com/office/officeart/2005/8/layout/chevron2"/>
    <dgm:cxn modelId="{8AD29A73-5A04-44CA-8C26-86C48E8BD647}" type="presParOf" srcId="{9CFAEA72-223B-45B4-A448-EAC738D6D4DE}" destId="{D147B0C8-F8E0-4FDF-930E-F58189B21C61}" srcOrd="1" destOrd="0" presId="urn:microsoft.com/office/officeart/2005/8/layout/chevron2"/>
    <dgm:cxn modelId="{92E5AD03-CAEB-4245-BE9E-522C7DC3CA7E}" type="presParOf" srcId="{FF71A68D-210E-4F89-A4A4-B4458398AEBA}" destId="{9C7711CF-6FCF-45D1-ABE4-9CA6D9105D62}" srcOrd="19" destOrd="0" presId="urn:microsoft.com/office/officeart/2005/8/layout/chevron2"/>
    <dgm:cxn modelId="{0DBF3C55-73E9-4819-AF03-C8746AAB14FA}" type="presParOf" srcId="{FF71A68D-210E-4F89-A4A4-B4458398AEBA}" destId="{A13AAB0C-BAA1-431F-9276-49673E31CE1C}" srcOrd="20" destOrd="0" presId="urn:microsoft.com/office/officeart/2005/8/layout/chevron2"/>
    <dgm:cxn modelId="{25C21DBF-1460-41FC-816A-5D0776B7E5F8}" type="presParOf" srcId="{A13AAB0C-BAA1-431F-9276-49673E31CE1C}" destId="{00F18469-3247-40EB-8F0D-8975BFD8778B}" srcOrd="0" destOrd="0" presId="urn:microsoft.com/office/officeart/2005/8/layout/chevron2"/>
    <dgm:cxn modelId="{184CC5FA-B805-433F-BF1F-B45DFD69D76E}" type="presParOf" srcId="{A13AAB0C-BAA1-431F-9276-49673E31CE1C}" destId="{8BAB0AF9-ABC8-48EC-AFC5-8D3375B616D1}" srcOrd="1" destOrd="0" presId="urn:microsoft.com/office/officeart/2005/8/layout/chevron2"/>
    <dgm:cxn modelId="{FD76D534-7F4E-4890-8E9B-70F319E22249}" type="presParOf" srcId="{FF71A68D-210E-4F89-A4A4-B4458398AEBA}" destId="{A094D831-3C3F-4D85-A6F7-DD27D456F94C}" srcOrd="21" destOrd="0" presId="urn:microsoft.com/office/officeart/2005/8/layout/chevron2"/>
    <dgm:cxn modelId="{40266FF7-4463-4B0B-A572-503E52E02429}" type="presParOf" srcId="{FF71A68D-210E-4F89-A4A4-B4458398AEBA}" destId="{BCE6EB5B-E755-49FA-864D-8F97B7DFDCC6}" srcOrd="22" destOrd="0" presId="urn:microsoft.com/office/officeart/2005/8/layout/chevron2"/>
    <dgm:cxn modelId="{2E60F59B-BFBE-47E8-B509-90CB8B3D6323}" type="presParOf" srcId="{BCE6EB5B-E755-49FA-864D-8F97B7DFDCC6}" destId="{0ABD15BE-F398-4A4F-92C8-34AD62C85D49}" srcOrd="0" destOrd="0" presId="urn:microsoft.com/office/officeart/2005/8/layout/chevron2"/>
    <dgm:cxn modelId="{19DE0928-CC0E-4B9B-B4FE-545DE4283168}" type="presParOf" srcId="{BCE6EB5B-E755-49FA-864D-8F97B7DFDCC6}" destId="{36CEBF7D-03EB-4EFF-9331-1C0527126B12}" srcOrd="1" destOrd="0" presId="urn:microsoft.com/office/officeart/2005/8/layout/chevron2"/>
    <dgm:cxn modelId="{29BB3F47-F16F-4044-AFFD-099019311461}" type="presParOf" srcId="{FF71A68D-210E-4F89-A4A4-B4458398AEBA}" destId="{ADC3D36E-B866-410A-8BF4-9AA35A716935}" srcOrd="23" destOrd="0" presId="urn:microsoft.com/office/officeart/2005/8/layout/chevron2"/>
    <dgm:cxn modelId="{1F892DEC-821F-4130-B37D-4FEB516D67C2}" type="presParOf" srcId="{FF71A68D-210E-4F89-A4A4-B4458398AEBA}" destId="{BA49196E-D807-4A10-9A84-2F9226468352}" srcOrd="24" destOrd="0" presId="urn:microsoft.com/office/officeart/2005/8/layout/chevron2"/>
    <dgm:cxn modelId="{E2FCEE72-B5C3-420F-83E1-350CA32FB4BA}" type="presParOf" srcId="{BA49196E-D807-4A10-9A84-2F9226468352}" destId="{80EF2F0C-7F57-4F05-9897-E2EEB44739B3}" srcOrd="0" destOrd="0" presId="urn:microsoft.com/office/officeart/2005/8/layout/chevron2"/>
    <dgm:cxn modelId="{F3967D58-1A40-4BA1-9A5C-47690E02DCAC}" type="presParOf" srcId="{BA49196E-D807-4A10-9A84-2F9226468352}" destId="{2702DCC8-6CA6-494B-A038-99D3250A365A}"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F9505-62F8-4166-A5E1-1417BC2BF8F8}">
      <dsp:nvSpPr>
        <dsp:cNvPr id="0" name=""/>
        <dsp:cNvSpPr/>
      </dsp:nvSpPr>
      <dsp:spPr>
        <a:xfrm>
          <a:off x="0" y="75760"/>
          <a:ext cx="499629" cy="34974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US" sz="900" b="0" kern="1200">
            <a:solidFill>
              <a:schemeClr val="tx1"/>
            </a:solidFill>
          </a:endParaRPr>
        </a:p>
      </dsp:txBody>
      <dsp:txXfrm rot="-5400000">
        <a:off x="74945" y="175685"/>
        <a:ext cx="349740" cy="149889"/>
      </dsp:txXfrm>
    </dsp:sp>
    <dsp:sp modelId="{D22EFE8B-8A47-4A7B-8BA0-D484D481E5C8}">
      <dsp:nvSpPr>
        <dsp:cNvPr id="0" name=""/>
        <dsp:cNvSpPr/>
      </dsp:nvSpPr>
      <dsp:spPr>
        <a:xfrm rot="5400000">
          <a:off x="2835138" y="-2118043"/>
          <a:ext cx="324759" cy="4788719"/>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r>
            <a:rPr kumimoji="0" lang="en-IN" sz="1200" b="0" i="0" u="none" strike="noStrike" kern="1200" cap="none" spc="0" normalizeH="0" baseline="0" noProof="0">
              <a:ln/>
              <a:solidFill>
                <a:srgbClr val="00B050"/>
              </a:solidFill>
              <a:effectLst/>
              <a:uLnTx/>
              <a:uFillTx/>
              <a:latin typeface="Futura Next Book"/>
            </a:rPr>
            <a:t>Design documentation	</a:t>
          </a:r>
          <a:endParaRPr lang="en-US" sz="1200" b="0" kern="1200">
            <a:solidFill>
              <a:srgbClr val="00B050"/>
            </a:solidFill>
          </a:endParaRPr>
        </a:p>
      </dsp:txBody>
      <dsp:txXfrm rot="-5400000">
        <a:off x="603159" y="129789"/>
        <a:ext cx="4772866" cy="293053"/>
      </dsp:txXfrm>
    </dsp:sp>
    <dsp:sp modelId="{F6145544-CC1E-44D2-A899-0807C30894D9}">
      <dsp:nvSpPr>
        <dsp:cNvPr id="0" name=""/>
        <dsp:cNvSpPr/>
      </dsp:nvSpPr>
      <dsp:spPr>
        <a:xfrm>
          <a:off x="1986" y="530467"/>
          <a:ext cx="499629" cy="349740"/>
        </a:xfrm>
        <a:prstGeom prst="chevron">
          <a:avLst/>
        </a:prstGeom>
        <a:gradFill rotWithShape="0">
          <a:gsLst>
            <a:gs pos="0">
              <a:schemeClr val="accent2">
                <a:hueOff val="-754388"/>
                <a:satOff val="0"/>
                <a:lumOff val="850"/>
                <a:alphaOff val="0"/>
                <a:satMod val="103000"/>
                <a:lumMod val="102000"/>
                <a:tint val="94000"/>
              </a:schemeClr>
            </a:gs>
            <a:gs pos="50000">
              <a:schemeClr val="accent2">
                <a:hueOff val="-754388"/>
                <a:satOff val="0"/>
                <a:lumOff val="850"/>
                <a:alphaOff val="0"/>
                <a:satMod val="110000"/>
                <a:lumMod val="100000"/>
                <a:shade val="100000"/>
              </a:schemeClr>
            </a:gs>
            <a:gs pos="100000">
              <a:schemeClr val="accent2">
                <a:hueOff val="-754388"/>
                <a:satOff val="0"/>
                <a:lumOff val="850"/>
                <a:alphaOff val="0"/>
                <a:lumMod val="99000"/>
                <a:satMod val="120000"/>
                <a:shade val="78000"/>
              </a:schemeClr>
            </a:gs>
          </a:gsLst>
          <a:lin ang="5400000" scaled="0"/>
        </a:gradFill>
        <a:ln w="6350" cap="flat" cmpd="sng" algn="ctr">
          <a:solidFill>
            <a:schemeClr val="accent2">
              <a:hueOff val="-754388"/>
              <a:satOff val="0"/>
              <a:lumOff val="85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ClrTx/>
            <a:buSzTx/>
            <a:buFont typeface="+mj-lt"/>
            <a:buNone/>
          </a:pPr>
          <a:endParaRPr lang="en-US" sz="900" b="0" kern="1200">
            <a:solidFill>
              <a:schemeClr val="tx1"/>
            </a:solidFill>
          </a:endParaRPr>
        </a:p>
      </dsp:txBody>
      <dsp:txXfrm rot="-5400000">
        <a:off x="76931" y="630392"/>
        <a:ext cx="349740" cy="149889"/>
      </dsp:txXfrm>
    </dsp:sp>
    <dsp:sp modelId="{BF131650-F794-4098-A3EA-7180F6ACE81E}">
      <dsp:nvSpPr>
        <dsp:cNvPr id="0" name=""/>
        <dsp:cNvSpPr/>
      </dsp:nvSpPr>
      <dsp:spPr>
        <a:xfrm rot="5400000">
          <a:off x="2825494" y="-1661207"/>
          <a:ext cx="324759" cy="4803321"/>
        </a:xfrm>
        <a:prstGeom prst="round2SameRect">
          <a:avLst/>
        </a:prstGeom>
        <a:solidFill>
          <a:schemeClr val="lt1">
            <a:alpha val="90000"/>
            <a:hueOff val="0"/>
            <a:satOff val="0"/>
            <a:lumOff val="0"/>
            <a:alphaOff val="0"/>
          </a:schemeClr>
        </a:solidFill>
        <a:ln w="6350" cap="flat" cmpd="sng" algn="ctr">
          <a:solidFill>
            <a:schemeClr val="accent2">
              <a:hueOff val="-754388"/>
              <a:satOff val="0"/>
              <a:lumOff val="85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lrTx/>
            <a:buSzTx/>
            <a:buFont typeface="+mj-lt"/>
            <a:buNone/>
          </a:pPr>
          <a:r>
            <a:rPr kumimoji="0" lang="en-IN" sz="1200" b="0" i="0" u="none" strike="noStrike" kern="1200" cap="none" spc="0" normalizeH="0" baseline="0" noProof="0">
              <a:ln/>
              <a:solidFill>
                <a:srgbClr val="00B050"/>
              </a:solidFill>
              <a:effectLst/>
              <a:uLnTx/>
              <a:uFillTx/>
              <a:latin typeface="Futura Next Book"/>
            </a:rPr>
            <a:t>Microservice response time </a:t>
          </a:r>
          <a:r>
            <a:rPr lang="en-IN" sz="1200" b="0" kern="1200">
              <a:solidFill>
                <a:srgbClr val="00B050"/>
              </a:solidFill>
              <a:latin typeface="Futura Next Book"/>
            </a:rPr>
            <a:t>&lt; </a:t>
          </a:r>
          <a:r>
            <a:rPr kumimoji="0" lang="en-IN" sz="1200" b="0" i="0" u="none" strike="noStrike" kern="1200" cap="none" spc="0" normalizeH="0" baseline="0" noProof="0">
              <a:ln/>
              <a:solidFill>
                <a:srgbClr val="00B050"/>
              </a:solidFill>
              <a:effectLst/>
              <a:uLnTx/>
              <a:uFillTx/>
              <a:latin typeface="Futura Next Book"/>
            </a:rPr>
            <a:t>200 </a:t>
          </a:r>
          <a:r>
            <a:rPr kumimoji="0" lang="en-IN" sz="1200" b="0" i="0" u="none" strike="noStrike" kern="1200" cap="none" spc="0" normalizeH="0" baseline="0" noProof="0" err="1">
              <a:ln/>
              <a:solidFill>
                <a:srgbClr val="00B050"/>
              </a:solidFill>
              <a:effectLst/>
              <a:uLnTx/>
              <a:uFillTx/>
              <a:latin typeface="Futura Next Book"/>
            </a:rPr>
            <a:t>ms</a:t>
          </a:r>
          <a:r>
            <a:rPr kumimoji="0" lang="en-IN" sz="1200" b="0" i="0" u="none" strike="noStrike" kern="1200" cap="none" spc="0" normalizeH="0" baseline="0" noProof="0">
              <a:ln/>
              <a:solidFill>
                <a:srgbClr val="00B050"/>
              </a:solidFill>
              <a:effectLst/>
              <a:uLnTx/>
              <a:uFillTx/>
              <a:latin typeface="Futura Next Book"/>
            </a:rPr>
            <a:t>-Partially</a:t>
          </a:r>
          <a:r>
            <a:rPr lang="en-IN" sz="1200" b="0" kern="1200">
              <a:solidFill>
                <a:srgbClr val="00B050"/>
              </a:solidFill>
              <a:latin typeface="Futura Next Book"/>
            </a:rPr>
            <a:t>(</a:t>
          </a:r>
          <a:r>
            <a:rPr lang="en-IN" sz="1200" b="0" kern="1200" err="1">
              <a:solidFill>
                <a:srgbClr val="00B050"/>
              </a:solidFill>
              <a:latin typeface="Futura Next Book"/>
            </a:rPr>
            <a:t>Jmeter</a:t>
          </a:r>
          <a:r>
            <a:rPr lang="en-IN" sz="1200" b="0" kern="1200">
              <a:solidFill>
                <a:srgbClr val="00B050"/>
              </a:solidFill>
              <a:latin typeface="Futura Next Book"/>
            </a:rPr>
            <a:t> Reports)</a:t>
          </a:r>
          <a:endParaRPr lang="en-US" sz="1200" b="0" kern="1200">
            <a:solidFill>
              <a:srgbClr val="00B050"/>
            </a:solidFill>
          </a:endParaRPr>
        </a:p>
      </dsp:txBody>
      <dsp:txXfrm rot="-5400000">
        <a:off x="586214" y="593926"/>
        <a:ext cx="4787468" cy="293053"/>
      </dsp:txXfrm>
    </dsp:sp>
    <dsp:sp modelId="{36E91CAF-CCCA-4301-96C6-5879305CC9EC}">
      <dsp:nvSpPr>
        <dsp:cNvPr id="0" name=""/>
        <dsp:cNvSpPr/>
      </dsp:nvSpPr>
      <dsp:spPr>
        <a:xfrm>
          <a:off x="1986" y="985173"/>
          <a:ext cx="499629" cy="349740"/>
        </a:xfrm>
        <a:prstGeom prst="chevron">
          <a:avLst/>
        </a:prstGeom>
        <a:gradFill rotWithShape="0">
          <a:gsLst>
            <a:gs pos="0">
              <a:schemeClr val="accent2">
                <a:hueOff val="-1508777"/>
                <a:satOff val="0"/>
                <a:lumOff val="1700"/>
                <a:alphaOff val="0"/>
                <a:satMod val="103000"/>
                <a:lumMod val="102000"/>
                <a:tint val="94000"/>
              </a:schemeClr>
            </a:gs>
            <a:gs pos="50000">
              <a:schemeClr val="accent2">
                <a:hueOff val="-1508777"/>
                <a:satOff val="0"/>
                <a:lumOff val="1700"/>
                <a:alphaOff val="0"/>
                <a:satMod val="110000"/>
                <a:lumMod val="100000"/>
                <a:shade val="100000"/>
              </a:schemeClr>
            </a:gs>
            <a:gs pos="100000">
              <a:schemeClr val="accent2">
                <a:hueOff val="-1508777"/>
                <a:satOff val="0"/>
                <a:lumOff val="1700"/>
                <a:alphaOff val="0"/>
                <a:lumMod val="99000"/>
                <a:satMod val="120000"/>
                <a:shade val="78000"/>
              </a:schemeClr>
            </a:gs>
          </a:gsLst>
          <a:lin ang="5400000" scaled="0"/>
        </a:gradFill>
        <a:ln w="6350" cap="flat" cmpd="sng" algn="ctr">
          <a:solidFill>
            <a:schemeClr val="accent2">
              <a:hueOff val="-1508777"/>
              <a:satOff val="0"/>
              <a:lumOff val="170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ClrTx/>
            <a:buSzTx/>
            <a:buFont typeface="+mj-lt"/>
            <a:buNone/>
          </a:pPr>
          <a:endParaRPr lang="en-US" sz="900" b="0" kern="1200">
            <a:solidFill>
              <a:schemeClr val="tx1"/>
            </a:solidFill>
          </a:endParaRPr>
        </a:p>
      </dsp:txBody>
      <dsp:txXfrm rot="-5400000">
        <a:off x="76931" y="1085098"/>
        <a:ext cx="349740" cy="149889"/>
      </dsp:txXfrm>
    </dsp:sp>
    <dsp:sp modelId="{0C83C35F-A2CA-4318-B1A6-C131D1A8E9B3}">
      <dsp:nvSpPr>
        <dsp:cNvPr id="0" name=""/>
        <dsp:cNvSpPr/>
      </dsp:nvSpPr>
      <dsp:spPr>
        <a:xfrm rot="5400000">
          <a:off x="2835236" y="-1232037"/>
          <a:ext cx="324759" cy="4816736"/>
        </a:xfrm>
        <a:prstGeom prst="round2SameRect">
          <a:avLst/>
        </a:prstGeom>
        <a:solidFill>
          <a:schemeClr val="lt1">
            <a:alpha val="90000"/>
            <a:hueOff val="0"/>
            <a:satOff val="0"/>
            <a:lumOff val="0"/>
            <a:alphaOff val="0"/>
          </a:schemeClr>
        </a:solidFill>
        <a:ln w="6350" cap="flat" cmpd="sng" algn="ctr">
          <a:solidFill>
            <a:schemeClr val="accent2">
              <a:hueOff val="-1508777"/>
              <a:satOff val="0"/>
              <a:lumOff val="170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lrTx/>
            <a:buSzTx/>
            <a:buFont typeface="+mj-lt"/>
            <a:buNone/>
          </a:pPr>
          <a:r>
            <a:rPr kumimoji="0" lang="en-IN" sz="1200" b="0" i="0" u="none" strike="noStrike" kern="1200" cap="none" spc="0" normalizeH="0" baseline="0" noProof="0">
              <a:ln/>
              <a:solidFill>
                <a:srgbClr val="00B050"/>
              </a:solidFill>
              <a:effectLst/>
              <a:uLnTx/>
              <a:uFillTx/>
              <a:latin typeface="Futura Next Book"/>
            </a:rPr>
            <a:t>Secure access over HTTPS/TLS (Encryption over wire)</a:t>
          </a:r>
          <a:endParaRPr lang="en-US" sz="1200" b="0" kern="1200">
            <a:solidFill>
              <a:srgbClr val="00B050"/>
            </a:solidFill>
          </a:endParaRPr>
        </a:p>
      </dsp:txBody>
      <dsp:txXfrm rot="-5400000">
        <a:off x="589248" y="1029804"/>
        <a:ext cx="4800883" cy="293053"/>
      </dsp:txXfrm>
    </dsp:sp>
    <dsp:sp modelId="{4956AB02-2AB0-4C43-A793-8894BDBDAA86}">
      <dsp:nvSpPr>
        <dsp:cNvPr id="0" name=""/>
        <dsp:cNvSpPr/>
      </dsp:nvSpPr>
      <dsp:spPr>
        <a:xfrm>
          <a:off x="1986" y="1439880"/>
          <a:ext cx="499629" cy="349740"/>
        </a:xfrm>
        <a:prstGeom prst="chevron">
          <a:avLst/>
        </a:prstGeom>
        <a:gradFill rotWithShape="0">
          <a:gsLst>
            <a:gs pos="0">
              <a:schemeClr val="accent2">
                <a:hueOff val="-2263165"/>
                <a:satOff val="0"/>
                <a:lumOff val="2550"/>
                <a:alphaOff val="0"/>
                <a:satMod val="103000"/>
                <a:lumMod val="102000"/>
                <a:tint val="94000"/>
              </a:schemeClr>
            </a:gs>
            <a:gs pos="50000">
              <a:schemeClr val="accent2">
                <a:hueOff val="-2263165"/>
                <a:satOff val="0"/>
                <a:lumOff val="2550"/>
                <a:alphaOff val="0"/>
                <a:satMod val="110000"/>
                <a:lumMod val="100000"/>
                <a:shade val="100000"/>
              </a:schemeClr>
            </a:gs>
            <a:gs pos="100000">
              <a:schemeClr val="accent2">
                <a:hueOff val="-2263165"/>
                <a:satOff val="0"/>
                <a:lumOff val="2550"/>
                <a:alphaOff val="0"/>
                <a:lumMod val="99000"/>
                <a:satMod val="120000"/>
                <a:shade val="78000"/>
              </a:schemeClr>
            </a:gs>
          </a:gsLst>
          <a:lin ang="5400000" scaled="0"/>
        </a:gradFill>
        <a:ln w="6350" cap="flat" cmpd="sng" algn="ctr">
          <a:solidFill>
            <a:schemeClr val="accent2">
              <a:hueOff val="-2263165"/>
              <a:satOff val="0"/>
              <a:lumOff val="255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ClrTx/>
            <a:buSzTx/>
            <a:buFont typeface="+mj-lt"/>
            <a:buNone/>
          </a:pPr>
          <a:endParaRPr lang="en-US" sz="900" b="0" kern="1200">
            <a:solidFill>
              <a:schemeClr val="tx1"/>
            </a:solidFill>
          </a:endParaRPr>
        </a:p>
      </dsp:txBody>
      <dsp:txXfrm rot="-5400000">
        <a:off x="76931" y="1539805"/>
        <a:ext cx="349740" cy="149889"/>
      </dsp:txXfrm>
    </dsp:sp>
    <dsp:sp modelId="{4F8A7F24-F118-48D5-85A3-2504B687F2FB}">
      <dsp:nvSpPr>
        <dsp:cNvPr id="0" name=""/>
        <dsp:cNvSpPr/>
      </dsp:nvSpPr>
      <dsp:spPr>
        <a:xfrm rot="5400000">
          <a:off x="2840263" y="-800632"/>
          <a:ext cx="324759" cy="4806726"/>
        </a:xfrm>
        <a:prstGeom prst="round2SameRect">
          <a:avLst/>
        </a:prstGeom>
        <a:solidFill>
          <a:schemeClr val="lt1">
            <a:alpha val="90000"/>
            <a:hueOff val="0"/>
            <a:satOff val="0"/>
            <a:lumOff val="0"/>
            <a:alphaOff val="0"/>
          </a:schemeClr>
        </a:solidFill>
        <a:ln w="6350" cap="flat" cmpd="sng" algn="ctr">
          <a:solidFill>
            <a:schemeClr val="accent2">
              <a:hueOff val="-2263165"/>
              <a:satOff val="0"/>
              <a:lumOff val="255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lrTx/>
            <a:buSzTx/>
            <a:buFont typeface="+mj-lt"/>
            <a:buNone/>
          </a:pPr>
          <a:r>
            <a:rPr kumimoji="0" lang="en-IN" sz="1200" b="0" i="0" u="none" strike="noStrike" kern="1200" cap="none" spc="0" normalizeH="0" baseline="0" noProof="0">
              <a:ln/>
              <a:solidFill>
                <a:srgbClr val="00B050"/>
              </a:solidFill>
              <a:effectLst/>
              <a:uLnTx/>
              <a:uFillTx/>
              <a:latin typeface="Futura Next Book"/>
            </a:rPr>
            <a:t>AWS security</a:t>
          </a:r>
          <a:endParaRPr lang="en-US" sz="1200" b="0" kern="1200">
            <a:solidFill>
              <a:srgbClr val="00B050"/>
            </a:solidFill>
          </a:endParaRPr>
        </a:p>
      </dsp:txBody>
      <dsp:txXfrm rot="-5400000">
        <a:off x="599280" y="1456204"/>
        <a:ext cx="4790873" cy="293053"/>
      </dsp:txXfrm>
    </dsp:sp>
    <dsp:sp modelId="{64AF1D56-8DFE-420B-8519-CB0C9C189FD0}">
      <dsp:nvSpPr>
        <dsp:cNvPr id="0" name=""/>
        <dsp:cNvSpPr/>
      </dsp:nvSpPr>
      <dsp:spPr>
        <a:xfrm>
          <a:off x="1986" y="1894586"/>
          <a:ext cx="499629" cy="349740"/>
        </a:xfrm>
        <a:prstGeom prst="chevron">
          <a:avLst/>
        </a:prstGeom>
        <a:gradFill rotWithShape="0">
          <a:gsLst>
            <a:gs pos="0">
              <a:schemeClr val="accent2">
                <a:hueOff val="-3017553"/>
                <a:satOff val="0"/>
                <a:lumOff val="3400"/>
                <a:alphaOff val="0"/>
                <a:satMod val="103000"/>
                <a:lumMod val="102000"/>
                <a:tint val="94000"/>
              </a:schemeClr>
            </a:gs>
            <a:gs pos="50000">
              <a:schemeClr val="accent2">
                <a:hueOff val="-3017553"/>
                <a:satOff val="0"/>
                <a:lumOff val="3400"/>
                <a:alphaOff val="0"/>
                <a:satMod val="110000"/>
                <a:lumMod val="100000"/>
                <a:shade val="100000"/>
              </a:schemeClr>
            </a:gs>
            <a:gs pos="100000">
              <a:schemeClr val="accent2">
                <a:hueOff val="-3017553"/>
                <a:satOff val="0"/>
                <a:lumOff val="3400"/>
                <a:alphaOff val="0"/>
                <a:lumMod val="99000"/>
                <a:satMod val="120000"/>
                <a:shade val="78000"/>
              </a:schemeClr>
            </a:gs>
          </a:gsLst>
          <a:lin ang="5400000" scaled="0"/>
        </a:gradFill>
        <a:ln w="6350" cap="flat" cmpd="sng" algn="ctr">
          <a:solidFill>
            <a:schemeClr val="accent2">
              <a:hueOff val="-3017553"/>
              <a:satOff val="0"/>
              <a:lumOff val="340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ClrTx/>
            <a:buSzTx/>
            <a:buFont typeface="+mj-lt"/>
            <a:buNone/>
          </a:pPr>
          <a:endParaRPr lang="en-US" sz="900" b="0" kern="1200">
            <a:solidFill>
              <a:schemeClr val="tx1"/>
            </a:solidFill>
          </a:endParaRPr>
        </a:p>
      </dsp:txBody>
      <dsp:txXfrm rot="-5400000">
        <a:off x="76931" y="1994511"/>
        <a:ext cx="349740" cy="149889"/>
      </dsp:txXfrm>
    </dsp:sp>
    <dsp:sp modelId="{98D37165-07EF-4D40-8361-61CA03821BAA}">
      <dsp:nvSpPr>
        <dsp:cNvPr id="0" name=""/>
        <dsp:cNvSpPr/>
      </dsp:nvSpPr>
      <dsp:spPr>
        <a:xfrm rot="5400000">
          <a:off x="2844143" y="-443966"/>
          <a:ext cx="324759" cy="4851977"/>
        </a:xfrm>
        <a:prstGeom prst="round2SameRect">
          <a:avLst/>
        </a:prstGeom>
        <a:solidFill>
          <a:schemeClr val="lt1">
            <a:alpha val="90000"/>
            <a:hueOff val="0"/>
            <a:satOff val="0"/>
            <a:lumOff val="0"/>
            <a:alphaOff val="0"/>
          </a:schemeClr>
        </a:solidFill>
        <a:ln w="6350" cap="flat" cmpd="sng" algn="ctr">
          <a:solidFill>
            <a:schemeClr val="accent2">
              <a:hueOff val="-3017553"/>
              <a:satOff val="0"/>
              <a:lumOff val="340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lrTx/>
            <a:buSzTx/>
            <a:buFont typeface="+mj-lt"/>
            <a:buNone/>
          </a:pPr>
          <a:r>
            <a:rPr lang="en-IN" sz="1200" b="0" kern="1200">
              <a:solidFill>
                <a:srgbClr val="00B050"/>
              </a:solidFill>
              <a:latin typeface="Futura Next Book"/>
            </a:rPr>
            <a:t>Application security</a:t>
          </a:r>
          <a:endParaRPr lang="en-US" sz="1200" b="0" kern="1200">
            <a:solidFill>
              <a:srgbClr val="00B050"/>
            </a:solidFill>
          </a:endParaRPr>
        </a:p>
      </dsp:txBody>
      <dsp:txXfrm rot="-5400000">
        <a:off x="580535" y="1835495"/>
        <a:ext cx="4836124" cy="293053"/>
      </dsp:txXfrm>
    </dsp:sp>
    <dsp:sp modelId="{144DF67E-77A4-45B2-8133-C69CF6ED0FD9}">
      <dsp:nvSpPr>
        <dsp:cNvPr id="0" name=""/>
        <dsp:cNvSpPr/>
      </dsp:nvSpPr>
      <dsp:spPr>
        <a:xfrm>
          <a:off x="1986" y="2349293"/>
          <a:ext cx="499629" cy="349740"/>
        </a:xfrm>
        <a:prstGeom prst="chevron">
          <a:avLst/>
        </a:prstGeom>
        <a:gradFill rotWithShape="0">
          <a:gsLst>
            <a:gs pos="0">
              <a:schemeClr val="accent2">
                <a:hueOff val="-3771941"/>
                <a:satOff val="0"/>
                <a:lumOff val="4250"/>
                <a:alphaOff val="0"/>
                <a:satMod val="103000"/>
                <a:lumMod val="102000"/>
                <a:tint val="94000"/>
              </a:schemeClr>
            </a:gs>
            <a:gs pos="50000">
              <a:schemeClr val="accent2">
                <a:hueOff val="-3771941"/>
                <a:satOff val="0"/>
                <a:lumOff val="4250"/>
                <a:alphaOff val="0"/>
                <a:satMod val="110000"/>
                <a:lumMod val="100000"/>
                <a:shade val="100000"/>
              </a:schemeClr>
            </a:gs>
            <a:gs pos="100000">
              <a:schemeClr val="accent2">
                <a:hueOff val="-3771941"/>
                <a:satOff val="0"/>
                <a:lumOff val="4250"/>
                <a:alphaOff val="0"/>
                <a:lumMod val="99000"/>
                <a:satMod val="120000"/>
                <a:shade val="78000"/>
              </a:schemeClr>
            </a:gs>
          </a:gsLst>
          <a:lin ang="5400000" scaled="0"/>
        </a:gradFill>
        <a:ln w="6350" cap="flat" cmpd="sng" algn="ctr">
          <a:solidFill>
            <a:schemeClr val="accent2">
              <a:hueOff val="-3771941"/>
              <a:satOff val="0"/>
              <a:lumOff val="425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ClrTx/>
            <a:buSzTx/>
            <a:buFont typeface="+mj-lt"/>
            <a:buNone/>
          </a:pPr>
          <a:endParaRPr lang="en-US" sz="900" b="0" kern="1200">
            <a:solidFill>
              <a:schemeClr val="tx1"/>
            </a:solidFill>
          </a:endParaRPr>
        </a:p>
      </dsp:txBody>
      <dsp:txXfrm rot="-5400000">
        <a:off x="76931" y="2449218"/>
        <a:ext cx="349740" cy="149889"/>
      </dsp:txXfrm>
    </dsp:sp>
    <dsp:sp modelId="{19BAC8D0-ACC2-411E-B0C6-1599CFF92A76}">
      <dsp:nvSpPr>
        <dsp:cNvPr id="0" name=""/>
        <dsp:cNvSpPr/>
      </dsp:nvSpPr>
      <dsp:spPr>
        <a:xfrm rot="5400000">
          <a:off x="2844143" y="10739"/>
          <a:ext cx="324759" cy="4851977"/>
        </a:xfrm>
        <a:prstGeom prst="round2SameRect">
          <a:avLst/>
        </a:prstGeom>
        <a:solidFill>
          <a:schemeClr val="lt1">
            <a:alpha val="90000"/>
            <a:hueOff val="0"/>
            <a:satOff val="0"/>
            <a:lumOff val="0"/>
            <a:alphaOff val="0"/>
          </a:schemeClr>
        </a:solidFill>
        <a:ln w="6350" cap="flat" cmpd="sng" algn="ctr">
          <a:solidFill>
            <a:schemeClr val="accent2">
              <a:hueOff val="-3771941"/>
              <a:satOff val="0"/>
              <a:lumOff val="425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lrTx/>
            <a:buSzTx/>
            <a:buFont typeface="+mj-lt"/>
            <a:buNone/>
          </a:pPr>
          <a:r>
            <a:rPr kumimoji="0" lang="en-IN" sz="1200" b="0" i="0" u="none" strike="noStrike" kern="1200" cap="none" spc="0" normalizeH="0" baseline="0" noProof="0">
              <a:ln/>
              <a:solidFill>
                <a:srgbClr val="00B050"/>
              </a:solidFill>
              <a:effectLst/>
              <a:uLnTx/>
              <a:uFillTx/>
              <a:latin typeface="Futura Next Book"/>
            </a:rPr>
            <a:t>Secure data store for PII information (Encryption at rest)</a:t>
          </a:r>
          <a:endParaRPr lang="en-US" sz="1200" b="0" kern="1200">
            <a:solidFill>
              <a:srgbClr val="00B050"/>
            </a:solidFill>
          </a:endParaRPr>
        </a:p>
      </dsp:txBody>
      <dsp:txXfrm rot="-5400000">
        <a:off x="580535" y="2290201"/>
        <a:ext cx="4836124" cy="293053"/>
      </dsp:txXfrm>
    </dsp:sp>
    <dsp:sp modelId="{E64E6E64-F498-4100-BE24-7A942AA1C12D}">
      <dsp:nvSpPr>
        <dsp:cNvPr id="0" name=""/>
        <dsp:cNvSpPr/>
      </dsp:nvSpPr>
      <dsp:spPr>
        <a:xfrm>
          <a:off x="1986" y="2803999"/>
          <a:ext cx="499629" cy="349740"/>
        </a:xfrm>
        <a:prstGeom prst="chevron">
          <a:avLst/>
        </a:prstGeom>
        <a:gradFill rotWithShape="0">
          <a:gsLst>
            <a:gs pos="0">
              <a:schemeClr val="accent2">
                <a:hueOff val="-4526330"/>
                <a:satOff val="0"/>
                <a:lumOff val="5099"/>
                <a:alphaOff val="0"/>
                <a:satMod val="103000"/>
                <a:lumMod val="102000"/>
                <a:tint val="94000"/>
              </a:schemeClr>
            </a:gs>
            <a:gs pos="50000">
              <a:schemeClr val="accent2">
                <a:hueOff val="-4526330"/>
                <a:satOff val="0"/>
                <a:lumOff val="5099"/>
                <a:alphaOff val="0"/>
                <a:satMod val="110000"/>
                <a:lumMod val="100000"/>
                <a:shade val="100000"/>
              </a:schemeClr>
            </a:gs>
            <a:gs pos="100000">
              <a:schemeClr val="accent2">
                <a:hueOff val="-4526330"/>
                <a:satOff val="0"/>
                <a:lumOff val="5099"/>
                <a:alphaOff val="0"/>
                <a:lumMod val="99000"/>
                <a:satMod val="120000"/>
                <a:shade val="78000"/>
              </a:schemeClr>
            </a:gs>
          </a:gsLst>
          <a:lin ang="5400000" scaled="0"/>
        </a:gradFill>
        <a:ln w="6350" cap="flat" cmpd="sng" algn="ctr">
          <a:solidFill>
            <a:schemeClr val="accent2">
              <a:hueOff val="-4526330"/>
              <a:satOff val="0"/>
              <a:lumOff val="509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US" sz="900" b="0" kern="1200">
            <a:solidFill>
              <a:schemeClr val="tx1"/>
            </a:solidFill>
          </a:endParaRPr>
        </a:p>
      </dsp:txBody>
      <dsp:txXfrm rot="-5400000">
        <a:off x="76931" y="2903924"/>
        <a:ext cx="349740" cy="149889"/>
      </dsp:txXfrm>
    </dsp:sp>
    <dsp:sp modelId="{CF8D5BB2-67F8-4512-97C5-4C720DE11FFA}">
      <dsp:nvSpPr>
        <dsp:cNvPr id="0" name=""/>
        <dsp:cNvSpPr/>
      </dsp:nvSpPr>
      <dsp:spPr>
        <a:xfrm rot="5400000">
          <a:off x="2844143" y="465446"/>
          <a:ext cx="324759" cy="4851977"/>
        </a:xfrm>
        <a:prstGeom prst="round2SameRect">
          <a:avLst/>
        </a:prstGeom>
        <a:solidFill>
          <a:schemeClr val="lt1">
            <a:alpha val="90000"/>
            <a:hueOff val="0"/>
            <a:satOff val="0"/>
            <a:lumOff val="0"/>
            <a:alphaOff val="0"/>
          </a:schemeClr>
        </a:solidFill>
        <a:ln w="6350" cap="flat" cmpd="sng" algn="ctr">
          <a:solidFill>
            <a:schemeClr val="accent2">
              <a:hueOff val="-4526330"/>
              <a:satOff val="0"/>
              <a:lumOff val="509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r>
            <a:rPr kumimoji="0" lang="en-IN" sz="1200" b="0" i="0" u="none" strike="noStrike" kern="1200" cap="none" spc="0" normalizeH="0" baseline="0" noProof="0">
              <a:ln/>
              <a:solidFill>
                <a:srgbClr val="00B050"/>
              </a:solidFill>
              <a:effectLst/>
              <a:uLnTx/>
              <a:uFillTx/>
              <a:latin typeface="Futura Next Book"/>
            </a:rPr>
            <a:t>Page view times &lt; 2s</a:t>
          </a:r>
          <a:endParaRPr lang="en-US" sz="1200" b="1" kern="1200">
            <a:solidFill>
              <a:srgbClr val="00B050"/>
            </a:solidFill>
          </a:endParaRPr>
        </a:p>
      </dsp:txBody>
      <dsp:txXfrm rot="-5400000">
        <a:off x="580535" y="2744908"/>
        <a:ext cx="4836124" cy="293053"/>
      </dsp:txXfrm>
    </dsp:sp>
    <dsp:sp modelId="{9406E458-8E3B-4977-ACBF-ED5735A8C64D}">
      <dsp:nvSpPr>
        <dsp:cNvPr id="0" name=""/>
        <dsp:cNvSpPr/>
      </dsp:nvSpPr>
      <dsp:spPr>
        <a:xfrm>
          <a:off x="1986" y="3258706"/>
          <a:ext cx="499629" cy="349740"/>
        </a:xfrm>
        <a:prstGeom prst="chevron">
          <a:avLst/>
        </a:prstGeom>
        <a:gradFill rotWithShape="0">
          <a:gsLst>
            <a:gs pos="0">
              <a:schemeClr val="accent2">
                <a:hueOff val="-5280718"/>
                <a:satOff val="0"/>
                <a:lumOff val="5949"/>
                <a:alphaOff val="0"/>
                <a:satMod val="103000"/>
                <a:lumMod val="102000"/>
                <a:tint val="94000"/>
              </a:schemeClr>
            </a:gs>
            <a:gs pos="50000">
              <a:schemeClr val="accent2">
                <a:hueOff val="-5280718"/>
                <a:satOff val="0"/>
                <a:lumOff val="5949"/>
                <a:alphaOff val="0"/>
                <a:satMod val="110000"/>
                <a:lumMod val="100000"/>
                <a:shade val="100000"/>
              </a:schemeClr>
            </a:gs>
            <a:gs pos="100000">
              <a:schemeClr val="accent2">
                <a:hueOff val="-5280718"/>
                <a:satOff val="0"/>
                <a:lumOff val="5949"/>
                <a:alphaOff val="0"/>
                <a:lumMod val="99000"/>
                <a:satMod val="120000"/>
                <a:shade val="78000"/>
              </a:schemeClr>
            </a:gs>
          </a:gsLst>
          <a:lin ang="5400000" scaled="0"/>
        </a:gradFill>
        <a:ln w="6350" cap="flat" cmpd="sng" algn="ctr">
          <a:solidFill>
            <a:schemeClr val="accent2">
              <a:hueOff val="-5280718"/>
              <a:satOff val="0"/>
              <a:lumOff val="594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US" sz="900" b="0" kern="1200">
            <a:solidFill>
              <a:schemeClr val="tx1"/>
            </a:solidFill>
          </a:endParaRPr>
        </a:p>
      </dsp:txBody>
      <dsp:txXfrm rot="-5400000">
        <a:off x="76931" y="3358631"/>
        <a:ext cx="349740" cy="149889"/>
      </dsp:txXfrm>
    </dsp:sp>
    <dsp:sp modelId="{C03460DA-18C9-4FC7-AB4A-665D0DCC40C3}">
      <dsp:nvSpPr>
        <dsp:cNvPr id="0" name=""/>
        <dsp:cNvSpPr/>
      </dsp:nvSpPr>
      <dsp:spPr>
        <a:xfrm rot="5400000">
          <a:off x="2844143" y="920152"/>
          <a:ext cx="324759" cy="4851977"/>
        </a:xfrm>
        <a:prstGeom prst="round2SameRect">
          <a:avLst/>
        </a:prstGeom>
        <a:solidFill>
          <a:schemeClr val="lt1">
            <a:alpha val="90000"/>
            <a:hueOff val="0"/>
            <a:satOff val="0"/>
            <a:lumOff val="0"/>
            <a:alphaOff val="0"/>
          </a:schemeClr>
        </a:solidFill>
        <a:ln w="6350" cap="flat" cmpd="sng" algn="ctr">
          <a:solidFill>
            <a:schemeClr val="accent2">
              <a:hueOff val="-5280718"/>
              <a:satOff val="0"/>
              <a:lumOff val="594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None/>
          </a:pPr>
          <a:r>
            <a:rPr lang="en-IN" sz="1200" b="0" kern="1200">
              <a:solidFill>
                <a:srgbClr val="00B050"/>
              </a:solidFill>
              <a:ea typeface="+mn-lt"/>
              <a:cs typeface="+mn-lt"/>
            </a:rPr>
            <a:t>Latency &lt; 15s</a:t>
          </a:r>
          <a:r>
            <a:rPr lang="en-IN" sz="1200" b="0" kern="1200">
              <a:solidFill>
                <a:srgbClr val="00B050"/>
              </a:solidFill>
              <a:latin typeface="Futura Next Medium"/>
              <a:ea typeface="+mn-lt"/>
              <a:cs typeface="+mn-lt"/>
            </a:rPr>
            <a:t> </a:t>
          </a:r>
          <a:endParaRPr lang="en-US" sz="1200" b="0" kern="1200">
            <a:solidFill>
              <a:srgbClr val="00B050"/>
            </a:solidFill>
          </a:endParaRPr>
        </a:p>
      </dsp:txBody>
      <dsp:txXfrm rot="-5400000">
        <a:off x="580535" y="3199614"/>
        <a:ext cx="4836124" cy="293053"/>
      </dsp:txXfrm>
    </dsp:sp>
    <dsp:sp modelId="{899ED35D-6765-4287-9390-ED160B5B73B3}">
      <dsp:nvSpPr>
        <dsp:cNvPr id="0" name=""/>
        <dsp:cNvSpPr/>
      </dsp:nvSpPr>
      <dsp:spPr>
        <a:xfrm rot="228470">
          <a:off x="1986" y="3713412"/>
          <a:ext cx="499629" cy="349740"/>
        </a:xfrm>
        <a:prstGeom prst="chevron">
          <a:avLst/>
        </a:prstGeom>
        <a:gradFill rotWithShape="0">
          <a:gsLst>
            <a:gs pos="0">
              <a:schemeClr val="accent2">
                <a:hueOff val="-6035106"/>
                <a:satOff val="0"/>
                <a:lumOff val="6799"/>
                <a:alphaOff val="0"/>
                <a:satMod val="103000"/>
                <a:lumMod val="102000"/>
                <a:tint val="94000"/>
              </a:schemeClr>
            </a:gs>
            <a:gs pos="50000">
              <a:schemeClr val="accent2">
                <a:hueOff val="-6035106"/>
                <a:satOff val="0"/>
                <a:lumOff val="6799"/>
                <a:alphaOff val="0"/>
                <a:satMod val="110000"/>
                <a:lumMod val="100000"/>
                <a:shade val="100000"/>
              </a:schemeClr>
            </a:gs>
            <a:gs pos="100000">
              <a:schemeClr val="accent2">
                <a:hueOff val="-6035106"/>
                <a:satOff val="0"/>
                <a:lumOff val="6799"/>
                <a:alphaOff val="0"/>
                <a:lumMod val="99000"/>
                <a:satMod val="120000"/>
                <a:shade val="78000"/>
              </a:schemeClr>
            </a:gs>
          </a:gsLst>
          <a:lin ang="5400000" scaled="0"/>
        </a:gradFill>
        <a:ln w="6350" cap="flat" cmpd="sng" algn="ctr">
          <a:solidFill>
            <a:schemeClr val="accent2">
              <a:hueOff val="-6035106"/>
              <a:satOff val="0"/>
              <a:lumOff val="679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US" sz="900" b="0" kern="1200">
            <a:solidFill>
              <a:schemeClr val="tx1"/>
            </a:solidFill>
          </a:endParaRPr>
        </a:p>
      </dsp:txBody>
      <dsp:txXfrm rot="-5400000">
        <a:off x="76931" y="3813337"/>
        <a:ext cx="349740" cy="149889"/>
      </dsp:txXfrm>
    </dsp:sp>
    <dsp:sp modelId="{7D098C30-2D1D-4EA6-85A1-704831D4E96E}">
      <dsp:nvSpPr>
        <dsp:cNvPr id="0" name=""/>
        <dsp:cNvSpPr/>
      </dsp:nvSpPr>
      <dsp:spPr>
        <a:xfrm rot="5400000">
          <a:off x="2844143" y="1374858"/>
          <a:ext cx="324759" cy="4851977"/>
        </a:xfrm>
        <a:prstGeom prst="round2SameRect">
          <a:avLst/>
        </a:prstGeom>
        <a:solidFill>
          <a:schemeClr val="lt1">
            <a:alpha val="90000"/>
            <a:hueOff val="0"/>
            <a:satOff val="0"/>
            <a:lumOff val="0"/>
            <a:alphaOff val="0"/>
          </a:schemeClr>
        </a:solidFill>
        <a:ln w="6350" cap="flat" cmpd="sng" algn="ctr">
          <a:solidFill>
            <a:schemeClr val="accent2">
              <a:hueOff val="-6035106"/>
              <a:satOff val="0"/>
              <a:lumOff val="679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mj-lt"/>
            <a:buNone/>
          </a:pPr>
          <a:r>
            <a:rPr lang="en-IN" sz="1200" b="0" kern="1200">
              <a:solidFill>
                <a:srgbClr val="00B050"/>
              </a:solidFill>
              <a:latin typeface="Futura Next Book"/>
            </a:rPr>
            <a:t>Throughput - 100 </a:t>
          </a:r>
          <a:r>
            <a:rPr lang="en-IN" sz="1200" b="0" kern="1200" err="1">
              <a:solidFill>
                <a:srgbClr val="00B050"/>
              </a:solidFill>
              <a:latin typeface="Futura Next Book"/>
            </a:rPr>
            <a:t>req</a:t>
          </a:r>
          <a:r>
            <a:rPr lang="en-IN" sz="1200" b="0" kern="1200">
              <a:solidFill>
                <a:srgbClr val="00B050"/>
              </a:solidFill>
              <a:latin typeface="Futura Next Book"/>
            </a:rPr>
            <a:t>/s</a:t>
          </a:r>
          <a:endParaRPr lang="en-US" sz="1200" b="0" kern="1200">
            <a:solidFill>
              <a:srgbClr val="00B050"/>
            </a:solidFill>
          </a:endParaRPr>
        </a:p>
      </dsp:txBody>
      <dsp:txXfrm rot="-5400000">
        <a:off x="580535" y="3654320"/>
        <a:ext cx="4836124" cy="293053"/>
      </dsp:txXfrm>
    </dsp:sp>
    <dsp:sp modelId="{62011CE2-A68F-48BD-8803-3556A4321525}">
      <dsp:nvSpPr>
        <dsp:cNvPr id="0" name=""/>
        <dsp:cNvSpPr/>
      </dsp:nvSpPr>
      <dsp:spPr>
        <a:xfrm>
          <a:off x="1986" y="4168118"/>
          <a:ext cx="499629" cy="349740"/>
        </a:xfrm>
        <a:prstGeom prst="chevron">
          <a:avLst/>
        </a:prstGeom>
        <a:gradFill rotWithShape="0">
          <a:gsLst>
            <a:gs pos="0">
              <a:schemeClr val="accent2">
                <a:hueOff val="-6789494"/>
                <a:satOff val="0"/>
                <a:lumOff val="7649"/>
                <a:alphaOff val="0"/>
                <a:satMod val="103000"/>
                <a:lumMod val="102000"/>
                <a:tint val="94000"/>
              </a:schemeClr>
            </a:gs>
            <a:gs pos="50000">
              <a:schemeClr val="accent2">
                <a:hueOff val="-6789494"/>
                <a:satOff val="0"/>
                <a:lumOff val="7649"/>
                <a:alphaOff val="0"/>
                <a:satMod val="110000"/>
                <a:lumMod val="100000"/>
                <a:shade val="100000"/>
              </a:schemeClr>
            </a:gs>
            <a:gs pos="100000">
              <a:schemeClr val="accent2">
                <a:hueOff val="-6789494"/>
                <a:satOff val="0"/>
                <a:lumOff val="7649"/>
                <a:alphaOff val="0"/>
                <a:lumMod val="99000"/>
                <a:satMod val="120000"/>
                <a:shade val="78000"/>
              </a:schemeClr>
            </a:gs>
          </a:gsLst>
          <a:lin ang="5400000" scaled="0"/>
        </a:gradFill>
        <a:ln w="6350" cap="flat" cmpd="sng" algn="ctr">
          <a:solidFill>
            <a:schemeClr val="accent2">
              <a:hueOff val="-6789494"/>
              <a:satOff val="0"/>
              <a:lumOff val="764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Font typeface="+mj-lt"/>
            <a:buNone/>
          </a:pPr>
          <a:endParaRPr lang="en-US" sz="900" b="0" kern="1200">
            <a:solidFill>
              <a:schemeClr val="tx1"/>
            </a:solidFill>
          </a:endParaRPr>
        </a:p>
      </dsp:txBody>
      <dsp:txXfrm rot="-5400000">
        <a:off x="76931" y="4268043"/>
        <a:ext cx="349740" cy="149889"/>
      </dsp:txXfrm>
    </dsp:sp>
    <dsp:sp modelId="{D147B0C8-F8E0-4FDF-930E-F58189B21C61}">
      <dsp:nvSpPr>
        <dsp:cNvPr id="0" name=""/>
        <dsp:cNvSpPr/>
      </dsp:nvSpPr>
      <dsp:spPr>
        <a:xfrm rot="5400000">
          <a:off x="2844143" y="1829565"/>
          <a:ext cx="324759" cy="4851977"/>
        </a:xfrm>
        <a:prstGeom prst="round2SameRect">
          <a:avLst/>
        </a:prstGeom>
        <a:solidFill>
          <a:schemeClr val="lt1">
            <a:alpha val="90000"/>
            <a:hueOff val="0"/>
            <a:satOff val="0"/>
            <a:lumOff val="0"/>
            <a:alphaOff val="0"/>
          </a:schemeClr>
        </a:solidFill>
        <a:ln w="6350" cap="flat" cmpd="sng" algn="ctr">
          <a:solidFill>
            <a:schemeClr val="accent2">
              <a:hueOff val="-6789494"/>
              <a:satOff val="0"/>
              <a:lumOff val="764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r>
            <a:rPr kumimoji="0" lang="en-IN" sz="1200" b="0" i="0" u="none" strike="noStrike" kern="1200" cap="none" spc="0" normalizeH="0" baseline="0" noProof="0">
              <a:ln>
                <a:noFill/>
              </a:ln>
              <a:solidFill>
                <a:srgbClr val="00B050"/>
              </a:solidFill>
              <a:effectLst/>
              <a:uLnTx/>
              <a:uFillTx/>
              <a:latin typeface="Futura Next Book"/>
            </a:rPr>
            <a:t>Availability - 99.999</a:t>
          </a:r>
          <a:endParaRPr lang="en-US" sz="1200" b="0" kern="1200">
            <a:solidFill>
              <a:srgbClr val="00B050"/>
            </a:solidFill>
          </a:endParaRPr>
        </a:p>
      </dsp:txBody>
      <dsp:txXfrm rot="-5400000">
        <a:off x="580535" y="4109027"/>
        <a:ext cx="4836124" cy="293053"/>
      </dsp:txXfrm>
    </dsp:sp>
    <dsp:sp modelId="{00F18469-3247-40EB-8F0D-8975BFD8778B}">
      <dsp:nvSpPr>
        <dsp:cNvPr id="0" name=""/>
        <dsp:cNvSpPr/>
      </dsp:nvSpPr>
      <dsp:spPr>
        <a:xfrm>
          <a:off x="1986" y="4622825"/>
          <a:ext cx="499629" cy="349740"/>
        </a:xfrm>
        <a:prstGeom prst="chevron">
          <a:avLst/>
        </a:prstGeom>
        <a:gradFill rotWithShape="0">
          <a:gsLst>
            <a:gs pos="0">
              <a:schemeClr val="accent2">
                <a:hueOff val="-7543883"/>
                <a:satOff val="0"/>
                <a:lumOff val="8499"/>
                <a:alphaOff val="0"/>
                <a:satMod val="103000"/>
                <a:lumMod val="102000"/>
                <a:tint val="94000"/>
              </a:schemeClr>
            </a:gs>
            <a:gs pos="50000">
              <a:schemeClr val="accent2">
                <a:hueOff val="-7543883"/>
                <a:satOff val="0"/>
                <a:lumOff val="8499"/>
                <a:alphaOff val="0"/>
                <a:satMod val="110000"/>
                <a:lumMod val="100000"/>
                <a:shade val="100000"/>
              </a:schemeClr>
            </a:gs>
            <a:gs pos="100000">
              <a:schemeClr val="accent2">
                <a:hueOff val="-7543883"/>
                <a:satOff val="0"/>
                <a:lumOff val="8499"/>
                <a:alphaOff val="0"/>
                <a:lumMod val="99000"/>
                <a:satMod val="120000"/>
                <a:shade val="78000"/>
              </a:schemeClr>
            </a:gs>
          </a:gsLst>
          <a:lin ang="5400000" scaled="0"/>
        </a:gradFill>
        <a:ln w="6350" cap="flat" cmpd="sng" algn="ctr">
          <a:solidFill>
            <a:schemeClr val="accent2">
              <a:hueOff val="-7543883"/>
              <a:satOff val="0"/>
              <a:lumOff val="849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US" sz="900" b="0" kern="1200">
            <a:solidFill>
              <a:schemeClr val="tx1"/>
            </a:solidFill>
          </a:endParaRPr>
        </a:p>
      </dsp:txBody>
      <dsp:txXfrm rot="-5400000">
        <a:off x="76931" y="4722750"/>
        <a:ext cx="349740" cy="149889"/>
      </dsp:txXfrm>
    </dsp:sp>
    <dsp:sp modelId="{8BAB0AF9-ABC8-48EC-AFC5-8D3375B616D1}">
      <dsp:nvSpPr>
        <dsp:cNvPr id="0" name=""/>
        <dsp:cNvSpPr/>
      </dsp:nvSpPr>
      <dsp:spPr>
        <a:xfrm rot="5400000">
          <a:off x="2851934" y="2331404"/>
          <a:ext cx="324759" cy="4851977"/>
        </a:xfrm>
        <a:prstGeom prst="round2SameRect">
          <a:avLst/>
        </a:prstGeom>
        <a:solidFill>
          <a:schemeClr val="lt1">
            <a:alpha val="90000"/>
            <a:hueOff val="0"/>
            <a:satOff val="0"/>
            <a:lumOff val="0"/>
            <a:alphaOff val="0"/>
          </a:schemeClr>
        </a:solidFill>
        <a:ln w="6350" cap="flat" cmpd="sng" algn="ctr">
          <a:solidFill>
            <a:schemeClr val="accent2">
              <a:hueOff val="-7543883"/>
              <a:satOff val="0"/>
              <a:lumOff val="849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r>
            <a:rPr lang="en-IN" sz="1200" b="0" kern="1200">
              <a:solidFill>
                <a:schemeClr val="tx1"/>
              </a:solidFill>
              <a:latin typeface="Futura Next Book"/>
            </a:rPr>
            <a:t>Quality of video – 480p/720p- </a:t>
          </a:r>
          <a:r>
            <a:rPr lang="en-IN" sz="1200" b="1" kern="1200">
              <a:solidFill>
                <a:schemeClr val="accent2"/>
              </a:solidFill>
              <a:latin typeface="Futura Next Book"/>
            </a:rPr>
            <a:t>Future scope</a:t>
          </a:r>
          <a:endParaRPr lang="en-US" sz="1200" b="1" kern="1200">
            <a:solidFill>
              <a:schemeClr val="accent2"/>
            </a:solidFill>
          </a:endParaRPr>
        </a:p>
      </dsp:txBody>
      <dsp:txXfrm rot="-5400000">
        <a:off x="588326" y="4610866"/>
        <a:ext cx="4836124" cy="293053"/>
      </dsp:txXfrm>
    </dsp:sp>
    <dsp:sp modelId="{0ABD15BE-F398-4A4F-92C8-34AD62C85D49}">
      <dsp:nvSpPr>
        <dsp:cNvPr id="0" name=""/>
        <dsp:cNvSpPr/>
      </dsp:nvSpPr>
      <dsp:spPr>
        <a:xfrm>
          <a:off x="1986" y="5077531"/>
          <a:ext cx="499629" cy="349740"/>
        </a:xfrm>
        <a:prstGeom prst="chevron">
          <a:avLst/>
        </a:prstGeom>
        <a:gradFill rotWithShape="0">
          <a:gsLst>
            <a:gs pos="0">
              <a:schemeClr val="accent2">
                <a:hueOff val="-8298271"/>
                <a:satOff val="0"/>
                <a:lumOff val="9349"/>
                <a:alphaOff val="0"/>
                <a:satMod val="103000"/>
                <a:lumMod val="102000"/>
                <a:tint val="94000"/>
              </a:schemeClr>
            </a:gs>
            <a:gs pos="50000">
              <a:schemeClr val="accent2">
                <a:hueOff val="-8298271"/>
                <a:satOff val="0"/>
                <a:lumOff val="9349"/>
                <a:alphaOff val="0"/>
                <a:satMod val="110000"/>
                <a:lumMod val="100000"/>
                <a:shade val="100000"/>
              </a:schemeClr>
            </a:gs>
            <a:gs pos="100000">
              <a:schemeClr val="accent2">
                <a:hueOff val="-8298271"/>
                <a:satOff val="0"/>
                <a:lumOff val="9349"/>
                <a:alphaOff val="0"/>
                <a:lumMod val="99000"/>
                <a:satMod val="120000"/>
                <a:shade val="78000"/>
              </a:schemeClr>
            </a:gs>
          </a:gsLst>
          <a:lin ang="5400000" scaled="0"/>
        </a:gradFill>
        <a:ln w="6350" cap="flat" cmpd="sng" algn="ctr">
          <a:solidFill>
            <a:schemeClr val="accent2">
              <a:hueOff val="-8298271"/>
              <a:satOff val="0"/>
              <a:lumOff val="934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US" sz="900" b="0" kern="1200">
            <a:solidFill>
              <a:schemeClr val="tx1"/>
            </a:solidFill>
          </a:endParaRPr>
        </a:p>
      </dsp:txBody>
      <dsp:txXfrm rot="-5400000">
        <a:off x="76931" y="5177456"/>
        <a:ext cx="349740" cy="149889"/>
      </dsp:txXfrm>
    </dsp:sp>
    <dsp:sp modelId="{36CEBF7D-03EB-4EFF-9331-1C0527126B12}">
      <dsp:nvSpPr>
        <dsp:cNvPr id="0" name=""/>
        <dsp:cNvSpPr/>
      </dsp:nvSpPr>
      <dsp:spPr>
        <a:xfrm rot="5400000">
          <a:off x="2851934" y="2795538"/>
          <a:ext cx="324759" cy="4851977"/>
        </a:xfrm>
        <a:prstGeom prst="round2SameRect">
          <a:avLst/>
        </a:prstGeom>
        <a:solidFill>
          <a:schemeClr val="lt1">
            <a:alpha val="90000"/>
            <a:hueOff val="0"/>
            <a:satOff val="0"/>
            <a:lumOff val="0"/>
            <a:alphaOff val="0"/>
          </a:schemeClr>
        </a:solidFill>
        <a:ln w="6350" cap="flat" cmpd="sng" algn="ctr">
          <a:solidFill>
            <a:schemeClr val="accent2">
              <a:hueOff val="-8298271"/>
              <a:satOff val="0"/>
              <a:lumOff val="934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mj-lt"/>
            <a:buNone/>
          </a:pPr>
          <a:r>
            <a:rPr lang="fr-FR" sz="1200" b="0" kern="1200">
              <a:solidFill>
                <a:srgbClr val="00B050"/>
              </a:solidFill>
              <a:latin typeface="Futura Next Book"/>
            </a:rPr>
            <a:t>Concurrent user session/ API  – 5000</a:t>
          </a:r>
          <a:endParaRPr lang="en-US" sz="1200" b="0" kern="1200">
            <a:solidFill>
              <a:srgbClr val="00B050"/>
            </a:solidFill>
          </a:endParaRPr>
        </a:p>
      </dsp:txBody>
      <dsp:txXfrm rot="-5400000">
        <a:off x="588326" y="5075000"/>
        <a:ext cx="4836124" cy="293053"/>
      </dsp:txXfrm>
    </dsp:sp>
    <dsp:sp modelId="{80EF2F0C-7F57-4F05-9897-E2EEB44739B3}">
      <dsp:nvSpPr>
        <dsp:cNvPr id="0" name=""/>
        <dsp:cNvSpPr/>
      </dsp:nvSpPr>
      <dsp:spPr>
        <a:xfrm>
          <a:off x="1986" y="5532238"/>
          <a:ext cx="499629" cy="349740"/>
        </a:xfrm>
        <a:prstGeom prst="chevron">
          <a:avLst/>
        </a:prstGeom>
        <a:gradFill rotWithShape="0">
          <a:gsLst>
            <a:gs pos="0">
              <a:schemeClr val="accent2">
                <a:hueOff val="-9052659"/>
                <a:satOff val="0"/>
                <a:lumOff val="10199"/>
                <a:alphaOff val="0"/>
                <a:satMod val="103000"/>
                <a:lumMod val="102000"/>
                <a:tint val="94000"/>
              </a:schemeClr>
            </a:gs>
            <a:gs pos="50000">
              <a:schemeClr val="accent2">
                <a:hueOff val="-9052659"/>
                <a:satOff val="0"/>
                <a:lumOff val="10199"/>
                <a:alphaOff val="0"/>
                <a:satMod val="110000"/>
                <a:lumMod val="100000"/>
                <a:shade val="100000"/>
              </a:schemeClr>
            </a:gs>
            <a:gs pos="100000">
              <a:schemeClr val="accent2">
                <a:hueOff val="-9052659"/>
                <a:satOff val="0"/>
                <a:lumOff val="10199"/>
                <a:alphaOff val="0"/>
                <a:lumMod val="99000"/>
                <a:satMod val="120000"/>
                <a:shade val="78000"/>
              </a:schemeClr>
            </a:gs>
          </a:gsLst>
          <a:lin ang="5400000" scaled="0"/>
        </a:gradFill>
        <a:ln w="6350" cap="flat" cmpd="sng" algn="ctr">
          <a:solidFill>
            <a:schemeClr val="accent2">
              <a:hueOff val="-9052659"/>
              <a:satOff val="0"/>
              <a:lumOff val="1019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Font typeface="+mj-lt"/>
            <a:buNone/>
          </a:pPr>
          <a:endParaRPr lang="en-US" sz="900" b="0" kern="1200">
            <a:solidFill>
              <a:schemeClr val="tx1"/>
            </a:solidFill>
          </a:endParaRPr>
        </a:p>
      </dsp:txBody>
      <dsp:txXfrm rot="-5400000">
        <a:off x="76931" y="5632163"/>
        <a:ext cx="349740" cy="149889"/>
      </dsp:txXfrm>
    </dsp:sp>
    <dsp:sp modelId="{2702DCC8-6CA6-494B-A038-99D3250A365A}">
      <dsp:nvSpPr>
        <dsp:cNvPr id="0" name=""/>
        <dsp:cNvSpPr/>
      </dsp:nvSpPr>
      <dsp:spPr>
        <a:xfrm rot="5400000">
          <a:off x="2851934" y="3266570"/>
          <a:ext cx="324759" cy="4851977"/>
        </a:xfrm>
        <a:prstGeom prst="round2SameRect">
          <a:avLst/>
        </a:prstGeom>
        <a:solidFill>
          <a:schemeClr val="lt1">
            <a:alpha val="90000"/>
            <a:hueOff val="0"/>
            <a:satOff val="0"/>
            <a:lumOff val="0"/>
            <a:alphaOff val="0"/>
          </a:schemeClr>
        </a:solidFill>
        <a:ln w="6350" cap="flat" cmpd="sng" algn="ctr">
          <a:solidFill>
            <a:schemeClr val="accent2">
              <a:hueOff val="-9052659"/>
              <a:satOff val="0"/>
              <a:lumOff val="1019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r>
            <a:rPr lang="fr-FR" sz="1200" b="0" kern="1200">
              <a:solidFill>
                <a:srgbClr val="00B050"/>
              </a:solidFill>
              <a:ea typeface="+mn-lt"/>
              <a:cs typeface="+mn-lt"/>
            </a:rPr>
            <a:t>Concurrent user on </a:t>
          </a:r>
          <a:r>
            <a:rPr lang="en-IN" sz="1200" b="0" kern="1200">
              <a:solidFill>
                <a:srgbClr val="00B050"/>
              </a:solidFill>
              <a:ea typeface="+mn-lt"/>
              <a:cs typeface="+mn-lt"/>
            </a:rPr>
            <a:t>video </a:t>
          </a:r>
          <a:r>
            <a:rPr lang="fr-FR" sz="1200" b="0" kern="1200">
              <a:solidFill>
                <a:srgbClr val="00B050"/>
              </a:solidFill>
              <a:ea typeface="+mn-lt"/>
              <a:cs typeface="+mn-lt"/>
            </a:rPr>
            <a:t>– 1000</a:t>
          </a:r>
          <a:endParaRPr lang="en-US" sz="1200" b="0" kern="1200">
            <a:solidFill>
              <a:srgbClr val="00B050"/>
            </a:solidFill>
          </a:endParaRPr>
        </a:p>
      </dsp:txBody>
      <dsp:txXfrm rot="-5400000">
        <a:off x="588326" y="5546032"/>
        <a:ext cx="4836124" cy="293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F9505-62F8-4166-A5E1-1417BC2BF8F8}">
      <dsp:nvSpPr>
        <dsp:cNvPr id="0" name=""/>
        <dsp:cNvSpPr/>
      </dsp:nvSpPr>
      <dsp:spPr>
        <a:xfrm>
          <a:off x="11543" y="253654"/>
          <a:ext cx="452883" cy="317018"/>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b="0" kern="1200">
            <a:solidFill>
              <a:schemeClr val="tx1"/>
            </a:solidFill>
          </a:endParaRPr>
        </a:p>
      </dsp:txBody>
      <dsp:txXfrm rot="-5400000">
        <a:off x="79476" y="344230"/>
        <a:ext cx="317018" cy="135865"/>
      </dsp:txXfrm>
    </dsp:sp>
    <dsp:sp modelId="{D22EFE8B-8A47-4A7B-8BA0-D484D481E5C8}">
      <dsp:nvSpPr>
        <dsp:cNvPr id="0" name=""/>
        <dsp:cNvSpPr/>
      </dsp:nvSpPr>
      <dsp:spPr>
        <a:xfrm rot="5400000">
          <a:off x="2513268" y="-1800480"/>
          <a:ext cx="446856" cy="4396222"/>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n-US" sz="1300" b="0" kern="1200">
              <a:solidFill>
                <a:srgbClr val="00B050"/>
              </a:solidFill>
              <a:latin typeface="Futura Next Book"/>
            </a:rPr>
            <a:t>Responsive web design - supported view port 767px (Mobile and Desktop)</a:t>
          </a:r>
          <a:endParaRPr lang="en-US" sz="1300" b="0" kern="1200">
            <a:solidFill>
              <a:srgbClr val="00B050"/>
            </a:solidFill>
          </a:endParaRPr>
        </a:p>
      </dsp:txBody>
      <dsp:txXfrm rot="-5400000">
        <a:off x="538585" y="196017"/>
        <a:ext cx="4374408" cy="403228"/>
      </dsp:txXfrm>
    </dsp:sp>
    <dsp:sp modelId="{F6145544-CC1E-44D2-A899-0807C30894D9}">
      <dsp:nvSpPr>
        <dsp:cNvPr id="0" name=""/>
        <dsp:cNvSpPr/>
      </dsp:nvSpPr>
      <dsp:spPr>
        <a:xfrm>
          <a:off x="11543" y="666296"/>
          <a:ext cx="452883" cy="317018"/>
        </a:xfrm>
        <a:prstGeom prst="chevron">
          <a:avLst/>
        </a:prstGeom>
        <a:gradFill rotWithShape="0">
          <a:gsLst>
            <a:gs pos="0">
              <a:schemeClr val="accent2">
                <a:hueOff val="-754388"/>
                <a:satOff val="0"/>
                <a:lumOff val="850"/>
                <a:alphaOff val="0"/>
                <a:satMod val="103000"/>
                <a:lumMod val="102000"/>
                <a:tint val="94000"/>
              </a:schemeClr>
            </a:gs>
            <a:gs pos="50000">
              <a:schemeClr val="accent2">
                <a:hueOff val="-754388"/>
                <a:satOff val="0"/>
                <a:lumOff val="850"/>
                <a:alphaOff val="0"/>
                <a:satMod val="110000"/>
                <a:lumMod val="100000"/>
                <a:shade val="100000"/>
              </a:schemeClr>
            </a:gs>
            <a:gs pos="100000">
              <a:schemeClr val="accent2">
                <a:hueOff val="-754388"/>
                <a:satOff val="0"/>
                <a:lumOff val="850"/>
                <a:alphaOff val="0"/>
                <a:lumMod val="99000"/>
                <a:satMod val="120000"/>
                <a:shade val="78000"/>
              </a:schemeClr>
            </a:gs>
          </a:gsLst>
          <a:lin ang="5400000" scaled="0"/>
        </a:gradFill>
        <a:ln w="6350" cap="flat" cmpd="sng" algn="ctr">
          <a:solidFill>
            <a:schemeClr val="accent2">
              <a:hueOff val="-754388"/>
              <a:satOff val="0"/>
              <a:lumOff val="85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ClrTx/>
            <a:buSzTx/>
            <a:buFont typeface="+mj-lt"/>
            <a:buNone/>
          </a:pPr>
          <a:endParaRPr lang="en-US" sz="1300" b="0" kern="1200">
            <a:solidFill>
              <a:schemeClr val="tx1"/>
            </a:solidFill>
          </a:endParaRPr>
        </a:p>
      </dsp:txBody>
      <dsp:txXfrm rot="-5400000">
        <a:off x="79476" y="756872"/>
        <a:ext cx="317018" cy="135865"/>
      </dsp:txXfrm>
    </dsp:sp>
    <dsp:sp modelId="{BF131650-F794-4098-A3EA-7180F6ACE81E}">
      <dsp:nvSpPr>
        <dsp:cNvPr id="0" name=""/>
        <dsp:cNvSpPr/>
      </dsp:nvSpPr>
      <dsp:spPr>
        <a:xfrm rot="5400000">
          <a:off x="2589509" y="-1387838"/>
          <a:ext cx="294374" cy="4396222"/>
        </a:xfrm>
        <a:prstGeom prst="round2SameRect">
          <a:avLst/>
        </a:prstGeom>
        <a:solidFill>
          <a:schemeClr val="lt1">
            <a:alpha val="90000"/>
            <a:hueOff val="0"/>
            <a:satOff val="0"/>
            <a:lumOff val="0"/>
            <a:alphaOff val="0"/>
          </a:schemeClr>
        </a:solidFill>
        <a:ln w="6350" cap="flat" cmpd="sng" algn="ctr">
          <a:solidFill>
            <a:schemeClr val="accent2">
              <a:hueOff val="-754388"/>
              <a:satOff val="0"/>
              <a:lumOff val="85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lrTx/>
            <a:buSzTx/>
            <a:buFont typeface="+mj-lt"/>
            <a:buNone/>
          </a:pPr>
          <a:r>
            <a:rPr lang="en-US" sz="1300" b="0" kern="1200">
              <a:solidFill>
                <a:srgbClr val="00B050"/>
              </a:solidFill>
              <a:latin typeface="Futura Next Book"/>
            </a:rPr>
            <a:t>Data Metrics and Logging</a:t>
          </a:r>
          <a:endParaRPr lang="en-US" sz="1300" b="0" kern="1200">
            <a:solidFill>
              <a:srgbClr val="00B050"/>
            </a:solidFill>
          </a:endParaRPr>
        </a:p>
      </dsp:txBody>
      <dsp:txXfrm rot="-5400000">
        <a:off x="538585" y="677456"/>
        <a:ext cx="4381852" cy="265634"/>
      </dsp:txXfrm>
    </dsp:sp>
    <dsp:sp modelId="{36E91CAF-CCCA-4301-96C6-5879305CC9EC}">
      <dsp:nvSpPr>
        <dsp:cNvPr id="0" name=""/>
        <dsp:cNvSpPr/>
      </dsp:nvSpPr>
      <dsp:spPr>
        <a:xfrm>
          <a:off x="11543" y="1135021"/>
          <a:ext cx="452883" cy="317018"/>
        </a:xfrm>
        <a:prstGeom prst="chevron">
          <a:avLst/>
        </a:prstGeom>
        <a:gradFill rotWithShape="0">
          <a:gsLst>
            <a:gs pos="0">
              <a:schemeClr val="accent2">
                <a:hueOff val="-1508777"/>
                <a:satOff val="0"/>
                <a:lumOff val="1700"/>
                <a:alphaOff val="0"/>
                <a:satMod val="103000"/>
                <a:lumMod val="102000"/>
                <a:tint val="94000"/>
              </a:schemeClr>
            </a:gs>
            <a:gs pos="50000">
              <a:schemeClr val="accent2">
                <a:hueOff val="-1508777"/>
                <a:satOff val="0"/>
                <a:lumOff val="1700"/>
                <a:alphaOff val="0"/>
                <a:satMod val="110000"/>
                <a:lumMod val="100000"/>
                <a:shade val="100000"/>
              </a:schemeClr>
            </a:gs>
            <a:gs pos="100000">
              <a:schemeClr val="accent2">
                <a:hueOff val="-1508777"/>
                <a:satOff val="0"/>
                <a:lumOff val="1700"/>
                <a:alphaOff val="0"/>
                <a:lumMod val="99000"/>
                <a:satMod val="120000"/>
                <a:shade val="78000"/>
              </a:schemeClr>
            </a:gs>
          </a:gsLst>
          <a:lin ang="5400000" scaled="0"/>
        </a:gradFill>
        <a:ln w="6350" cap="flat" cmpd="sng" algn="ctr">
          <a:solidFill>
            <a:schemeClr val="accent2">
              <a:hueOff val="-1508777"/>
              <a:satOff val="0"/>
              <a:lumOff val="170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ClrTx/>
            <a:buSzTx/>
            <a:buFont typeface="+mj-lt"/>
            <a:buNone/>
          </a:pPr>
          <a:endParaRPr lang="en-US" sz="1300" b="0" kern="1200">
            <a:solidFill>
              <a:schemeClr val="tx1"/>
            </a:solidFill>
          </a:endParaRPr>
        </a:p>
      </dsp:txBody>
      <dsp:txXfrm rot="-5400000">
        <a:off x="79476" y="1225597"/>
        <a:ext cx="317018" cy="135865"/>
      </dsp:txXfrm>
    </dsp:sp>
    <dsp:sp modelId="{0C83C35F-A2CA-4318-B1A6-C131D1A8E9B3}">
      <dsp:nvSpPr>
        <dsp:cNvPr id="0" name=""/>
        <dsp:cNvSpPr/>
      </dsp:nvSpPr>
      <dsp:spPr>
        <a:xfrm rot="5400000">
          <a:off x="2533427" y="-919114"/>
          <a:ext cx="406539" cy="4396222"/>
        </a:xfrm>
        <a:prstGeom prst="round2SameRect">
          <a:avLst/>
        </a:prstGeom>
        <a:solidFill>
          <a:schemeClr val="lt1">
            <a:alpha val="90000"/>
            <a:hueOff val="0"/>
            <a:satOff val="0"/>
            <a:lumOff val="0"/>
            <a:alphaOff val="0"/>
          </a:schemeClr>
        </a:solidFill>
        <a:ln w="6350" cap="flat" cmpd="sng" algn="ctr">
          <a:solidFill>
            <a:schemeClr val="accent2">
              <a:hueOff val="-1508777"/>
              <a:satOff val="0"/>
              <a:lumOff val="170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lrTx/>
            <a:buSzTx/>
            <a:buFont typeface="+mj-lt"/>
            <a:buNone/>
          </a:pPr>
          <a:r>
            <a:rPr kumimoji="0" lang="en-IN" sz="1300" b="0" i="0" u="none" strike="noStrike" kern="1200" cap="none" spc="0" normalizeH="0" baseline="0" noProof="0">
              <a:ln>
                <a:noFill/>
              </a:ln>
              <a:solidFill>
                <a:srgbClr val="00B050"/>
              </a:solidFill>
              <a:effectLst/>
              <a:uLnTx/>
              <a:uFillTx/>
              <a:latin typeface="Futura Next Book"/>
            </a:rPr>
            <a:t>CI&amp;CD Pipelines to be deployed via</a:t>
          </a:r>
          <a:r>
            <a:rPr kumimoji="0" lang="en-IN" sz="1300" b="0" i="0" u="none" strike="noStrike" kern="1200" cap="none" spc="0" normalizeH="0" noProof="0">
              <a:ln>
                <a:noFill/>
              </a:ln>
              <a:solidFill>
                <a:srgbClr val="00B050"/>
              </a:solidFill>
              <a:effectLst/>
              <a:uLnTx/>
              <a:uFillTx/>
              <a:latin typeface="Futura Next Book"/>
            </a:rPr>
            <a:t> Jenkins | Docker.</a:t>
          </a:r>
          <a:endParaRPr lang="en-US" sz="1300" b="0" kern="1200">
            <a:solidFill>
              <a:srgbClr val="00B050"/>
            </a:solidFill>
          </a:endParaRPr>
        </a:p>
      </dsp:txBody>
      <dsp:txXfrm rot="-5400000">
        <a:off x="538586" y="1095573"/>
        <a:ext cx="4376376" cy="366847"/>
      </dsp:txXfrm>
    </dsp:sp>
    <dsp:sp modelId="{4956AB02-2AB0-4C43-A793-8894BDBDAA86}">
      <dsp:nvSpPr>
        <dsp:cNvPr id="0" name=""/>
        <dsp:cNvSpPr/>
      </dsp:nvSpPr>
      <dsp:spPr>
        <a:xfrm>
          <a:off x="11543" y="1631820"/>
          <a:ext cx="452883" cy="317018"/>
        </a:xfrm>
        <a:prstGeom prst="chevron">
          <a:avLst/>
        </a:prstGeom>
        <a:gradFill rotWithShape="0">
          <a:gsLst>
            <a:gs pos="0">
              <a:schemeClr val="accent2">
                <a:hueOff val="-2263165"/>
                <a:satOff val="0"/>
                <a:lumOff val="2550"/>
                <a:alphaOff val="0"/>
                <a:satMod val="103000"/>
                <a:lumMod val="102000"/>
                <a:tint val="94000"/>
              </a:schemeClr>
            </a:gs>
            <a:gs pos="50000">
              <a:schemeClr val="accent2">
                <a:hueOff val="-2263165"/>
                <a:satOff val="0"/>
                <a:lumOff val="2550"/>
                <a:alphaOff val="0"/>
                <a:satMod val="110000"/>
                <a:lumMod val="100000"/>
                <a:shade val="100000"/>
              </a:schemeClr>
            </a:gs>
            <a:gs pos="100000">
              <a:schemeClr val="accent2">
                <a:hueOff val="-2263165"/>
                <a:satOff val="0"/>
                <a:lumOff val="2550"/>
                <a:alphaOff val="0"/>
                <a:lumMod val="99000"/>
                <a:satMod val="120000"/>
                <a:shade val="78000"/>
              </a:schemeClr>
            </a:gs>
          </a:gsLst>
          <a:lin ang="5400000" scaled="0"/>
        </a:gradFill>
        <a:ln w="6350" cap="flat" cmpd="sng" algn="ctr">
          <a:solidFill>
            <a:schemeClr val="accent2">
              <a:hueOff val="-2263165"/>
              <a:satOff val="0"/>
              <a:lumOff val="255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ClrTx/>
            <a:buSzTx/>
            <a:buFont typeface="+mj-lt"/>
            <a:buNone/>
          </a:pPr>
          <a:endParaRPr lang="en-US" sz="1300" b="0" kern="1200">
            <a:solidFill>
              <a:schemeClr val="tx1"/>
            </a:solidFill>
          </a:endParaRPr>
        </a:p>
      </dsp:txBody>
      <dsp:txXfrm rot="-5400000">
        <a:off x="79476" y="1722396"/>
        <a:ext cx="317018" cy="135865"/>
      </dsp:txXfrm>
    </dsp:sp>
    <dsp:sp modelId="{4F8A7F24-F118-48D5-85A3-2504B687F2FB}">
      <dsp:nvSpPr>
        <dsp:cNvPr id="0" name=""/>
        <dsp:cNvSpPr/>
      </dsp:nvSpPr>
      <dsp:spPr>
        <a:xfrm rot="5400000">
          <a:off x="2505352" y="-422315"/>
          <a:ext cx="462688" cy="4396222"/>
        </a:xfrm>
        <a:prstGeom prst="round2SameRect">
          <a:avLst/>
        </a:prstGeom>
        <a:solidFill>
          <a:schemeClr val="lt1">
            <a:alpha val="90000"/>
            <a:hueOff val="0"/>
            <a:satOff val="0"/>
            <a:lumOff val="0"/>
            <a:alphaOff val="0"/>
          </a:schemeClr>
        </a:solidFill>
        <a:ln w="6350" cap="flat" cmpd="sng" algn="ctr">
          <a:solidFill>
            <a:schemeClr val="accent2">
              <a:hueOff val="-2263165"/>
              <a:satOff val="0"/>
              <a:lumOff val="255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lrTx/>
            <a:buSzTx/>
            <a:buFont typeface="+mj-lt"/>
            <a:buNone/>
          </a:pPr>
          <a:r>
            <a:rPr lang="en-IN" sz="1300" b="0" kern="1200" baseline="0">
              <a:solidFill>
                <a:srgbClr val="00B050"/>
              </a:solidFill>
              <a:latin typeface="Futura Next Book"/>
            </a:rPr>
            <a:t>Release wise pipeline configuration </a:t>
          </a:r>
          <a:r>
            <a:rPr lang="en-IN" sz="1300" b="0" kern="1200">
              <a:solidFill>
                <a:srgbClr val="00B050"/>
              </a:solidFill>
              <a:latin typeface="Futura Next Book"/>
            </a:rPr>
            <a:t>for hot fixes and feature releases</a:t>
          </a:r>
          <a:endParaRPr lang="en-US" sz="1300" b="1" kern="1200">
            <a:solidFill>
              <a:srgbClr val="00B050"/>
            </a:solidFill>
          </a:endParaRPr>
        </a:p>
      </dsp:txBody>
      <dsp:txXfrm rot="-5400000">
        <a:off x="538586" y="1567038"/>
        <a:ext cx="4373635" cy="417514"/>
      </dsp:txXfrm>
    </dsp:sp>
    <dsp:sp modelId="{64AF1D56-8DFE-420B-8519-CB0C9C189FD0}">
      <dsp:nvSpPr>
        <dsp:cNvPr id="0" name=""/>
        <dsp:cNvSpPr/>
      </dsp:nvSpPr>
      <dsp:spPr>
        <a:xfrm>
          <a:off x="11543" y="2044462"/>
          <a:ext cx="452883" cy="317018"/>
        </a:xfrm>
        <a:prstGeom prst="chevron">
          <a:avLst/>
        </a:prstGeom>
        <a:gradFill rotWithShape="0">
          <a:gsLst>
            <a:gs pos="0">
              <a:schemeClr val="accent2">
                <a:hueOff val="-3017553"/>
                <a:satOff val="0"/>
                <a:lumOff val="3400"/>
                <a:alphaOff val="0"/>
                <a:satMod val="103000"/>
                <a:lumMod val="102000"/>
                <a:tint val="94000"/>
              </a:schemeClr>
            </a:gs>
            <a:gs pos="50000">
              <a:schemeClr val="accent2">
                <a:hueOff val="-3017553"/>
                <a:satOff val="0"/>
                <a:lumOff val="3400"/>
                <a:alphaOff val="0"/>
                <a:satMod val="110000"/>
                <a:lumMod val="100000"/>
                <a:shade val="100000"/>
              </a:schemeClr>
            </a:gs>
            <a:gs pos="100000">
              <a:schemeClr val="accent2">
                <a:hueOff val="-3017553"/>
                <a:satOff val="0"/>
                <a:lumOff val="3400"/>
                <a:alphaOff val="0"/>
                <a:lumMod val="99000"/>
                <a:satMod val="120000"/>
                <a:shade val="78000"/>
              </a:schemeClr>
            </a:gs>
          </a:gsLst>
          <a:lin ang="5400000" scaled="0"/>
        </a:gradFill>
        <a:ln w="6350" cap="flat" cmpd="sng" algn="ctr">
          <a:solidFill>
            <a:schemeClr val="accent2">
              <a:hueOff val="-3017553"/>
              <a:satOff val="0"/>
              <a:lumOff val="340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ClrTx/>
            <a:buSzTx/>
            <a:buFont typeface="+mj-lt"/>
            <a:buNone/>
          </a:pPr>
          <a:endParaRPr lang="en-US" sz="1300" b="0" kern="1200">
            <a:solidFill>
              <a:schemeClr val="tx1"/>
            </a:solidFill>
          </a:endParaRPr>
        </a:p>
      </dsp:txBody>
      <dsp:txXfrm rot="-5400000">
        <a:off x="79476" y="2135038"/>
        <a:ext cx="317018" cy="135865"/>
      </dsp:txXfrm>
    </dsp:sp>
    <dsp:sp modelId="{98D37165-07EF-4D40-8361-61CA03821BAA}">
      <dsp:nvSpPr>
        <dsp:cNvPr id="0" name=""/>
        <dsp:cNvSpPr/>
      </dsp:nvSpPr>
      <dsp:spPr>
        <a:xfrm rot="5400000">
          <a:off x="2614229" y="-9673"/>
          <a:ext cx="244933" cy="4396222"/>
        </a:xfrm>
        <a:prstGeom prst="round2SameRect">
          <a:avLst/>
        </a:prstGeom>
        <a:solidFill>
          <a:schemeClr val="lt1">
            <a:alpha val="90000"/>
            <a:hueOff val="0"/>
            <a:satOff val="0"/>
            <a:lumOff val="0"/>
            <a:alphaOff val="0"/>
          </a:schemeClr>
        </a:solidFill>
        <a:ln w="6350" cap="flat" cmpd="sng" algn="ctr">
          <a:solidFill>
            <a:schemeClr val="accent2">
              <a:hueOff val="-3017553"/>
              <a:satOff val="0"/>
              <a:lumOff val="340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lrTx/>
            <a:buSzTx/>
            <a:buFont typeface="+mj-lt"/>
            <a:buNone/>
          </a:pPr>
          <a:r>
            <a:rPr lang="en-US" sz="1300" b="0" kern="1200">
              <a:solidFill>
                <a:srgbClr val="00B050"/>
              </a:solidFill>
              <a:latin typeface="Futura Next Book"/>
            </a:rPr>
            <a:t>Proper Error page should be displayed</a:t>
          </a:r>
          <a:endParaRPr lang="en-US" sz="1300" b="0" kern="1200">
            <a:solidFill>
              <a:srgbClr val="00B050"/>
            </a:solidFill>
          </a:endParaRPr>
        </a:p>
      </dsp:txBody>
      <dsp:txXfrm rot="-5400000">
        <a:off x="538585" y="2077928"/>
        <a:ext cx="4384265" cy="221019"/>
      </dsp:txXfrm>
    </dsp:sp>
    <dsp:sp modelId="{144DF67E-77A4-45B2-8133-C69CF6ED0FD9}">
      <dsp:nvSpPr>
        <dsp:cNvPr id="0" name=""/>
        <dsp:cNvSpPr/>
      </dsp:nvSpPr>
      <dsp:spPr>
        <a:xfrm>
          <a:off x="11543" y="2498266"/>
          <a:ext cx="452883" cy="317018"/>
        </a:xfrm>
        <a:prstGeom prst="chevron">
          <a:avLst/>
        </a:prstGeom>
        <a:gradFill rotWithShape="0">
          <a:gsLst>
            <a:gs pos="0">
              <a:schemeClr val="accent2">
                <a:hueOff val="-3771941"/>
                <a:satOff val="0"/>
                <a:lumOff val="4250"/>
                <a:alphaOff val="0"/>
                <a:satMod val="103000"/>
                <a:lumMod val="102000"/>
                <a:tint val="94000"/>
              </a:schemeClr>
            </a:gs>
            <a:gs pos="50000">
              <a:schemeClr val="accent2">
                <a:hueOff val="-3771941"/>
                <a:satOff val="0"/>
                <a:lumOff val="4250"/>
                <a:alphaOff val="0"/>
                <a:satMod val="110000"/>
                <a:lumMod val="100000"/>
                <a:shade val="100000"/>
              </a:schemeClr>
            </a:gs>
            <a:gs pos="100000">
              <a:schemeClr val="accent2">
                <a:hueOff val="-3771941"/>
                <a:satOff val="0"/>
                <a:lumOff val="4250"/>
                <a:alphaOff val="0"/>
                <a:lumMod val="99000"/>
                <a:satMod val="120000"/>
                <a:shade val="78000"/>
              </a:schemeClr>
            </a:gs>
          </a:gsLst>
          <a:lin ang="5400000" scaled="0"/>
        </a:gradFill>
        <a:ln w="6350" cap="flat" cmpd="sng" algn="ctr">
          <a:solidFill>
            <a:schemeClr val="accent2">
              <a:hueOff val="-3771941"/>
              <a:satOff val="0"/>
              <a:lumOff val="425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ClrTx/>
            <a:buSzTx/>
            <a:buFont typeface="+mj-lt"/>
            <a:buNone/>
          </a:pPr>
          <a:endParaRPr lang="en-US" sz="1300" b="0" kern="1200">
            <a:solidFill>
              <a:schemeClr val="tx1"/>
            </a:solidFill>
          </a:endParaRPr>
        </a:p>
      </dsp:txBody>
      <dsp:txXfrm rot="-5400000">
        <a:off x="79476" y="2588842"/>
        <a:ext cx="317018" cy="135865"/>
      </dsp:txXfrm>
    </dsp:sp>
    <dsp:sp modelId="{19BAC8D0-ACC2-411E-B0C6-1599CFF92A76}">
      <dsp:nvSpPr>
        <dsp:cNvPr id="0" name=""/>
        <dsp:cNvSpPr/>
      </dsp:nvSpPr>
      <dsp:spPr>
        <a:xfrm rot="5400000">
          <a:off x="2548347" y="426327"/>
          <a:ext cx="376698" cy="4396222"/>
        </a:xfrm>
        <a:prstGeom prst="round2SameRect">
          <a:avLst/>
        </a:prstGeom>
        <a:solidFill>
          <a:schemeClr val="lt1">
            <a:alpha val="90000"/>
            <a:hueOff val="0"/>
            <a:satOff val="0"/>
            <a:lumOff val="0"/>
            <a:alphaOff val="0"/>
          </a:schemeClr>
        </a:solidFill>
        <a:ln w="6350" cap="flat" cmpd="sng" algn="ctr">
          <a:solidFill>
            <a:schemeClr val="accent2">
              <a:hueOff val="-3771941"/>
              <a:satOff val="0"/>
              <a:lumOff val="425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lrTx/>
            <a:buSzTx/>
            <a:buFont typeface="+mj-lt"/>
            <a:buNone/>
          </a:pPr>
          <a:r>
            <a:rPr lang="en-US" sz="1300" b="0" kern="1200">
              <a:solidFill>
                <a:srgbClr val="00B050"/>
              </a:solidFill>
              <a:latin typeface="Futura Next Book"/>
            </a:rPr>
            <a:t>Test Data preparation, management and data cleanup should be there.</a:t>
          </a:r>
          <a:endParaRPr lang="en-US" sz="1300" b="0" kern="1200">
            <a:solidFill>
              <a:srgbClr val="00B050"/>
            </a:solidFill>
          </a:endParaRPr>
        </a:p>
      </dsp:txBody>
      <dsp:txXfrm rot="-5400000">
        <a:off x="538586" y="2454478"/>
        <a:ext cx="4377833" cy="339920"/>
      </dsp:txXfrm>
    </dsp:sp>
    <dsp:sp modelId="{E64E6E64-F498-4100-BE24-7A942AA1C12D}">
      <dsp:nvSpPr>
        <dsp:cNvPr id="0" name=""/>
        <dsp:cNvSpPr/>
      </dsp:nvSpPr>
      <dsp:spPr>
        <a:xfrm>
          <a:off x="11543" y="2963869"/>
          <a:ext cx="452883" cy="317018"/>
        </a:xfrm>
        <a:prstGeom prst="chevron">
          <a:avLst/>
        </a:prstGeom>
        <a:gradFill rotWithShape="0">
          <a:gsLst>
            <a:gs pos="0">
              <a:schemeClr val="accent2">
                <a:hueOff val="-4526330"/>
                <a:satOff val="0"/>
                <a:lumOff val="5099"/>
                <a:alphaOff val="0"/>
                <a:satMod val="103000"/>
                <a:lumMod val="102000"/>
                <a:tint val="94000"/>
              </a:schemeClr>
            </a:gs>
            <a:gs pos="50000">
              <a:schemeClr val="accent2">
                <a:hueOff val="-4526330"/>
                <a:satOff val="0"/>
                <a:lumOff val="5099"/>
                <a:alphaOff val="0"/>
                <a:satMod val="110000"/>
                <a:lumMod val="100000"/>
                <a:shade val="100000"/>
              </a:schemeClr>
            </a:gs>
            <a:gs pos="100000">
              <a:schemeClr val="accent2">
                <a:hueOff val="-4526330"/>
                <a:satOff val="0"/>
                <a:lumOff val="5099"/>
                <a:alphaOff val="0"/>
                <a:lumMod val="99000"/>
                <a:satMod val="120000"/>
                <a:shade val="78000"/>
              </a:schemeClr>
            </a:gs>
          </a:gsLst>
          <a:lin ang="5400000" scaled="0"/>
        </a:gradFill>
        <a:ln w="6350" cap="flat" cmpd="sng" algn="ctr">
          <a:solidFill>
            <a:schemeClr val="accent2">
              <a:hueOff val="-4526330"/>
              <a:satOff val="0"/>
              <a:lumOff val="509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b="0" kern="1200">
            <a:solidFill>
              <a:schemeClr val="tx1"/>
            </a:solidFill>
          </a:endParaRPr>
        </a:p>
      </dsp:txBody>
      <dsp:txXfrm rot="-5400000">
        <a:off x="79476" y="3054445"/>
        <a:ext cx="317018" cy="135865"/>
      </dsp:txXfrm>
    </dsp:sp>
    <dsp:sp modelId="{CF8D5BB2-67F8-4512-97C5-4C720DE11FFA}">
      <dsp:nvSpPr>
        <dsp:cNvPr id="0" name=""/>
        <dsp:cNvSpPr/>
      </dsp:nvSpPr>
      <dsp:spPr>
        <a:xfrm rot="5400000">
          <a:off x="2536549" y="909733"/>
          <a:ext cx="400295" cy="4396222"/>
        </a:xfrm>
        <a:prstGeom prst="round2SameRect">
          <a:avLst/>
        </a:prstGeom>
        <a:solidFill>
          <a:schemeClr val="lt1">
            <a:alpha val="90000"/>
            <a:hueOff val="0"/>
            <a:satOff val="0"/>
            <a:lumOff val="0"/>
            <a:alphaOff val="0"/>
          </a:schemeClr>
        </a:solidFill>
        <a:ln w="6350" cap="flat" cmpd="sng" algn="ctr">
          <a:solidFill>
            <a:schemeClr val="accent2">
              <a:hueOff val="-4526330"/>
              <a:satOff val="0"/>
              <a:lumOff val="509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n-US" sz="1300" b="0" kern="1200">
              <a:solidFill>
                <a:srgbClr val="00B050"/>
              </a:solidFill>
              <a:latin typeface="Futura Next Book"/>
            </a:rPr>
            <a:t>Continuous failures shall be communicated at priority via alerts to the support teams to be acted upon. </a:t>
          </a:r>
          <a:endParaRPr lang="en-US" sz="1300" b="0" kern="1200">
            <a:solidFill>
              <a:srgbClr val="00B050"/>
            </a:solidFill>
          </a:endParaRPr>
        </a:p>
      </dsp:txBody>
      <dsp:txXfrm rot="-5400000">
        <a:off x="538586" y="2927238"/>
        <a:ext cx="4376681" cy="361213"/>
      </dsp:txXfrm>
    </dsp:sp>
    <dsp:sp modelId="{9406E458-8E3B-4977-ACBF-ED5735A8C64D}">
      <dsp:nvSpPr>
        <dsp:cNvPr id="0" name=""/>
        <dsp:cNvSpPr/>
      </dsp:nvSpPr>
      <dsp:spPr>
        <a:xfrm>
          <a:off x="11543" y="3431254"/>
          <a:ext cx="452883" cy="317018"/>
        </a:xfrm>
        <a:prstGeom prst="chevron">
          <a:avLst/>
        </a:prstGeom>
        <a:gradFill rotWithShape="0">
          <a:gsLst>
            <a:gs pos="0">
              <a:schemeClr val="accent2">
                <a:hueOff val="-5280718"/>
                <a:satOff val="0"/>
                <a:lumOff val="5949"/>
                <a:alphaOff val="0"/>
                <a:satMod val="103000"/>
                <a:lumMod val="102000"/>
                <a:tint val="94000"/>
              </a:schemeClr>
            </a:gs>
            <a:gs pos="50000">
              <a:schemeClr val="accent2">
                <a:hueOff val="-5280718"/>
                <a:satOff val="0"/>
                <a:lumOff val="5949"/>
                <a:alphaOff val="0"/>
                <a:satMod val="110000"/>
                <a:lumMod val="100000"/>
                <a:shade val="100000"/>
              </a:schemeClr>
            </a:gs>
            <a:gs pos="100000">
              <a:schemeClr val="accent2">
                <a:hueOff val="-5280718"/>
                <a:satOff val="0"/>
                <a:lumOff val="5949"/>
                <a:alphaOff val="0"/>
                <a:lumMod val="99000"/>
                <a:satMod val="120000"/>
                <a:shade val="78000"/>
              </a:schemeClr>
            </a:gs>
          </a:gsLst>
          <a:lin ang="5400000" scaled="0"/>
        </a:gradFill>
        <a:ln w="6350" cap="flat" cmpd="sng" algn="ctr">
          <a:solidFill>
            <a:schemeClr val="accent2">
              <a:hueOff val="-5280718"/>
              <a:satOff val="0"/>
              <a:lumOff val="594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b="0" kern="1200">
            <a:solidFill>
              <a:schemeClr val="tx1"/>
            </a:solidFill>
          </a:endParaRPr>
        </a:p>
      </dsp:txBody>
      <dsp:txXfrm rot="-5400000">
        <a:off x="79476" y="3521830"/>
        <a:ext cx="317018" cy="135865"/>
      </dsp:txXfrm>
    </dsp:sp>
    <dsp:sp modelId="{C03460DA-18C9-4FC7-AB4A-665D0DCC40C3}">
      <dsp:nvSpPr>
        <dsp:cNvPr id="0" name=""/>
        <dsp:cNvSpPr/>
      </dsp:nvSpPr>
      <dsp:spPr>
        <a:xfrm rot="5400000">
          <a:off x="2534766" y="1377118"/>
          <a:ext cx="403860" cy="4396222"/>
        </a:xfrm>
        <a:prstGeom prst="round2SameRect">
          <a:avLst/>
        </a:prstGeom>
        <a:solidFill>
          <a:schemeClr val="lt1">
            <a:alpha val="90000"/>
            <a:hueOff val="0"/>
            <a:satOff val="0"/>
            <a:lumOff val="0"/>
            <a:alphaOff val="0"/>
          </a:schemeClr>
        </a:solidFill>
        <a:ln w="6350" cap="flat" cmpd="sng" algn="ctr">
          <a:solidFill>
            <a:schemeClr val="accent2">
              <a:hueOff val="-5280718"/>
              <a:satOff val="0"/>
              <a:lumOff val="594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n-US" sz="1300" b="0" kern="1200">
              <a:solidFill>
                <a:srgbClr val="00B050"/>
              </a:solidFill>
              <a:latin typeface="Futura Next Book"/>
            </a:rPr>
            <a:t>Proper error handling should be there for microservice.</a:t>
          </a:r>
          <a:endParaRPr lang="en-US" sz="1300" b="0" kern="1200">
            <a:solidFill>
              <a:srgbClr val="00B050"/>
            </a:solidFill>
          </a:endParaRPr>
        </a:p>
      </dsp:txBody>
      <dsp:txXfrm rot="-5400000">
        <a:off x="538586" y="3393014"/>
        <a:ext cx="4376507" cy="364430"/>
      </dsp:txXfrm>
    </dsp:sp>
    <dsp:sp modelId="{899ED35D-6765-4287-9390-ED160B5B73B3}">
      <dsp:nvSpPr>
        <dsp:cNvPr id="0" name=""/>
        <dsp:cNvSpPr/>
      </dsp:nvSpPr>
      <dsp:spPr>
        <a:xfrm>
          <a:off x="11543" y="3886021"/>
          <a:ext cx="452883" cy="317018"/>
        </a:xfrm>
        <a:prstGeom prst="chevron">
          <a:avLst/>
        </a:prstGeom>
        <a:gradFill rotWithShape="0">
          <a:gsLst>
            <a:gs pos="0">
              <a:schemeClr val="accent2">
                <a:hueOff val="-6035106"/>
                <a:satOff val="0"/>
                <a:lumOff val="6799"/>
                <a:alphaOff val="0"/>
                <a:satMod val="103000"/>
                <a:lumMod val="102000"/>
                <a:tint val="94000"/>
              </a:schemeClr>
            </a:gs>
            <a:gs pos="50000">
              <a:schemeClr val="accent2">
                <a:hueOff val="-6035106"/>
                <a:satOff val="0"/>
                <a:lumOff val="6799"/>
                <a:alphaOff val="0"/>
                <a:satMod val="110000"/>
                <a:lumMod val="100000"/>
                <a:shade val="100000"/>
              </a:schemeClr>
            </a:gs>
            <a:gs pos="100000">
              <a:schemeClr val="accent2">
                <a:hueOff val="-6035106"/>
                <a:satOff val="0"/>
                <a:lumOff val="6799"/>
                <a:alphaOff val="0"/>
                <a:lumMod val="99000"/>
                <a:satMod val="120000"/>
                <a:shade val="78000"/>
              </a:schemeClr>
            </a:gs>
          </a:gsLst>
          <a:lin ang="5400000" scaled="0"/>
        </a:gradFill>
        <a:ln w="6350" cap="flat" cmpd="sng" algn="ctr">
          <a:solidFill>
            <a:schemeClr val="accent2">
              <a:hueOff val="-6035106"/>
              <a:satOff val="0"/>
              <a:lumOff val="679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b="0" kern="1200">
            <a:solidFill>
              <a:schemeClr val="tx1"/>
            </a:solidFill>
          </a:endParaRPr>
        </a:p>
      </dsp:txBody>
      <dsp:txXfrm rot="-5400000">
        <a:off x="79476" y="3976597"/>
        <a:ext cx="317018" cy="135865"/>
      </dsp:txXfrm>
    </dsp:sp>
    <dsp:sp modelId="{7D098C30-2D1D-4EA6-85A1-704831D4E96E}">
      <dsp:nvSpPr>
        <dsp:cNvPr id="0" name=""/>
        <dsp:cNvSpPr/>
      </dsp:nvSpPr>
      <dsp:spPr>
        <a:xfrm rot="5400000">
          <a:off x="2547384" y="1831885"/>
          <a:ext cx="378623" cy="4396222"/>
        </a:xfrm>
        <a:prstGeom prst="round2SameRect">
          <a:avLst/>
        </a:prstGeom>
        <a:solidFill>
          <a:schemeClr val="lt1">
            <a:alpha val="90000"/>
            <a:hueOff val="0"/>
            <a:satOff val="0"/>
            <a:lumOff val="0"/>
            <a:alphaOff val="0"/>
          </a:schemeClr>
        </a:solidFill>
        <a:ln w="6350" cap="flat" cmpd="sng" algn="ctr">
          <a:solidFill>
            <a:schemeClr val="accent2">
              <a:hueOff val="-6035106"/>
              <a:satOff val="0"/>
              <a:lumOff val="679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Font typeface="+mj-lt"/>
            <a:buNone/>
          </a:pPr>
          <a:r>
            <a:rPr lang="en-US" sz="1300" b="0" kern="1200">
              <a:solidFill>
                <a:srgbClr val="00B050"/>
              </a:solidFill>
              <a:latin typeface="Futura Next Book"/>
            </a:rPr>
            <a:t>Test Data preparation, management and data cleanup should be there.</a:t>
          </a:r>
          <a:endParaRPr lang="en-US" sz="1300" b="0" kern="1200">
            <a:solidFill>
              <a:srgbClr val="00B050"/>
            </a:solidFill>
          </a:endParaRPr>
        </a:p>
      </dsp:txBody>
      <dsp:txXfrm rot="-5400000">
        <a:off x="538585" y="3859168"/>
        <a:ext cx="4377739" cy="341657"/>
      </dsp:txXfrm>
    </dsp:sp>
    <dsp:sp modelId="{62011CE2-A68F-48BD-8803-3556A4321525}">
      <dsp:nvSpPr>
        <dsp:cNvPr id="0" name=""/>
        <dsp:cNvSpPr/>
      </dsp:nvSpPr>
      <dsp:spPr>
        <a:xfrm>
          <a:off x="11543" y="4355628"/>
          <a:ext cx="452883" cy="317018"/>
        </a:xfrm>
        <a:prstGeom prst="chevron">
          <a:avLst/>
        </a:prstGeom>
        <a:gradFill rotWithShape="0">
          <a:gsLst>
            <a:gs pos="0">
              <a:schemeClr val="accent2">
                <a:hueOff val="-6789494"/>
                <a:satOff val="0"/>
                <a:lumOff val="7649"/>
                <a:alphaOff val="0"/>
                <a:satMod val="103000"/>
                <a:lumMod val="102000"/>
                <a:tint val="94000"/>
              </a:schemeClr>
            </a:gs>
            <a:gs pos="50000">
              <a:schemeClr val="accent2">
                <a:hueOff val="-6789494"/>
                <a:satOff val="0"/>
                <a:lumOff val="7649"/>
                <a:alphaOff val="0"/>
                <a:satMod val="110000"/>
                <a:lumMod val="100000"/>
                <a:shade val="100000"/>
              </a:schemeClr>
            </a:gs>
            <a:gs pos="100000">
              <a:schemeClr val="accent2">
                <a:hueOff val="-6789494"/>
                <a:satOff val="0"/>
                <a:lumOff val="7649"/>
                <a:alphaOff val="0"/>
                <a:lumMod val="99000"/>
                <a:satMod val="120000"/>
                <a:shade val="78000"/>
              </a:schemeClr>
            </a:gs>
          </a:gsLst>
          <a:lin ang="5400000" scaled="0"/>
        </a:gradFill>
        <a:ln w="6350" cap="flat" cmpd="sng" algn="ctr">
          <a:solidFill>
            <a:schemeClr val="accent2">
              <a:hueOff val="-6789494"/>
              <a:satOff val="0"/>
              <a:lumOff val="764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Font typeface="+mj-lt"/>
            <a:buNone/>
          </a:pPr>
          <a:endParaRPr lang="en-US" sz="1300" b="0" kern="1200">
            <a:solidFill>
              <a:schemeClr val="tx1"/>
            </a:solidFill>
          </a:endParaRPr>
        </a:p>
      </dsp:txBody>
      <dsp:txXfrm rot="-5400000">
        <a:off x="79476" y="4446204"/>
        <a:ext cx="317018" cy="135865"/>
      </dsp:txXfrm>
    </dsp:sp>
    <dsp:sp modelId="{D147B0C8-F8E0-4FDF-930E-F58189B21C61}">
      <dsp:nvSpPr>
        <dsp:cNvPr id="0" name=""/>
        <dsp:cNvSpPr/>
      </dsp:nvSpPr>
      <dsp:spPr>
        <a:xfrm rot="5400000">
          <a:off x="2532544" y="2301493"/>
          <a:ext cx="408305" cy="4396222"/>
        </a:xfrm>
        <a:prstGeom prst="round2SameRect">
          <a:avLst/>
        </a:prstGeom>
        <a:solidFill>
          <a:schemeClr val="lt1">
            <a:alpha val="90000"/>
            <a:hueOff val="0"/>
            <a:satOff val="0"/>
            <a:lumOff val="0"/>
            <a:alphaOff val="0"/>
          </a:schemeClr>
        </a:solidFill>
        <a:ln w="6350" cap="flat" cmpd="sng" algn="ctr">
          <a:solidFill>
            <a:schemeClr val="accent2">
              <a:hueOff val="-6789494"/>
              <a:satOff val="0"/>
              <a:lumOff val="764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n-US" sz="1300" b="0" kern="1200">
              <a:solidFill>
                <a:srgbClr val="00B050"/>
              </a:solidFill>
              <a:latin typeface="Futura Next Book"/>
            </a:rPr>
            <a:t>Continuous failures shall be communicated at priority via alerts to the support teams to be acted upon. </a:t>
          </a:r>
          <a:endParaRPr lang="en-US" sz="1300" b="0" kern="1200">
            <a:solidFill>
              <a:srgbClr val="00B050"/>
            </a:solidFill>
          </a:endParaRPr>
        </a:p>
      </dsp:txBody>
      <dsp:txXfrm rot="-5400000">
        <a:off x="538586" y="4315383"/>
        <a:ext cx="4376290" cy="368441"/>
      </dsp:txXfrm>
    </dsp:sp>
    <dsp:sp modelId="{00F18469-3247-40EB-8F0D-8975BFD8778B}">
      <dsp:nvSpPr>
        <dsp:cNvPr id="0" name=""/>
        <dsp:cNvSpPr/>
      </dsp:nvSpPr>
      <dsp:spPr>
        <a:xfrm>
          <a:off x="11543" y="4819750"/>
          <a:ext cx="452883" cy="317018"/>
        </a:xfrm>
        <a:prstGeom prst="chevron">
          <a:avLst/>
        </a:prstGeom>
        <a:gradFill rotWithShape="0">
          <a:gsLst>
            <a:gs pos="0">
              <a:schemeClr val="accent2">
                <a:hueOff val="-7543883"/>
                <a:satOff val="0"/>
                <a:lumOff val="8499"/>
                <a:alphaOff val="0"/>
                <a:satMod val="103000"/>
                <a:lumMod val="102000"/>
                <a:tint val="94000"/>
              </a:schemeClr>
            </a:gs>
            <a:gs pos="50000">
              <a:schemeClr val="accent2">
                <a:hueOff val="-7543883"/>
                <a:satOff val="0"/>
                <a:lumOff val="8499"/>
                <a:alphaOff val="0"/>
                <a:satMod val="110000"/>
                <a:lumMod val="100000"/>
                <a:shade val="100000"/>
              </a:schemeClr>
            </a:gs>
            <a:gs pos="100000">
              <a:schemeClr val="accent2">
                <a:hueOff val="-7543883"/>
                <a:satOff val="0"/>
                <a:lumOff val="8499"/>
                <a:alphaOff val="0"/>
                <a:lumMod val="99000"/>
                <a:satMod val="120000"/>
                <a:shade val="78000"/>
              </a:schemeClr>
            </a:gs>
          </a:gsLst>
          <a:lin ang="5400000" scaled="0"/>
        </a:gradFill>
        <a:ln w="6350" cap="flat" cmpd="sng" algn="ctr">
          <a:solidFill>
            <a:schemeClr val="accent2">
              <a:hueOff val="-7543883"/>
              <a:satOff val="0"/>
              <a:lumOff val="849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b="0" kern="1200">
            <a:solidFill>
              <a:schemeClr val="tx1"/>
            </a:solidFill>
          </a:endParaRPr>
        </a:p>
      </dsp:txBody>
      <dsp:txXfrm rot="-5400000">
        <a:off x="79476" y="4910326"/>
        <a:ext cx="317018" cy="135865"/>
      </dsp:txXfrm>
    </dsp:sp>
    <dsp:sp modelId="{8BAB0AF9-ABC8-48EC-AFC5-8D3375B616D1}">
      <dsp:nvSpPr>
        <dsp:cNvPr id="0" name=""/>
        <dsp:cNvSpPr/>
      </dsp:nvSpPr>
      <dsp:spPr>
        <a:xfrm rot="5400000">
          <a:off x="2538029" y="2765615"/>
          <a:ext cx="397334" cy="4396222"/>
        </a:xfrm>
        <a:prstGeom prst="round2SameRect">
          <a:avLst/>
        </a:prstGeom>
        <a:solidFill>
          <a:schemeClr val="lt1">
            <a:alpha val="90000"/>
            <a:hueOff val="0"/>
            <a:satOff val="0"/>
            <a:lumOff val="0"/>
            <a:alphaOff val="0"/>
          </a:schemeClr>
        </a:solidFill>
        <a:ln w="6350" cap="flat" cmpd="sng" algn="ctr">
          <a:solidFill>
            <a:schemeClr val="accent2">
              <a:hueOff val="-7543883"/>
              <a:satOff val="0"/>
              <a:lumOff val="849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n-US" sz="1300" b="0" kern="1200">
              <a:solidFill>
                <a:srgbClr val="00B050"/>
              </a:solidFill>
              <a:latin typeface="Futura Next Book"/>
            </a:rPr>
            <a:t>Proper error handling should be there for microservice.</a:t>
          </a:r>
          <a:endParaRPr lang="en-US" sz="1300" b="0" kern="1200">
            <a:solidFill>
              <a:srgbClr val="00B050"/>
            </a:solidFill>
          </a:endParaRPr>
        </a:p>
      </dsp:txBody>
      <dsp:txXfrm rot="-5400000">
        <a:off x="538585" y="4784455"/>
        <a:ext cx="4376826" cy="358542"/>
      </dsp:txXfrm>
    </dsp:sp>
    <dsp:sp modelId="{0ABD15BE-F398-4A4F-92C8-34AD62C85D49}">
      <dsp:nvSpPr>
        <dsp:cNvPr id="0" name=""/>
        <dsp:cNvSpPr/>
      </dsp:nvSpPr>
      <dsp:spPr>
        <a:xfrm>
          <a:off x="11543" y="5267483"/>
          <a:ext cx="452883" cy="317018"/>
        </a:xfrm>
        <a:prstGeom prst="chevron">
          <a:avLst/>
        </a:prstGeom>
        <a:gradFill rotWithShape="0">
          <a:gsLst>
            <a:gs pos="0">
              <a:schemeClr val="accent2">
                <a:hueOff val="-8298271"/>
                <a:satOff val="0"/>
                <a:lumOff val="9349"/>
                <a:alphaOff val="0"/>
                <a:satMod val="103000"/>
                <a:lumMod val="102000"/>
                <a:tint val="94000"/>
              </a:schemeClr>
            </a:gs>
            <a:gs pos="50000">
              <a:schemeClr val="accent2">
                <a:hueOff val="-8298271"/>
                <a:satOff val="0"/>
                <a:lumOff val="9349"/>
                <a:alphaOff val="0"/>
                <a:satMod val="110000"/>
                <a:lumMod val="100000"/>
                <a:shade val="100000"/>
              </a:schemeClr>
            </a:gs>
            <a:gs pos="100000">
              <a:schemeClr val="accent2">
                <a:hueOff val="-8298271"/>
                <a:satOff val="0"/>
                <a:lumOff val="9349"/>
                <a:alphaOff val="0"/>
                <a:lumMod val="99000"/>
                <a:satMod val="120000"/>
                <a:shade val="78000"/>
              </a:schemeClr>
            </a:gs>
          </a:gsLst>
          <a:lin ang="5400000" scaled="0"/>
        </a:gradFill>
        <a:ln w="6350" cap="flat" cmpd="sng" algn="ctr">
          <a:solidFill>
            <a:schemeClr val="accent2">
              <a:hueOff val="-8298271"/>
              <a:satOff val="0"/>
              <a:lumOff val="934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b="0" kern="1200">
            <a:solidFill>
              <a:schemeClr val="tx1"/>
            </a:solidFill>
          </a:endParaRPr>
        </a:p>
      </dsp:txBody>
      <dsp:txXfrm rot="-5400000">
        <a:off x="79476" y="5358059"/>
        <a:ext cx="317018" cy="135865"/>
      </dsp:txXfrm>
    </dsp:sp>
    <dsp:sp modelId="{36CEBF7D-03EB-4EFF-9331-1C0527126B12}">
      <dsp:nvSpPr>
        <dsp:cNvPr id="0" name=""/>
        <dsp:cNvSpPr/>
      </dsp:nvSpPr>
      <dsp:spPr>
        <a:xfrm rot="5400000">
          <a:off x="2554419" y="3213347"/>
          <a:ext cx="364555" cy="4396222"/>
        </a:xfrm>
        <a:prstGeom prst="round2SameRect">
          <a:avLst/>
        </a:prstGeom>
        <a:solidFill>
          <a:schemeClr val="lt1">
            <a:alpha val="90000"/>
            <a:hueOff val="0"/>
            <a:satOff val="0"/>
            <a:lumOff val="0"/>
            <a:alphaOff val="0"/>
          </a:schemeClr>
        </a:solidFill>
        <a:ln w="6350" cap="flat" cmpd="sng" algn="ctr">
          <a:solidFill>
            <a:schemeClr val="accent2">
              <a:hueOff val="-8298271"/>
              <a:satOff val="0"/>
              <a:lumOff val="934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Font typeface="+mj-lt"/>
            <a:buNone/>
          </a:pPr>
          <a:r>
            <a:rPr lang="en-US" sz="1300" b="0" kern="1200">
              <a:solidFill>
                <a:srgbClr val="00B050"/>
              </a:solidFill>
              <a:latin typeface="Futura Next Book"/>
            </a:rPr>
            <a:t>Email notification to admin in case server is down for particular amount of time</a:t>
          </a:r>
          <a:endParaRPr lang="en-US" sz="1300" b="0" kern="1200">
            <a:solidFill>
              <a:srgbClr val="00B050"/>
            </a:solidFill>
          </a:endParaRPr>
        </a:p>
      </dsp:txBody>
      <dsp:txXfrm rot="-5400000">
        <a:off x="538586" y="5246976"/>
        <a:ext cx="4378426" cy="328963"/>
      </dsp:txXfrm>
    </dsp:sp>
    <dsp:sp modelId="{80EF2F0C-7F57-4F05-9897-E2EEB44739B3}">
      <dsp:nvSpPr>
        <dsp:cNvPr id="0" name=""/>
        <dsp:cNvSpPr/>
      </dsp:nvSpPr>
      <dsp:spPr>
        <a:xfrm>
          <a:off x="11543" y="5680125"/>
          <a:ext cx="452883" cy="317018"/>
        </a:xfrm>
        <a:prstGeom prst="chevron">
          <a:avLst/>
        </a:prstGeom>
        <a:gradFill rotWithShape="0">
          <a:gsLst>
            <a:gs pos="0">
              <a:schemeClr val="accent2">
                <a:hueOff val="-9052659"/>
                <a:satOff val="0"/>
                <a:lumOff val="10199"/>
                <a:alphaOff val="0"/>
                <a:satMod val="103000"/>
                <a:lumMod val="102000"/>
                <a:tint val="94000"/>
              </a:schemeClr>
            </a:gs>
            <a:gs pos="50000">
              <a:schemeClr val="accent2">
                <a:hueOff val="-9052659"/>
                <a:satOff val="0"/>
                <a:lumOff val="10199"/>
                <a:alphaOff val="0"/>
                <a:satMod val="110000"/>
                <a:lumMod val="100000"/>
                <a:shade val="100000"/>
              </a:schemeClr>
            </a:gs>
            <a:gs pos="100000">
              <a:schemeClr val="accent2">
                <a:hueOff val="-9052659"/>
                <a:satOff val="0"/>
                <a:lumOff val="10199"/>
                <a:alphaOff val="0"/>
                <a:lumMod val="99000"/>
                <a:satMod val="120000"/>
                <a:shade val="78000"/>
              </a:schemeClr>
            </a:gs>
          </a:gsLst>
          <a:lin ang="5400000" scaled="0"/>
        </a:gradFill>
        <a:ln w="6350" cap="flat" cmpd="sng" algn="ctr">
          <a:solidFill>
            <a:schemeClr val="accent2">
              <a:hueOff val="-9052659"/>
              <a:satOff val="0"/>
              <a:lumOff val="1019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Font typeface="+mj-lt"/>
            <a:buNone/>
          </a:pPr>
          <a:endParaRPr lang="en-US" sz="1300" b="0" kern="1200">
            <a:solidFill>
              <a:schemeClr val="tx1"/>
            </a:solidFill>
          </a:endParaRPr>
        </a:p>
      </dsp:txBody>
      <dsp:txXfrm rot="-5400000">
        <a:off x="79476" y="5770701"/>
        <a:ext cx="317018" cy="135865"/>
      </dsp:txXfrm>
    </dsp:sp>
    <dsp:sp modelId="{2702DCC8-6CA6-494B-A038-99D3250A365A}">
      <dsp:nvSpPr>
        <dsp:cNvPr id="0" name=""/>
        <dsp:cNvSpPr/>
      </dsp:nvSpPr>
      <dsp:spPr>
        <a:xfrm rot="5400000">
          <a:off x="2589509" y="3625989"/>
          <a:ext cx="294374" cy="4396222"/>
        </a:xfrm>
        <a:prstGeom prst="round2SameRect">
          <a:avLst/>
        </a:prstGeom>
        <a:solidFill>
          <a:schemeClr val="lt1">
            <a:alpha val="90000"/>
            <a:hueOff val="0"/>
            <a:satOff val="0"/>
            <a:lumOff val="0"/>
            <a:alphaOff val="0"/>
          </a:schemeClr>
        </a:solidFill>
        <a:ln w="6350" cap="flat" cmpd="sng" algn="ctr">
          <a:solidFill>
            <a:schemeClr val="accent2">
              <a:hueOff val="-9052659"/>
              <a:satOff val="0"/>
              <a:lumOff val="1019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n-US" sz="1300" b="0" kern="1200">
              <a:solidFill>
                <a:srgbClr val="00B050"/>
              </a:solidFill>
              <a:latin typeface="Futura Next Book"/>
            </a:rPr>
            <a:t>Accessibility</a:t>
          </a:r>
          <a:endParaRPr lang="en-US" sz="1300" b="0" kern="1200">
            <a:solidFill>
              <a:srgbClr val="00B050"/>
            </a:solidFill>
          </a:endParaRPr>
        </a:p>
      </dsp:txBody>
      <dsp:txXfrm rot="-5400000">
        <a:off x="538585" y="5691283"/>
        <a:ext cx="4381852" cy="2656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a:p>
        </p:txBody>
      </p:sp>
    </p:spTree>
    <p:extLst>
      <p:ext uri="{BB962C8B-B14F-4D97-AF65-F5344CB8AC3E}">
        <p14:creationId xmlns:p14="http://schemas.microsoft.com/office/powerpoint/2010/main" val="5287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a:p>
        </p:txBody>
      </p:sp>
    </p:spTree>
    <p:extLst>
      <p:ext uri="{BB962C8B-B14F-4D97-AF65-F5344CB8AC3E}">
        <p14:creationId xmlns:p14="http://schemas.microsoft.com/office/powerpoint/2010/main" val="19254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Cloud architecture - terraform</a:t>
            </a:r>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a:p>
        </p:txBody>
      </p:sp>
    </p:spTree>
    <p:extLst>
      <p:ext uri="{BB962C8B-B14F-4D97-AF65-F5344CB8AC3E}">
        <p14:creationId xmlns:p14="http://schemas.microsoft.com/office/powerpoint/2010/main" val="1254834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a:p>
        </p:txBody>
      </p:sp>
    </p:spTree>
    <p:extLst>
      <p:ext uri="{BB962C8B-B14F-4D97-AF65-F5344CB8AC3E}">
        <p14:creationId xmlns:p14="http://schemas.microsoft.com/office/powerpoint/2010/main" val="417200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fld id="{7A98D17C-A7EE-D345-89E6-D3D1C299CC23}" type="slidenum">
              <a:rPr lang="en-US" smtClean="0"/>
              <a:pPr/>
              <a:t>5</a:t>
            </a:fld>
            <a:endParaRPr lang="en-US"/>
          </a:p>
        </p:txBody>
      </p:sp>
    </p:spTree>
    <p:extLst>
      <p:ext uri="{BB962C8B-B14F-4D97-AF65-F5344CB8AC3E}">
        <p14:creationId xmlns:p14="http://schemas.microsoft.com/office/powerpoint/2010/main" val="4144396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Change arrow direction</a:t>
            </a:r>
          </a:p>
        </p:txBody>
      </p:sp>
      <p:sp>
        <p:nvSpPr>
          <p:cNvPr id="4" name="Slide Number Placeholder 3"/>
          <p:cNvSpPr>
            <a:spLocks noGrp="1"/>
          </p:cNvSpPr>
          <p:nvPr>
            <p:ph type="sldNum" sz="quarter" idx="5"/>
          </p:nvPr>
        </p:nvSpPr>
        <p:spPr/>
        <p:txBody>
          <a:bodyPr/>
          <a:lstStyle/>
          <a:p>
            <a:fld id="{7A98D17C-A7EE-D345-89E6-D3D1C299CC23}" type="slidenum">
              <a:rPr lang="en-US" smtClean="0"/>
              <a:pPr/>
              <a:t>6</a:t>
            </a:fld>
            <a:endParaRPr lang="en-US"/>
          </a:p>
        </p:txBody>
      </p:sp>
    </p:spTree>
    <p:extLst>
      <p:ext uri="{BB962C8B-B14F-4D97-AF65-F5344CB8AC3E}">
        <p14:creationId xmlns:p14="http://schemas.microsoft.com/office/powerpoint/2010/main" val="3428211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279871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18014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48195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96813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10196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5808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366165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56070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6114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50245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95358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86155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210801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1278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7624609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63659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015219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a:t>“Lorem Ipsum is simply dummy text of the printing </a:t>
            </a:r>
            <a:br>
              <a:rPr lang="en-US"/>
            </a:br>
            <a:r>
              <a:rPr lang="en-US"/>
              <a:t>and typesetting industry. Lorem Ipsum has been the industry’s standard </a:t>
            </a:r>
            <a:br>
              <a:rPr lang="en-US"/>
            </a:br>
            <a:r>
              <a:rPr lang="en-US"/>
              <a:t>dummy text ever since the 1500s, when an unknown printer </a:t>
            </a:r>
            <a:br>
              <a:rPr lang="en-US"/>
            </a:br>
            <a:r>
              <a:rPr lang="en-US"/>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91205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8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763607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68829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688182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03689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0676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527206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008230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56065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92707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964765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65620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141547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5300029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206727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384164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132034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9366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5479967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82866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609477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276522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 Next Medium" panose="020B0602020204020303" pitchFamily="34" charset="77"/>
              </a:rPr>
              <a:t>copyright </a:t>
            </a:r>
            <a:r>
              <a:rPr lang="en-US" sz="700" b="0" i="0" spc="20" baseline="0" err="1">
                <a:latin typeface="Futura Next Medium" panose="020B0602020204020303" pitchFamily="34" charset="77"/>
              </a:rPr>
              <a:t>publicis</a:t>
            </a:r>
            <a:r>
              <a:rPr lang="en-US" sz="700" b="0" i="0" spc="20" baseline="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8717703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4690897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solidFill>
                  <a:schemeClr val="bg1"/>
                </a:solidFill>
                <a:latin typeface="Futura Next Medium" panose="020B0602020204020303" pitchFamily="34" charset="77"/>
              </a:rPr>
              <a:t>copyright </a:t>
            </a:r>
            <a:r>
              <a:rPr lang="en-US" sz="700" b="0" i="0" spc="20" baseline="0" err="1">
                <a:solidFill>
                  <a:schemeClr val="bg1"/>
                </a:solidFill>
                <a:latin typeface="Futura Next Medium" panose="020B0602020204020303" pitchFamily="34" charset="77"/>
              </a:rPr>
              <a:t>publicis</a:t>
            </a:r>
            <a:r>
              <a:rPr lang="en-US" sz="700" b="0" i="0" spc="20" baseline="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770381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806157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096038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438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48195185"/>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96813589"/>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10196384"/>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580856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366165213"/>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56070285"/>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61141681"/>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50245670"/>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95358192"/>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861559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434678860"/>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871561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10.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736" r:id="rId1"/>
    <p:sldLayoutId id="2147483737"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30" r:id="rId11"/>
    <p:sldLayoutId id="214748373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758" r:id="rId1"/>
    <p:sldLayoutId id="2147483671" r:id="rId2"/>
    <p:sldLayoutId id="2147483672" r:id="rId3"/>
    <p:sldLayoutId id="2147483759" r:id="rId4"/>
    <p:sldLayoutId id="2147483760"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28" r:id="rId11"/>
    <p:sldLayoutId id="2147483762" r:id="rId12"/>
    <p:sldLayoutId id="2147483761"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svg"/><Relationship Id="rId29" Type="http://schemas.openxmlformats.org/officeDocument/2006/relationships/image" Target="../media/image32.png"/><Relationship Id="rId41" Type="http://schemas.openxmlformats.org/officeDocument/2006/relationships/image" Target="../media/image44.png"/><Relationship Id="rId1" Type="http://schemas.openxmlformats.org/officeDocument/2006/relationships/slideLayout" Target="../slideLayouts/slideLayout2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55.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6.png"/><Relationship Id="rId7" Type="http://schemas.openxmlformats.org/officeDocument/2006/relationships/image" Target="../media/image60.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59.jpeg"/><Relationship Id="rId5" Type="http://schemas.openxmlformats.org/officeDocument/2006/relationships/image" Target="../media/image58.png"/><Relationship Id="rId10" Type="http://schemas.openxmlformats.org/officeDocument/2006/relationships/image" Target="../media/image62.png"/><Relationship Id="rId4" Type="http://schemas.openxmlformats.org/officeDocument/2006/relationships/image" Target="../media/image57.png"/><Relationship Id="rId9" Type="http://schemas.openxmlformats.org/officeDocument/2006/relationships/image" Target="../media/image61.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320860" y="804735"/>
            <a:ext cx="11387008" cy="5496367"/>
            <a:chOff x="317269" y="368599"/>
            <a:chExt cx="11427786" cy="5658927"/>
          </a:xfrm>
        </p:grpSpPr>
        <p:sp>
          <p:nvSpPr>
            <p:cNvPr id="6" name="Rectangle: Rounded Corners 5">
              <a:extLst>
                <a:ext uri="{FF2B5EF4-FFF2-40B4-BE49-F238E27FC236}">
                  <a16:creationId xmlns:a16="http://schemas.microsoft.com/office/drawing/2014/main" id="{9747CD15-5E09-4E16-969A-7CDB33491947}"/>
                </a:ext>
              </a:extLst>
            </p:cNvPr>
            <p:cNvSpPr/>
            <p:nvPr/>
          </p:nvSpPr>
          <p:spPr>
            <a:xfrm>
              <a:off x="458616" y="368599"/>
              <a:ext cx="2050211" cy="561579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Courier New"/>
                <a:cs typeface="Courier New"/>
              </a:endParaRPr>
            </a:p>
          </p:txBody>
        </p:sp>
        <p:sp>
          <p:nvSpPr>
            <p:cNvPr id="12" name="TextBox 11">
              <a:extLst>
                <a:ext uri="{FF2B5EF4-FFF2-40B4-BE49-F238E27FC236}">
                  <a16:creationId xmlns:a16="http://schemas.microsoft.com/office/drawing/2014/main" id="{7506D5DA-67EA-4655-BC78-57072765C15A}"/>
                </a:ext>
              </a:extLst>
            </p:cNvPr>
            <p:cNvSpPr txBox="1"/>
            <p:nvPr/>
          </p:nvSpPr>
          <p:spPr>
            <a:xfrm>
              <a:off x="758375" y="509717"/>
              <a:ext cx="1492371" cy="455766"/>
            </a:xfrm>
            <a:prstGeom prst="round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Backend</a:t>
              </a:r>
            </a:p>
          </p:txBody>
        </p:sp>
        <p:sp>
          <p:nvSpPr>
            <p:cNvPr id="42" name="Rectangle: Rounded Corners 41">
              <a:extLst>
                <a:ext uri="{FF2B5EF4-FFF2-40B4-BE49-F238E27FC236}">
                  <a16:creationId xmlns:a16="http://schemas.microsoft.com/office/drawing/2014/main" id="{761321BF-03A9-4280-A034-6739B9E56361}"/>
                </a:ext>
              </a:extLst>
            </p:cNvPr>
            <p:cNvSpPr/>
            <p:nvPr/>
          </p:nvSpPr>
          <p:spPr>
            <a:xfrm>
              <a:off x="2730238" y="382976"/>
              <a:ext cx="2050211" cy="561579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Courier New"/>
                <a:cs typeface="Courier New"/>
              </a:endParaRPr>
            </a:p>
          </p:txBody>
        </p:sp>
        <p:sp>
          <p:nvSpPr>
            <p:cNvPr id="44" name="TextBox 43">
              <a:extLst>
                <a:ext uri="{FF2B5EF4-FFF2-40B4-BE49-F238E27FC236}">
                  <a16:creationId xmlns:a16="http://schemas.microsoft.com/office/drawing/2014/main" id="{D8FEEBEF-7176-49A4-952A-FA2D6406704A}"/>
                </a:ext>
              </a:extLst>
            </p:cNvPr>
            <p:cNvSpPr txBox="1"/>
            <p:nvPr/>
          </p:nvSpPr>
          <p:spPr>
            <a:xfrm>
              <a:off x="3078257" y="519057"/>
              <a:ext cx="1492371" cy="455766"/>
            </a:xfrm>
            <a:prstGeom prst="round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Frontend</a:t>
              </a:r>
              <a:endParaRPr lang="en-US" b="1"/>
            </a:p>
          </p:txBody>
        </p:sp>
        <p:sp>
          <p:nvSpPr>
            <p:cNvPr id="54" name="Rectangle: Rounded Corners 53">
              <a:extLst>
                <a:ext uri="{FF2B5EF4-FFF2-40B4-BE49-F238E27FC236}">
                  <a16:creationId xmlns:a16="http://schemas.microsoft.com/office/drawing/2014/main" id="{AFC7F77D-1EBF-4770-8791-A4627BD5B06B}"/>
                </a:ext>
              </a:extLst>
            </p:cNvPr>
            <p:cNvSpPr/>
            <p:nvPr/>
          </p:nvSpPr>
          <p:spPr>
            <a:xfrm>
              <a:off x="4973107" y="382977"/>
              <a:ext cx="2050211" cy="561579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B4B8E44-0C53-41E7-823A-5A3E0FD6E793}"/>
                </a:ext>
              </a:extLst>
            </p:cNvPr>
            <p:cNvSpPr txBox="1"/>
            <p:nvPr/>
          </p:nvSpPr>
          <p:spPr>
            <a:xfrm>
              <a:off x="5368368" y="509717"/>
              <a:ext cx="1492371" cy="455766"/>
            </a:xfrm>
            <a:prstGeom prst="round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DevOps</a:t>
              </a:r>
            </a:p>
          </p:txBody>
        </p:sp>
        <p:sp>
          <p:nvSpPr>
            <p:cNvPr id="57" name="Rectangle: Rounded Corners 56">
              <a:extLst>
                <a:ext uri="{FF2B5EF4-FFF2-40B4-BE49-F238E27FC236}">
                  <a16:creationId xmlns:a16="http://schemas.microsoft.com/office/drawing/2014/main" id="{D0F36287-091A-4E45-992D-4F69AE3B4731}"/>
                </a:ext>
              </a:extLst>
            </p:cNvPr>
            <p:cNvSpPr/>
            <p:nvPr/>
          </p:nvSpPr>
          <p:spPr>
            <a:xfrm>
              <a:off x="7244729" y="411731"/>
              <a:ext cx="2050211" cy="561579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88F5001-4816-4B93-9ACA-976259E04AD4}"/>
                </a:ext>
              </a:extLst>
            </p:cNvPr>
            <p:cNvSpPr txBox="1"/>
            <p:nvPr/>
          </p:nvSpPr>
          <p:spPr>
            <a:xfrm>
              <a:off x="7539563" y="519057"/>
              <a:ext cx="1492371" cy="455766"/>
            </a:xfrm>
            <a:prstGeom prst="round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Cloud</a:t>
              </a:r>
            </a:p>
          </p:txBody>
        </p:sp>
        <p:sp>
          <p:nvSpPr>
            <p:cNvPr id="60" name="Rectangle: Rounded Corners 59">
              <a:extLst>
                <a:ext uri="{FF2B5EF4-FFF2-40B4-BE49-F238E27FC236}">
                  <a16:creationId xmlns:a16="http://schemas.microsoft.com/office/drawing/2014/main" id="{CC8E3B4E-4B6B-4F95-A13A-34970609EF5D}"/>
                </a:ext>
              </a:extLst>
            </p:cNvPr>
            <p:cNvSpPr/>
            <p:nvPr/>
          </p:nvSpPr>
          <p:spPr>
            <a:xfrm>
              <a:off x="9545105" y="397353"/>
              <a:ext cx="2050211" cy="561579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527D7CBC-5D53-4AD9-8F23-DA2E8D2C2708}"/>
                </a:ext>
              </a:extLst>
            </p:cNvPr>
            <p:cNvSpPr txBox="1"/>
            <p:nvPr/>
          </p:nvSpPr>
          <p:spPr>
            <a:xfrm>
              <a:off x="9433177" y="526077"/>
              <a:ext cx="2311878" cy="455766"/>
            </a:xfrm>
            <a:prstGeom prst="round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Testing</a:t>
              </a:r>
              <a:endParaRPr lang="en-US"/>
            </a:p>
          </p:txBody>
        </p:sp>
        <p:pic>
          <p:nvPicPr>
            <p:cNvPr id="5" name="Picture 13" descr="Icon&#10;&#10;Description automatically generated">
              <a:extLst>
                <a:ext uri="{FF2B5EF4-FFF2-40B4-BE49-F238E27FC236}">
                  <a16:creationId xmlns:a16="http://schemas.microsoft.com/office/drawing/2014/main" id="{A4BC5C61-1A8A-4B62-BB23-0CA65EF433D5}"/>
                </a:ext>
              </a:extLst>
            </p:cNvPr>
            <p:cNvPicPr>
              <a:picLocks noChangeAspect="1"/>
            </p:cNvPicPr>
            <p:nvPr/>
          </p:nvPicPr>
          <p:blipFill>
            <a:blip r:embed="rId3"/>
            <a:stretch>
              <a:fillRect/>
            </a:stretch>
          </p:blipFill>
          <p:spPr>
            <a:xfrm>
              <a:off x="5130810" y="1159620"/>
              <a:ext cx="813882" cy="830094"/>
            </a:xfrm>
            <a:prstGeom prst="roundRect">
              <a:avLst/>
            </a:prstGeom>
          </p:spPr>
        </p:pic>
        <p:pic>
          <p:nvPicPr>
            <p:cNvPr id="18" name="Picture 18" descr="Logo, icon&#10;&#10;Description automatically generated">
              <a:extLst>
                <a:ext uri="{FF2B5EF4-FFF2-40B4-BE49-F238E27FC236}">
                  <a16:creationId xmlns:a16="http://schemas.microsoft.com/office/drawing/2014/main" id="{303D728E-6B91-4103-9317-E0BD70BD5EAA}"/>
                </a:ext>
              </a:extLst>
            </p:cNvPr>
            <p:cNvPicPr>
              <a:picLocks noChangeAspect="1"/>
            </p:cNvPicPr>
            <p:nvPr/>
          </p:nvPicPr>
          <p:blipFill>
            <a:blip r:embed="rId4"/>
            <a:stretch>
              <a:fillRect/>
            </a:stretch>
          </p:blipFill>
          <p:spPr>
            <a:xfrm>
              <a:off x="317269" y="1910284"/>
              <a:ext cx="1389434" cy="798335"/>
            </a:xfrm>
            <a:prstGeom prst="roundRect">
              <a:avLst/>
            </a:prstGeom>
          </p:spPr>
        </p:pic>
        <p:pic>
          <p:nvPicPr>
            <p:cNvPr id="20" name="Picture 20" descr="Logo&#10;&#10;Description automatically generated">
              <a:extLst>
                <a:ext uri="{FF2B5EF4-FFF2-40B4-BE49-F238E27FC236}">
                  <a16:creationId xmlns:a16="http://schemas.microsoft.com/office/drawing/2014/main" id="{3CDC4BEA-1FAD-47DE-9B9D-5A6281245D79}"/>
                </a:ext>
              </a:extLst>
            </p:cNvPr>
            <p:cNvPicPr>
              <a:picLocks noChangeAspect="1"/>
            </p:cNvPicPr>
            <p:nvPr/>
          </p:nvPicPr>
          <p:blipFill>
            <a:blip r:embed="rId5"/>
            <a:stretch>
              <a:fillRect/>
            </a:stretch>
          </p:blipFill>
          <p:spPr>
            <a:xfrm>
              <a:off x="9816199" y="1156468"/>
              <a:ext cx="691533" cy="743767"/>
            </a:xfrm>
            <a:prstGeom prst="roundRect">
              <a:avLst/>
            </a:prstGeom>
          </p:spPr>
        </p:pic>
        <p:pic>
          <p:nvPicPr>
            <p:cNvPr id="21" name="Picture 21" descr="Logo&#10;&#10;Description automatically generated">
              <a:extLst>
                <a:ext uri="{FF2B5EF4-FFF2-40B4-BE49-F238E27FC236}">
                  <a16:creationId xmlns:a16="http://schemas.microsoft.com/office/drawing/2014/main" id="{27B45E7E-C396-4038-88E0-FD467F48D48E}"/>
                </a:ext>
              </a:extLst>
            </p:cNvPr>
            <p:cNvPicPr>
              <a:picLocks noChangeAspect="1"/>
            </p:cNvPicPr>
            <p:nvPr/>
          </p:nvPicPr>
          <p:blipFill>
            <a:blip r:embed="rId6"/>
            <a:stretch>
              <a:fillRect/>
            </a:stretch>
          </p:blipFill>
          <p:spPr>
            <a:xfrm>
              <a:off x="5917154" y="1357937"/>
              <a:ext cx="943585" cy="984116"/>
            </a:xfrm>
            <a:prstGeom prst="roundRect">
              <a:avLst/>
            </a:prstGeom>
          </p:spPr>
        </p:pic>
        <p:pic>
          <p:nvPicPr>
            <p:cNvPr id="23" name="Picture 23" descr="Icon&#10;&#10;Description automatically generated">
              <a:extLst>
                <a:ext uri="{FF2B5EF4-FFF2-40B4-BE49-F238E27FC236}">
                  <a16:creationId xmlns:a16="http://schemas.microsoft.com/office/drawing/2014/main" id="{ED74F3A2-F98C-4001-9DDC-0D634CCFD5C5}"/>
                </a:ext>
              </a:extLst>
            </p:cNvPr>
            <p:cNvPicPr>
              <a:picLocks noChangeAspect="1"/>
            </p:cNvPicPr>
            <p:nvPr/>
          </p:nvPicPr>
          <p:blipFill>
            <a:blip r:embed="rId7"/>
            <a:stretch>
              <a:fillRect/>
            </a:stretch>
          </p:blipFill>
          <p:spPr>
            <a:xfrm>
              <a:off x="3590006" y="2101249"/>
              <a:ext cx="1259732" cy="1284051"/>
            </a:xfrm>
            <a:prstGeom prst="roundRect">
              <a:avLst/>
            </a:prstGeom>
          </p:spPr>
        </p:pic>
        <p:pic>
          <p:nvPicPr>
            <p:cNvPr id="24" name="Picture 24" descr="Icon&#10;&#10;Description automatically generated">
              <a:extLst>
                <a:ext uri="{FF2B5EF4-FFF2-40B4-BE49-F238E27FC236}">
                  <a16:creationId xmlns:a16="http://schemas.microsoft.com/office/drawing/2014/main" id="{60CA9346-D08E-40B2-9486-E0B481BCA73C}"/>
                </a:ext>
              </a:extLst>
            </p:cNvPr>
            <p:cNvPicPr>
              <a:picLocks noChangeAspect="1"/>
            </p:cNvPicPr>
            <p:nvPr/>
          </p:nvPicPr>
          <p:blipFill>
            <a:blip r:embed="rId8"/>
            <a:stretch>
              <a:fillRect/>
            </a:stretch>
          </p:blipFill>
          <p:spPr>
            <a:xfrm>
              <a:off x="2907494" y="1180098"/>
              <a:ext cx="831165" cy="818623"/>
            </a:xfrm>
            <a:prstGeom prst="roundRect">
              <a:avLst/>
            </a:prstGeom>
          </p:spPr>
        </p:pic>
        <p:pic>
          <p:nvPicPr>
            <p:cNvPr id="26" name="Picture 26" descr="Icon&#10;&#10;Description automatically generated">
              <a:extLst>
                <a:ext uri="{FF2B5EF4-FFF2-40B4-BE49-F238E27FC236}">
                  <a16:creationId xmlns:a16="http://schemas.microsoft.com/office/drawing/2014/main" id="{EF1348BB-F2DE-4856-9808-9514E1F96C8D}"/>
                </a:ext>
              </a:extLst>
            </p:cNvPr>
            <p:cNvPicPr>
              <a:picLocks noChangeAspect="1"/>
            </p:cNvPicPr>
            <p:nvPr/>
          </p:nvPicPr>
          <p:blipFill>
            <a:blip r:embed="rId9"/>
            <a:stretch>
              <a:fillRect/>
            </a:stretch>
          </p:blipFill>
          <p:spPr>
            <a:xfrm>
              <a:off x="2782929" y="2189668"/>
              <a:ext cx="967903" cy="976009"/>
            </a:xfrm>
            <a:prstGeom prst="roundRect">
              <a:avLst/>
            </a:prstGeom>
          </p:spPr>
        </p:pic>
        <p:pic>
          <p:nvPicPr>
            <p:cNvPr id="27" name="Picture 27" descr="Logo&#10;&#10;Description automatically generated">
              <a:extLst>
                <a:ext uri="{FF2B5EF4-FFF2-40B4-BE49-F238E27FC236}">
                  <a16:creationId xmlns:a16="http://schemas.microsoft.com/office/drawing/2014/main" id="{4152A973-7D76-4516-AE51-6DF9A021273B}"/>
                </a:ext>
              </a:extLst>
            </p:cNvPr>
            <p:cNvPicPr>
              <a:picLocks noChangeAspect="1"/>
            </p:cNvPicPr>
            <p:nvPr/>
          </p:nvPicPr>
          <p:blipFill>
            <a:blip r:embed="rId10"/>
            <a:stretch>
              <a:fillRect/>
            </a:stretch>
          </p:blipFill>
          <p:spPr>
            <a:xfrm>
              <a:off x="10634682" y="4782536"/>
              <a:ext cx="854819" cy="267553"/>
            </a:xfrm>
            <a:prstGeom prst="roundRect">
              <a:avLst/>
            </a:prstGeom>
          </p:spPr>
        </p:pic>
        <p:pic>
          <p:nvPicPr>
            <p:cNvPr id="30" name="Picture 30" descr="Logo&#10;&#10;Description automatically generated">
              <a:extLst>
                <a:ext uri="{FF2B5EF4-FFF2-40B4-BE49-F238E27FC236}">
                  <a16:creationId xmlns:a16="http://schemas.microsoft.com/office/drawing/2014/main" id="{10625298-0A6F-424B-9CF9-9B960B4C28B5}"/>
                </a:ext>
              </a:extLst>
            </p:cNvPr>
            <p:cNvPicPr>
              <a:picLocks noChangeAspect="1"/>
            </p:cNvPicPr>
            <p:nvPr/>
          </p:nvPicPr>
          <p:blipFill>
            <a:blip r:embed="rId11"/>
            <a:stretch>
              <a:fillRect/>
            </a:stretch>
          </p:blipFill>
          <p:spPr>
            <a:xfrm>
              <a:off x="4920561" y="2229881"/>
              <a:ext cx="1130032" cy="988257"/>
            </a:xfrm>
            <a:prstGeom prst="roundRect">
              <a:avLst/>
            </a:prstGeom>
          </p:spPr>
        </p:pic>
        <p:pic>
          <p:nvPicPr>
            <p:cNvPr id="31" name="Picture 31" descr="Logo&#10;&#10;Description automatically generated">
              <a:extLst>
                <a:ext uri="{FF2B5EF4-FFF2-40B4-BE49-F238E27FC236}">
                  <a16:creationId xmlns:a16="http://schemas.microsoft.com/office/drawing/2014/main" id="{17D71AAE-192E-4ADD-82CE-B22A626640A3}"/>
                </a:ext>
              </a:extLst>
            </p:cNvPr>
            <p:cNvPicPr>
              <a:picLocks noChangeAspect="1"/>
            </p:cNvPicPr>
            <p:nvPr/>
          </p:nvPicPr>
          <p:blipFill>
            <a:blip r:embed="rId12"/>
            <a:stretch>
              <a:fillRect/>
            </a:stretch>
          </p:blipFill>
          <p:spPr>
            <a:xfrm>
              <a:off x="583732" y="1065603"/>
              <a:ext cx="940526" cy="810616"/>
            </a:xfrm>
            <a:prstGeom prst="roundRect">
              <a:avLst/>
            </a:prstGeom>
          </p:spPr>
        </p:pic>
        <p:pic>
          <p:nvPicPr>
            <p:cNvPr id="32" name="Picture 32" descr="Logo&#10;&#10;Description automatically generated">
              <a:extLst>
                <a:ext uri="{FF2B5EF4-FFF2-40B4-BE49-F238E27FC236}">
                  <a16:creationId xmlns:a16="http://schemas.microsoft.com/office/drawing/2014/main" id="{3321D8C4-E74E-47E6-995E-D08C9D3EC6C6}"/>
                </a:ext>
              </a:extLst>
            </p:cNvPr>
            <p:cNvPicPr>
              <a:picLocks noChangeAspect="1"/>
            </p:cNvPicPr>
            <p:nvPr/>
          </p:nvPicPr>
          <p:blipFill>
            <a:blip r:embed="rId13"/>
            <a:stretch>
              <a:fillRect/>
            </a:stretch>
          </p:blipFill>
          <p:spPr>
            <a:xfrm>
              <a:off x="5641103" y="3096618"/>
              <a:ext cx="1378356" cy="873221"/>
            </a:xfrm>
            <a:prstGeom prst="roundRect">
              <a:avLst/>
            </a:prstGeom>
          </p:spPr>
        </p:pic>
        <p:pic>
          <p:nvPicPr>
            <p:cNvPr id="19" name="Picture 35">
              <a:extLst>
                <a:ext uri="{FF2B5EF4-FFF2-40B4-BE49-F238E27FC236}">
                  <a16:creationId xmlns:a16="http://schemas.microsoft.com/office/drawing/2014/main" id="{AEB742C1-1B46-4499-9632-AE75A4DB0EC1}"/>
                </a:ext>
              </a:extLst>
            </p:cNvPr>
            <p:cNvPicPr>
              <a:picLocks noChangeAspect="1"/>
            </p:cNvPicPr>
            <p:nvPr/>
          </p:nvPicPr>
          <p:blipFill>
            <a:blip r:embed="rId14"/>
            <a:stretch>
              <a:fillRect/>
            </a:stretch>
          </p:blipFill>
          <p:spPr>
            <a:xfrm>
              <a:off x="7379659" y="1194353"/>
              <a:ext cx="1062893" cy="804181"/>
            </a:xfrm>
            <a:prstGeom prst="roundRect">
              <a:avLst/>
            </a:prstGeom>
          </p:spPr>
        </p:pic>
      </p:grpSp>
      <p:sp>
        <p:nvSpPr>
          <p:cNvPr id="49" name="TextBox 48">
            <a:extLst>
              <a:ext uri="{FF2B5EF4-FFF2-40B4-BE49-F238E27FC236}">
                <a16:creationId xmlns:a16="http://schemas.microsoft.com/office/drawing/2014/main" id="{F6E14AB7-1D61-4670-8C31-F1202BDDF55E}"/>
              </a:ext>
            </a:extLst>
          </p:cNvPr>
          <p:cNvSpPr txBox="1"/>
          <p:nvPr/>
        </p:nvSpPr>
        <p:spPr>
          <a:xfrm>
            <a:off x="320860" y="219960"/>
            <a:ext cx="45230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FE414D"/>
                </a:solidFill>
                <a:latin typeface="Futura Next DemiBold"/>
              </a:rPr>
              <a:t>Tech Stack </a:t>
            </a:r>
            <a:endParaRPr lang="en-US" sz="3200"/>
          </a:p>
        </p:txBody>
      </p:sp>
      <p:pic>
        <p:nvPicPr>
          <p:cNvPr id="15" name="Picture 16" descr="Graphical user interface, text, application, website&#10;&#10;Description automatically generated">
            <a:extLst>
              <a:ext uri="{FF2B5EF4-FFF2-40B4-BE49-F238E27FC236}">
                <a16:creationId xmlns:a16="http://schemas.microsoft.com/office/drawing/2014/main" id="{EE612600-D72E-4AC4-8EF1-D1F3A806DBAD}"/>
              </a:ext>
            </a:extLst>
          </p:cNvPr>
          <p:cNvPicPr>
            <a:picLocks noChangeAspect="1"/>
          </p:cNvPicPr>
          <p:nvPr/>
        </p:nvPicPr>
        <p:blipFill>
          <a:blip r:embed="rId15"/>
          <a:stretch>
            <a:fillRect/>
          </a:stretch>
        </p:blipFill>
        <p:spPr>
          <a:xfrm>
            <a:off x="7493316" y="5464343"/>
            <a:ext cx="1525033" cy="693223"/>
          </a:xfrm>
          <a:prstGeom prst="rect">
            <a:avLst/>
          </a:prstGeom>
        </p:spPr>
      </p:pic>
      <p:pic>
        <p:nvPicPr>
          <p:cNvPr id="7" name="Picture 16" descr="Icon&#10;&#10;Description automatically generated">
            <a:extLst>
              <a:ext uri="{FF2B5EF4-FFF2-40B4-BE49-F238E27FC236}">
                <a16:creationId xmlns:a16="http://schemas.microsoft.com/office/drawing/2014/main" id="{DAA15E9D-EE23-4882-81F5-574CA62E143F}"/>
              </a:ext>
            </a:extLst>
          </p:cNvPr>
          <p:cNvPicPr>
            <a:picLocks noChangeAspect="1"/>
          </p:cNvPicPr>
          <p:nvPr/>
        </p:nvPicPr>
        <p:blipFill>
          <a:blip r:embed="rId16"/>
          <a:stretch>
            <a:fillRect/>
          </a:stretch>
        </p:blipFill>
        <p:spPr>
          <a:xfrm>
            <a:off x="1534739" y="3257353"/>
            <a:ext cx="727911" cy="728793"/>
          </a:xfrm>
          <a:prstGeom prst="rect">
            <a:avLst/>
          </a:prstGeom>
        </p:spPr>
      </p:pic>
      <p:pic>
        <p:nvPicPr>
          <p:cNvPr id="13" name="Picture 21" descr="Icon&#10;&#10;Description automatically generated">
            <a:extLst>
              <a:ext uri="{FF2B5EF4-FFF2-40B4-BE49-F238E27FC236}">
                <a16:creationId xmlns:a16="http://schemas.microsoft.com/office/drawing/2014/main" id="{30E7574E-4D35-4185-A01A-DFB023CF912F}"/>
              </a:ext>
            </a:extLst>
          </p:cNvPr>
          <p:cNvPicPr>
            <a:picLocks noChangeAspect="1"/>
          </p:cNvPicPr>
          <p:nvPr/>
        </p:nvPicPr>
        <p:blipFill>
          <a:blip r:embed="rId17"/>
          <a:stretch>
            <a:fillRect/>
          </a:stretch>
        </p:blipFill>
        <p:spPr>
          <a:xfrm>
            <a:off x="4988922" y="4420776"/>
            <a:ext cx="1310081" cy="981536"/>
          </a:xfrm>
          <a:prstGeom prst="rect">
            <a:avLst/>
          </a:prstGeom>
        </p:spPr>
      </p:pic>
      <p:pic>
        <p:nvPicPr>
          <p:cNvPr id="22" name="Picture 33" descr="Logo&#10;&#10;Description automatically generated">
            <a:extLst>
              <a:ext uri="{FF2B5EF4-FFF2-40B4-BE49-F238E27FC236}">
                <a16:creationId xmlns:a16="http://schemas.microsoft.com/office/drawing/2014/main" id="{00BA502F-1A38-4D68-B297-73641FCA8968}"/>
              </a:ext>
            </a:extLst>
          </p:cNvPr>
          <p:cNvPicPr>
            <a:picLocks noChangeAspect="1"/>
          </p:cNvPicPr>
          <p:nvPr/>
        </p:nvPicPr>
        <p:blipFill>
          <a:blip r:embed="rId18"/>
          <a:stretch>
            <a:fillRect/>
          </a:stretch>
        </p:blipFill>
        <p:spPr>
          <a:xfrm>
            <a:off x="7365109" y="2640709"/>
            <a:ext cx="925586" cy="581987"/>
          </a:xfrm>
          <a:prstGeom prst="rect">
            <a:avLst/>
          </a:prstGeom>
        </p:spPr>
      </p:pic>
      <p:pic>
        <p:nvPicPr>
          <p:cNvPr id="38" name="Graphic 38">
            <a:extLst>
              <a:ext uri="{FF2B5EF4-FFF2-40B4-BE49-F238E27FC236}">
                <a16:creationId xmlns:a16="http://schemas.microsoft.com/office/drawing/2014/main" id="{C12BE9FE-0E94-444C-A56C-61C968D2BEC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518096" y="3084345"/>
            <a:ext cx="677744" cy="794308"/>
          </a:xfrm>
          <a:prstGeom prst="rect">
            <a:avLst/>
          </a:prstGeom>
        </p:spPr>
      </p:pic>
      <p:pic>
        <p:nvPicPr>
          <p:cNvPr id="40" name="Picture 40">
            <a:extLst>
              <a:ext uri="{FF2B5EF4-FFF2-40B4-BE49-F238E27FC236}">
                <a16:creationId xmlns:a16="http://schemas.microsoft.com/office/drawing/2014/main" id="{DAF94AFC-F441-4F30-8238-EA524901FA4E}"/>
              </a:ext>
            </a:extLst>
          </p:cNvPr>
          <p:cNvPicPr>
            <a:picLocks noChangeAspect="1"/>
          </p:cNvPicPr>
          <p:nvPr/>
        </p:nvPicPr>
        <p:blipFill>
          <a:blip r:embed="rId21"/>
          <a:stretch>
            <a:fillRect/>
          </a:stretch>
        </p:blipFill>
        <p:spPr>
          <a:xfrm>
            <a:off x="8574888" y="2366219"/>
            <a:ext cx="559035" cy="676888"/>
          </a:xfrm>
          <a:prstGeom prst="rect">
            <a:avLst/>
          </a:prstGeom>
        </p:spPr>
      </p:pic>
      <p:pic>
        <p:nvPicPr>
          <p:cNvPr id="41" name="Picture 42" descr="Icon&#10;&#10;Description automatically generated">
            <a:extLst>
              <a:ext uri="{FF2B5EF4-FFF2-40B4-BE49-F238E27FC236}">
                <a16:creationId xmlns:a16="http://schemas.microsoft.com/office/drawing/2014/main" id="{0931A0CC-1386-4D82-8B2F-AFDF49C2F560}"/>
              </a:ext>
            </a:extLst>
          </p:cNvPr>
          <p:cNvPicPr>
            <a:picLocks noChangeAspect="1"/>
          </p:cNvPicPr>
          <p:nvPr/>
        </p:nvPicPr>
        <p:blipFill>
          <a:blip r:embed="rId22"/>
          <a:stretch>
            <a:fillRect/>
          </a:stretch>
        </p:blipFill>
        <p:spPr>
          <a:xfrm>
            <a:off x="662611" y="4563030"/>
            <a:ext cx="802481" cy="616745"/>
          </a:xfrm>
          <a:prstGeom prst="rect">
            <a:avLst/>
          </a:prstGeom>
        </p:spPr>
      </p:pic>
      <p:pic>
        <p:nvPicPr>
          <p:cNvPr id="43" name="Picture 44" descr="Logo, company name&#10;&#10;Description automatically generated">
            <a:extLst>
              <a:ext uri="{FF2B5EF4-FFF2-40B4-BE49-F238E27FC236}">
                <a16:creationId xmlns:a16="http://schemas.microsoft.com/office/drawing/2014/main" id="{F8114FC0-10C0-4B60-B11E-5231325C0DF1}"/>
              </a:ext>
            </a:extLst>
          </p:cNvPr>
          <p:cNvPicPr>
            <a:picLocks noChangeAspect="1"/>
          </p:cNvPicPr>
          <p:nvPr/>
        </p:nvPicPr>
        <p:blipFill>
          <a:blip r:embed="rId23"/>
          <a:stretch>
            <a:fillRect/>
          </a:stretch>
        </p:blipFill>
        <p:spPr>
          <a:xfrm>
            <a:off x="1583891" y="4126362"/>
            <a:ext cx="726916" cy="516613"/>
          </a:xfrm>
          <a:prstGeom prst="rect">
            <a:avLst/>
          </a:prstGeom>
        </p:spPr>
      </p:pic>
      <p:pic>
        <p:nvPicPr>
          <p:cNvPr id="45" name="Picture 45" descr="Logo&#10;&#10;Description automatically generated">
            <a:extLst>
              <a:ext uri="{FF2B5EF4-FFF2-40B4-BE49-F238E27FC236}">
                <a16:creationId xmlns:a16="http://schemas.microsoft.com/office/drawing/2014/main" id="{1F7EC9E9-1976-4D1C-97DC-C3E43315AB31}"/>
              </a:ext>
            </a:extLst>
          </p:cNvPr>
          <p:cNvPicPr>
            <a:picLocks noChangeAspect="1"/>
          </p:cNvPicPr>
          <p:nvPr/>
        </p:nvPicPr>
        <p:blipFill>
          <a:blip r:embed="rId24"/>
          <a:stretch>
            <a:fillRect/>
          </a:stretch>
        </p:blipFill>
        <p:spPr>
          <a:xfrm>
            <a:off x="3820691" y="3871697"/>
            <a:ext cx="864476" cy="803650"/>
          </a:xfrm>
          <a:prstGeom prst="rect">
            <a:avLst/>
          </a:prstGeom>
        </p:spPr>
      </p:pic>
      <p:pic>
        <p:nvPicPr>
          <p:cNvPr id="46" name="Picture 46" descr="A picture containing icon&#10;&#10;Description automatically generated">
            <a:extLst>
              <a:ext uri="{FF2B5EF4-FFF2-40B4-BE49-F238E27FC236}">
                <a16:creationId xmlns:a16="http://schemas.microsoft.com/office/drawing/2014/main" id="{B576E04D-C131-43A5-98AC-2436FF30CEB6}"/>
              </a:ext>
            </a:extLst>
          </p:cNvPr>
          <p:cNvPicPr>
            <a:picLocks noChangeAspect="1"/>
          </p:cNvPicPr>
          <p:nvPr/>
        </p:nvPicPr>
        <p:blipFill>
          <a:blip r:embed="rId25"/>
          <a:stretch>
            <a:fillRect/>
          </a:stretch>
        </p:blipFill>
        <p:spPr>
          <a:xfrm>
            <a:off x="2864763" y="3941340"/>
            <a:ext cx="864476" cy="745501"/>
          </a:xfrm>
          <a:prstGeom prst="rect">
            <a:avLst/>
          </a:prstGeom>
        </p:spPr>
      </p:pic>
      <p:sp>
        <p:nvSpPr>
          <p:cNvPr id="47" name="TextBox 46">
            <a:extLst>
              <a:ext uri="{FF2B5EF4-FFF2-40B4-BE49-F238E27FC236}">
                <a16:creationId xmlns:a16="http://schemas.microsoft.com/office/drawing/2014/main" id="{8B5F3B21-C243-4080-B463-470DB5ED813A}"/>
              </a:ext>
            </a:extLst>
          </p:cNvPr>
          <p:cNvSpPr txBox="1"/>
          <p:nvPr/>
        </p:nvSpPr>
        <p:spPr>
          <a:xfrm>
            <a:off x="3831431" y="4790122"/>
            <a:ext cx="50482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4400"/>
          </a:p>
        </p:txBody>
      </p:sp>
      <p:pic>
        <p:nvPicPr>
          <p:cNvPr id="51" name="Picture 51" descr="A picture containing transport, aircraft, balloon&#10;&#10;Description automatically generated">
            <a:extLst>
              <a:ext uri="{FF2B5EF4-FFF2-40B4-BE49-F238E27FC236}">
                <a16:creationId xmlns:a16="http://schemas.microsoft.com/office/drawing/2014/main" id="{C26D87E1-01AA-A5BC-DB8B-DB4610F7AEDA}"/>
              </a:ext>
            </a:extLst>
          </p:cNvPr>
          <p:cNvPicPr>
            <a:picLocks noChangeAspect="1"/>
          </p:cNvPicPr>
          <p:nvPr/>
        </p:nvPicPr>
        <p:blipFill>
          <a:blip r:embed="rId26"/>
          <a:stretch>
            <a:fillRect/>
          </a:stretch>
        </p:blipFill>
        <p:spPr>
          <a:xfrm>
            <a:off x="1547004" y="1830983"/>
            <a:ext cx="816634" cy="205544"/>
          </a:xfrm>
          <a:prstGeom prst="rect">
            <a:avLst/>
          </a:prstGeom>
        </p:spPr>
      </p:pic>
      <p:pic>
        <p:nvPicPr>
          <p:cNvPr id="52" name="Picture 52">
            <a:extLst>
              <a:ext uri="{FF2B5EF4-FFF2-40B4-BE49-F238E27FC236}">
                <a16:creationId xmlns:a16="http://schemas.microsoft.com/office/drawing/2014/main" id="{8D7535C6-7F76-5FBE-1EBD-4E49E200BDC3}"/>
              </a:ext>
            </a:extLst>
          </p:cNvPr>
          <p:cNvPicPr>
            <a:picLocks noChangeAspect="1"/>
          </p:cNvPicPr>
          <p:nvPr/>
        </p:nvPicPr>
        <p:blipFill>
          <a:blip r:embed="rId27"/>
          <a:stretch>
            <a:fillRect/>
          </a:stretch>
        </p:blipFill>
        <p:spPr>
          <a:xfrm>
            <a:off x="1585104" y="2368670"/>
            <a:ext cx="582284" cy="596660"/>
          </a:xfrm>
          <a:prstGeom prst="rect">
            <a:avLst/>
          </a:prstGeom>
        </p:spPr>
      </p:pic>
      <p:pic>
        <p:nvPicPr>
          <p:cNvPr id="53" name="Picture 54" descr="A picture containing icon&#10;&#10;Description automatically generated">
            <a:extLst>
              <a:ext uri="{FF2B5EF4-FFF2-40B4-BE49-F238E27FC236}">
                <a16:creationId xmlns:a16="http://schemas.microsoft.com/office/drawing/2014/main" id="{786EA83E-C7E4-3B97-816B-1AD1F2AD2089}"/>
              </a:ext>
            </a:extLst>
          </p:cNvPr>
          <p:cNvPicPr>
            <a:picLocks noChangeAspect="1"/>
          </p:cNvPicPr>
          <p:nvPr/>
        </p:nvPicPr>
        <p:blipFill>
          <a:blip r:embed="rId28"/>
          <a:stretch>
            <a:fillRect/>
          </a:stretch>
        </p:blipFill>
        <p:spPr>
          <a:xfrm>
            <a:off x="664234" y="3431875"/>
            <a:ext cx="741872" cy="741872"/>
          </a:xfrm>
          <a:prstGeom prst="rect">
            <a:avLst/>
          </a:prstGeom>
        </p:spPr>
      </p:pic>
      <p:pic>
        <p:nvPicPr>
          <p:cNvPr id="55" name="Picture 57" descr="Logo, icon&#10;&#10;Description automatically generated">
            <a:extLst>
              <a:ext uri="{FF2B5EF4-FFF2-40B4-BE49-F238E27FC236}">
                <a16:creationId xmlns:a16="http://schemas.microsoft.com/office/drawing/2014/main" id="{1C28C85E-065B-06C7-684C-E3C24FAC5F2E}"/>
              </a:ext>
            </a:extLst>
          </p:cNvPr>
          <p:cNvPicPr>
            <a:picLocks noChangeAspect="1"/>
          </p:cNvPicPr>
          <p:nvPr/>
        </p:nvPicPr>
        <p:blipFill>
          <a:blip r:embed="rId29"/>
          <a:stretch>
            <a:fillRect/>
          </a:stretch>
        </p:blipFill>
        <p:spPr>
          <a:xfrm>
            <a:off x="3833004" y="1697965"/>
            <a:ext cx="715993" cy="701616"/>
          </a:xfrm>
          <a:prstGeom prst="rect">
            <a:avLst/>
          </a:prstGeom>
        </p:spPr>
      </p:pic>
      <p:pic>
        <p:nvPicPr>
          <p:cNvPr id="58" name="Picture 60" descr="Logo, icon&#10;&#10;Description automatically generated">
            <a:extLst>
              <a:ext uri="{FF2B5EF4-FFF2-40B4-BE49-F238E27FC236}">
                <a16:creationId xmlns:a16="http://schemas.microsoft.com/office/drawing/2014/main" id="{A0A4138F-48D6-13CD-FA69-8EE7B04A6682}"/>
              </a:ext>
            </a:extLst>
          </p:cNvPr>
          <p:cNvPicPr>
            <a:picLocks noChangeAspect="1"/>
          </p:cNvPicPr>
          <p:nvPr/>
        </p:nvPicPr>
        <p:blipFill>
          <a:blip r:embed="rId30"/>
          <a:stretch>
            <a:fillRect/>
          </a:stretch>
        </p:blipFill>
        <p:spPr>
          <a:xfrm>
            <a:off x="3481021" y="4976654"/>
            <a:ext cx="549575" cy="657765"/>
          </a:xfrm>
          <a:prstGeom prst="rect">
            <a:avLst/>
          </a:prstGeom>
        </p:spPr>
      </p:pic>
      <p:pic>
        <p:nvPicPr>
          <p:cNvPr id="61" name="Picture 62" descr="Logo, icon&#10;&#10;Description automatically generated">
            <a:extLst>
              <a:ext uri="{FF2B5EF4-FFF2-40B4-BE49-F238E27FC236}">
                <a16:creationId xmlns:a16="http://schemas.microsoft.com/office/drawing/2014/main" id="{4629E4D7-2C6B-6270-C791-D592822FF9C4}"/>
              </a:ext>
            </a:extLst>
          </p:cNvPr>
          <p:cNvPicPr>
            <a:picLocks noChangeAspect="1"/>
          </p:cNvPicPr>
          <p:nvPr/>
        </p:nvPicPr>
        <p:blipFill>
          <a:blip r:embed="rId31"/>
          <a:stretch>
            <a:fillRect/>
          </a:stretch>
        </p:blipFill>
        <p:spPr>
          <a:xfrm>
            <a:off x="8496300" y="1619250"/>
            <a:ext cx="635000" cy="635000"/>
          </a:xfrm>
          <a:prstGeom prst="rect">
            <a:avLst/>
          </a:prstGeom>
        </p:spPr>
      </p:pic>
      <p:pic>
        <p:nvPicPr>
          <p:cNvPr id="63" name="Picture 63" descr="Icon&#10;&#10;Description automatically generated">
            <a:extLst>
              <a:ext uri="{FF2B5EF4-FFF2-40B4-BE49-F238E27FC236}">
                <a16:creationId xmlns:a16="http://schemas.microsoft.com/office/drawing/2014/main" id="{C0F1B4D3-3B79-C65D-344C-E45F194DE98E}"/>
              </a:ext>
            </a:extLst>
          </p:cNvPr>
          <p:cNvPicPr>
            <a:picLocks noChangeAspect="1"/>
          </p:cNvPicPr>
          <p:nvPr/>
        </p:nvPicPr>
        <p:blipFill>
          <a:blip r:embed="rId32"/>
          <a:stretch>
            <a:fillRect/>
          </a:stretch>
        </p:blipFill>
        <p:spPr>
          <a:xfrm>
            <a:off x="7456488" y="3481388"/>
            <a:ext cx="650875" cy="644525"/>
          </a:xfrm>
          <a:prstGeom prst="rect">
            <a:avLst/>
          </a:prstGeom>
        </p:spPr>
      </p:pic>
      <p:pic>
        <p:nvPicPr>
          <p:cNvPr id="64" name="Picture 64">
            <a:extLst>
              <a:ext uri="{FF2B5EF4-FFF2-40B4-BE49-F238E27FC236}">
                <a16:creationId xmlns:a16="http://schemas.microsoft.com/office/drawing/2014/main" id="{7DB22B5C-468A-6132-5563-7CDDCE19E564}"/>
              </a:ext>
            </a:extLst>
          </p:cNvPr>
          <p:cNvPicPr>
            <a:picLocks noChangeAspect="1"/>
          </p:cNvPicPr>
          <p:nvPr/>
        </p:nvPicPr>
        <p:blipFill>
          <a:blip r:embed="rId33"/>
          <a:stretch>
            <a:fillRect/>
          </a:stretch>
        </p:blipFill>
        <p:spPr>
          <a:xfrm>
            <a:off x="8255000" y="3911600"/>
            <a:ext cx="635000" cy="660400"/>
          </a:xfrm>
          <a:prstGeom prst="rect">
            <a:avLst/>
          </a:prstGeom>
        </p:spPr>
      </p:pic>
      <p:pic>
        <p:nvPicPr>
          <p:cNvPr id="65" name="Picture 65" descr="Logo&#10;&#10;Description automatically generated">
            <a:extLst>
              <a:ext uri="{FF2B5EF4-FFF2-40B4-BE49-F238E27FC236}">
                <a16:creationId xmlns:a16="http://schemas.microsoft.com/office/drawing/2014/main" id="{7B160FDC-420F-35FE-A026-B4CB1D8D7250}"/>
              </a:ext>
            </a:extLst>
          </p:cNvPr>
          <p:cNvPicPr>
            <a:picLocks noChangeAspect="1"/>
          </p:cNvPicPr>
          <p:nvPr/>
        </p:nvPicPr>
        <p:blipFill>
          <a:blip r:embed="rId34"/>
          <a:stretch>
            <a:fillRect/>
          </a:stretch>
        </p:blipFill>
        <p:spPr>
          <a:xfrm>
            <a:off x="8515350" y="4635500"/>
            <a:ext cx="673100" cy="692150"/>
          </a:xfrm>
          <a:prstGeom prst="rect">
            <a:avLst/>
          </a:prstGeom>
        </p:spPr>
      </p:pic>
      <p:pic>
        <p:nvPicPr>
          <p:cNvPr id="66" name="Picture 66" descr="Logo&#10;&#10;Description automatically generated">
            <a:extLst>
              <a:ext uri="{FF2B5EF4-FFF2-40B4-BE49-F238E27FC236}">
                <a16:creationId xmlns:a16="http://schemas.microsoft.com/office/drawing/2014/main" id="{713D9A9F-7306-2DF2-9887-D9C496BE30CF}"/>
              </a:ext>
            </a:extLst>
          </p:cNvPr>
          <p:cNvPicPr>
            <a:picLocks noChangeAspect="1"/>
          </p:cNvPicPr>
          <p:nvPr/>
        </p:nvPicPr>
        <p:blipFill>
          <a:blip r:embed="rId35"/>
          <a:stretch>
            <a:fillRect/>
          </a:stretch>
        </p:blipFill>
        <p:spPr>
          <a:xfrm>
            <a:off x="7321550" y="4314817"/>
            <a:ext cx="609600" cy="723915"/>
          </a:xfrm>
          <a:prstGeom prst="rect">
            <a:avLst/>
          </a:prstGeom>
        </p:spPr>
      </p:pic>
      <p:pic>
        <p:nvPicPr>
          <p:cNvPr id="67" name="Picture 67" descr="A picture containing text, businesscard, stationary, envelope&#10;&#10;Description automatically generated">
            <a:extLst>
              <a:ext uri="{FF2B5EF4-FFF2-40B4-BE49-F238E27FC236}">
                <a16:creationId xmlns:a16="http://schemas.microsoft.com/office/drawing/2014/main" id="{B7F90D17-BC6A-380F-5BF3-72F998072EAE}"/>
              </a:ext>
            </a:extLst>
          </p:cNvPr>
          <p:cNvPicPr>
            <a:picLocks noChangeAspect="1"/>
          </p:cNvPicPr>
          <p:nvPr/>
        </p:nvPicPr>
        <p:blipFill>
          <a:blip r:embed="rId36"/>
          <a:stretch>
            <a:fillRect/>
          </a:stretch>
        </p:blipFill>
        <p:spPr>
          <a:xfrm>
            <a:off x="7899400" y="4729081"/>
            <a:ext cx="539750" cy="638337"/>
          </a:xfrm>
          <a:prstGeom prst="rect">
            <a:avLst/>
          </a:prstGeom>
        </p:spPr>
      </p:pic>
      <p:pic>
        <p:nvPicPr>
          <p:cNvPr id="68" name="Picture 68" descr="Logo, company name&#10;&#10;Description automatically generated">
            <a:extLst>
              <a:ext uri="{FF2B5EF4-FFF2-40B4-BE49-F238E27FC236}">
                <a16:creationId xmlns:a16="http://schemas.microsoft.com/office/drawing/2014/main" id="{1C9EFB67-4D24-571D-90C5-1CD422B8BE22}"/>
              </a:ext>
            </a:extLst>
          </p:cNvPr>
          <p:cNvPicPr>
            <a:picLocks noChangeAspect="1"/>
          </p:cNvPicPr>
          <p:nvPr/>
        </p:nvPicPr>
        <p:blipFill>
          <a:blip r:embed="rId37"/>
          <a:stretch>
            <a:fillRect/>
          </a:stretch>
        </p:blipFill>
        <p:spPr>
          <a:xfrm>
            <a:off x="10445750" y="1737317"/>
            <a:ext cx="844550" cy="519981"/>
          </a:xfrm>
          <a:prstGeom prst="rect">
            <a:avLst/>
          </a:prstGeom>
        </p:spPr>
      </p:pic>
      <p:pic>
        <p:nvPicPr>
          <p:cNvPr id="70" name="Picture 70" descr="A picture containing text, aircraft&#10;&#10;Description automatically generated">
            <a:extLst>
              <a:ext uri="{FF2B5EF4-FFF2-40B4-BE49-F238E27FC236}">
                <a16:creationId xmlns:a16="http://schemas.microsoft.com/office/drawing/2014/main" id="{1A115901-A843-7F27-FCCC-78F424F3AE92}"/>
              </a:ext>
            </a:extLst>
          </p:cNvPr>
          <p:cNvPicPr>
            <a:picLocks noChangeAspect="1"/>
          </p:cNvPicPr>
          <p:nvPr/>
        </p:nvPicPr>
        <p:blipFill>
          <a:blip r:embed="rId38"/>
          <a:stretch>
            <a:fillRect/>
          </a:stretch>
        </p:blipFill>
        <p:spPr>
          <a:xfrm>
            <a:off x="9690376" y="2555755"/>
            <a:ext cx="474932" cy="819150"/>
          </a:xfrm>
          <a:prstGeom prst="rect">
            <a:avLst/>
          </a:prstGeom>
        </p:spPr>
      </p:pic>
      <p:pic>
        <p:nvPicPr>
          <p:cNvPr id="71" name="Picture 71" descr="A picture containing text, clipart&#10;&#10;Description automatically generated">
            <a:extLst>
              <a:ext uri="{FF2B5EF4-FFF2-40B4-BE49-F238E27FC236}">
                <a16:creationId xmlns:a16="http://schemas.microsoft.com/office/drawing/2014/main" id="{EED28153-9357-68AB-043C-F207E7D302BE}"/>
              </a:ext>
            </a:extLst>
          </p:cNvPr>
          <p:cNvPicPr>
            <a:picLocks noChangeAspect="1"/>
          </p:cNvPicPr>
          <p:nvPr/>
        </p:nvPicPr>
        <p:blipFill>
          <a:blip r:embed="rId39"/>
          <a:stretch>
            <a:fillRect/>
          </a:stretch>
        </p:blipFill>
        <p:spPr>
          <a:xfrm>
            <a:off x="10248900" y="2740931"/>
            <a:ext cx="1123950" cy="385538"/>
          </a:xfrm>
          <a:prstGeom prst="rect">
            <a:avLst/>
          </a:prstGeom>
        </p:spPr>
      </p:pic>
      <p:pic>
        <p:nvPicPr>
          <p:cNvPr id="72" name="Picture 72">
            <a:extLst>
              <a:ext uri="{FF2B5EF4-FFF2-40B4-BE49-F238E27FC236}">
                <a16:creationId xmlns:a16="http://schemas.microsoft.com/office/drawing/2014/main" id="{F7C3F281-06C0-ECBB-4EC1-C3CFCC24A6AF}"/>
              </a:ext>
            </a:extLst>
          </p:cNvPr>
          <p:cNvPicPr>
            <a:picLocks noChangeAspect="1"/>
          </p:cNvPicPr>
          <p:nvPr/>
        </p:nvPicPr>
        <p:blipFill>
          <a:blip r:embed="rId40"/>
          <a:stretch>
            <a:fillRect/>
          </a:stretch>
        </p:blipFill>
        <p:spPr>
          <a:xfrm>
            <a:off x="9874250" y="3222641"/>
            <a:ext cx="1574800" cy="514318"/>
          </a:xfrm>
          <a:prstGeom prst="rect">
            <a:avLst/>
          </a:prstGeom>
        </p:spPr>
      </p:pic>
      <p:pic>
        <p:nvPicPr>
          <p:cNvPr id="73" name="Picture 73" descr="Text&#10;&#10;Description automatically generated">
            <a:extLst>
              <a:ext uri="{FF2B5EF4-FFF2-40B4-BE49-F238E27FC236}">
                <a16:creationId xmlns:a16="http://schemas.microsoft.com/office/drawing/2014/main" id="{0E18B49A-F329-A861-9AE3-D5DAE9B186F5}"/>
              </a:ext>
            </a:extLst>
          </p:cNvPr>
          <p:cNvPicPr>
            <a:picLocks noChangeAspect="1"/>
          </p:cNvPicPr>
          <p:nvPr/>
        </p:nvPicPr>
        <p:blipFill>
          <a:blip r:embed="rId41"/>
          <a:stretch>
            <a:fillRect/>
          </a:stretch>
        </p:blipFill>
        <p:spPr>
          <a:xfrm>
            <a:off x="9677400" y="3743954"/>
            <a:ext cx="1466850" cy="500391"/>
          </a:xfrm>
          <a:prstGeom prst="rect">
            <a:avLst/>
          </a:prstGeom>
        </p:spPr>
      </p:pic>
      <p:pic>
        <p:nvPicPr>
          <p:cNvPr id="74" name="Picture 74" descr="Logo, company name&#10;&#10;Description automatically generated">
            <a:extLst>
              <a:ext uri="{FF2B5EF4-FFF2-40B4-BE49-F238E27FC236}">
                <a16:creationId xmlns:a16="http://schemas.microsoft.com/office/drawing/2014/main" id="{2434BAF9-948C-2282-E5B4-30391E0267E3}"/>
              </a:ext>
            </a:extLst>
          </p:cNvPr>
          <p:cNvPicPr>
            <a:picLocks noChangeAspect="1"/>
          </p:cNvPicPr>
          <p:nvPr/>
        </p:nvPicPr>
        <p:blipFill>
          <a:blip r:embed="rId42"/>
          <a:stretch>
            <a:fillRect/>
          </a:stretch>
        </p:blipFill>
        <p:spPr>
          <a:xfrm>
            <a:off x="9677400" y="4311650"/>
            <a:ext cx="889000" cy="457200"/>
          </a:xfrm>
          <a:prstGeom prst="rect">
            <a:avLst/>
          </a:prstGeom>
        </p:spPr>
      </p:pic>
      <p:pic>
        <p:nvPicPr>
          <p:cNvPr id="75" name="Picture 75" descr="Logo&#10;&#10;Description automatically generated">
            <a:extLst>
              <a:ext uri="{FF2B5EF4-FFF2-40B4-BE49-F238E27FC236}">
                <a16:creationId xmlns:a16="http://schemas.microsoft.com/office/drawing/2014/main" id="{F7EFBD61-22CD-64DE-A790-71119251A228}"/>
              </a:ext>
            </a:extLst>
          </p:cNvPr>
          <p:cNvPicPr>
            <a:picLocks noChangeAspect="1"/>
          </p:cNvPicPr>
          <p:nvPr/>
        </p:nvPicPr>
        <p:blipFill>
          <a:blip r:embed="rId43"/>
          <a:stretch>
            <a:fillRect/>
          </a:stretch>
        </p:blipFill>
        <p:spPr>
          <a:xfrm>
            <a:off x="10693400" y="4271518"/>
            <a:ext cx="596900" cy="600964"/>
          </a:xfrm>
          <a:prstGeom prst="rect">
            <a:avLst/>
          </a:prstGeom>
        </p:spPr>
      </p:pic>
      <p:pic>
        <p:nvPicPr>
          <p:cNvPr id="76" name="Picture 76" descr="Logo&#10;&#10;Description automatically generated">
            <a:extLst>
              <a:ext uri="{FF2B5EF4-FFF2-40B4-BE49-F238E27FC236}">
                <a16:creationId xmlns:a16="http://schemas.microsoft.com/office/drawing/2014/main" id="{56519919-D301-F5E6-33CE-FECDB21C3F0D}"/>
              </a:ext>
            </a:extLst>
          </p:cNvPr>
          <p:cNvPicPr>
            <a:picLocks noChangeAspect="1"/>
          </p:cNvPicPr>
          <p:nvPr/>
        </p:nvPicPr>
        <p:blipFill>
          <a:blip r:embed="rId44"/>
          <a:stretch>
            <a:fillRect/>
          </a:stretch>
        </p:blipFill>
        <p:spPr>
          <a:xfrm>
            <a:off x="9575800" y="4941196"/>
            <a:ext cx="1066800" cy="684007"/>
          </a:xfrm>
          <a:prstGeom prst="rect">
            <a:avLst/>
          </a:prstGeom>
        </p:spPr>
      </p:pic>
      <p:pic>
        <p:nvPicPr>
          <p:cNvPr id="77" name="Picture 77">
            <a:extLst>
              <a:ext uri="{FF2B5EF4-FFF2-40B4-BE49-F238E27FC236}">
                <a16:creationId xmlns:a16="http://schemas.microsoft.com/office/drawing/2014/main" id="{86D730B0-2D49-032C-1401-5622DD61114E}"/>
              </a:ext>
            </a:extLst>
          </p:cNvPr>
          <p:cNvPicPr>
            <a:picLocks noChangeAspect="1"/>
          </p:cNvPicPr>
          <p:nvPr/>
        </p:nvPicPr>
        <p:blipFill>
          <a:blip r:embed="rId45"/>
          <a:stretch>
            <a:fillRect/>
          </a:stretch>
        </p:blipFill>
        <p:spPr>
          <a:xfrm>
            <a:off x="9785350" y="5770328"/>
            <a:ext cx="1562100" cy="511645"/>
          </a:xfrm>
          <a:prstGeom prst="rect">
            <a:avLst/>
          </a:prstGeom>
        </p:spPr>
      </p:pic>
      <p:pic>
        <p:nvPicPr>
          <p:cNvPr id="78" name="Picture 78" descr="Icon&#10;&#10;Description automatically generated">
            <a:extLst>
              <a:ext uri="{FF2B5EF4-FFF2-40B4-BE49-F238E27FC236}">
                <a16:creationId xmlns:a16="http://schemas.microsoft.com/office/drawing/2014/main" id="{57F8BCFC-32FA-00D7-2C0B-84C4E8CA3DEA}"/>
              </a:ext>
            </a:extLst>
          </p:cNvPr>
          <p:cNvPicPr>
            <a:picLocks noChangeAspect="1"/>
          </p:cNvPicPr>
          <p:nvPr/>
        </p:nvPicPr>
        <p:blipFill>
          <a:blip r:embed="rId46"/>
          <a:stretch>
            <a:fillRect/>
          </a:stretch>
        </p:blipFill>
        <p:spPr>
          <a:xfrm>
            <a:off x="1657350" y="4940300"/>
            <a:ext cx="685800" cy="679450"/>
          </a:xfrm>
          <a:prstGeom prst="rect">
            <a:avLst/>
          </a:prstGeom>
        </p:spPr>
      </p:pic>
    </p:spTree>
    <p:extLst>
      <p:ext uri="{BB962C8B-B14F-4D97-AF65-F5344CB8AC3E}">
        <p14:creationId xmlns:p14="http://schemas.microsoft.com/office/powerpoint/2010/main" val="343810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nodePh="1">
                                  <p:stCondLst>
                                    <p:cond delay="0"/>
                                  </p:stCondLst>
                                  <p:endCondLst>
                                    <p:cond evt="begin" delay="0">
                                      <p:tn val="38"/>
                                    </p:cond>
                                  </p:end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par>
                                <p:cTn id="56" presetID="10" presetClass="entr" presetSubtype="0" fill="hold"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par>
                                <p:cTn id="59" presetID="10"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par>
                                <p:cTn id="62" presetID="10" presetClass="entr" presetSubtype="0" fill="hold"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500"/>
                                        <p:tgtEl>
                                          <p:spTgt spid="64"/>
                                        </p:tgtEl>
                                      </p:cBhvr>
                                    </p:animEffect>
                                  </p:childTnLst>
                                </p:cTn>
                              </p:par>
                              <p:par>
                                <p:cTn id="65" presetID="10"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fade">
                                      <p:cBhvr>
                                        <p:cTn id="70" dur="500"/>
                                        <p:tgtEl>
                                          <p:spTgt spid="66"/>
                                        </p:tgtEl>
                                      </p:cBhvr>
                                    </p:animEffect>
                                  </p:childTnLst>
                                </p:cTn>
                              </p:par>
                              <p:par>
                                <p:cTn id="71" presetID="10"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fade">
                                      <p:cBhvr>
                                        <p:cTn id="73" dur="500"/>
                                        <p:tgtEl>
                                          <p:spTgt spid="67"/>
                                        </p:tgtEl>
                                      </p:cBhvr>
                                    </p:animEffect>
                                  </p:childTnLst>
                                </p:cTn>
                              </p:par>
                              <p:par>
                                <p:cTn id="74" presetID="10" presetClass="entr" presetSubtype="0" fill="hold"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fade">
                                      <p:cBhvr>
                                        <p:cTn id="79" dur="500"/>
                                        <p:tgtEl>
                                          <p:spTgt spid="70"/>
                                        </p:tgtEl>
                                      </p:cBhvr>
                                    </p:animEffect>
                                  </p:childTnLst>
                                </p:cTn>
                              </p:par>
                              <p:par>
                                <p:cTn id="80" presetID="10" presetClass="entr" presetSubtype="0" fill="hold" nodeType="with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fade">
                                      <p:cBhvr>
                                        <p:cTn id="82" dur="500"/>
                                        <p:tgtEl>
                                          <p:spTgt spid="71"/>
                                        </p:tgtEl>
                                      </p:cBhvr>
                                    </p:animEffect>
                                  </p:childTnLst>
                                </p:cTn>
                              </p:par>
                              <p:par>
                                <p:cTn id="83" presetID="10"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fade">
                                      <p:cBhvr>
                                        <p:cTn id="85" dur="500"/>
                                        <p:tgtEl>
                                          <p:spTgt spid="72"/>
                                        </p:tgtEl>
                                      </p:cBhvr>
                                    </p:animEffect>
                                  </p:childTnLst>
                                </p:cTn>
                              </p:par>
                              <p:par>
                                <p:cTn id="86" presetID="10" presetClass="entr" presetSubtype="0" fill="hold" nodeType="withEffect">
                                  <p:stCondLst>
                                    <p:cond delay="0"/>
                                  </p:stCondLst>
                                  <p:childTnLst>
                                    <p:set>
                                      <p:cBhvr>
                                        <p:cTn id="87" dur="1" fill="hold">
                                          <p:stCondLst>
                                            <p:cond delay="0"/>
                                          </p:stCondLst>
                                        </p:cTn>
                                        <p:tgtEl>
                                          <p:spTgt spid="73"/>
                                        </p:tgtEl>
                                        <p:attrNameLst>
                                          <p:attrName>style.visibility</p:attrName>
                                        </p:attrNameLst>
                                      </p:cBhvr>
                                      <p:to>
                                        <p:strVal val="visible"/>
                                      </p:to>
                                    </p:set>
                                    <p:animEffect transition="in" filter="fade">
                                      <p:cBhvr>
                                        <p:cTn id="88" dur="500"/>
                                        <p:tgtEl>
                                          <p:spTgt spid="73"/>
                                        </p:tgtEl>
                                      </p:cBhvr>
                                    </p:animEffect>
                                  </p:childTnLst>
                                </p:cTn>
                              </p:par>
                              <p:par>
                                <p:cTn id="89" presetID="10" presetClass="entr" presetSubtype="0" fill="hold"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fade">
                                      <p:cBhvr>
                                        <p:cTn id="91" dur="500"/>
                                        <p:tgtEl>
                                          <p:spTgt spid="74"/>
                                        </p:tgtEl>
                                      </p:cBhvr>
                                    </p:animEffect>
                                  </p:childTnLst>
                                </p:cTn>
                              </p:par>
                              <p:par>
                                <p:cTn id="92" presetID="10" presetClass="entr" presetSubtype="0" fill="hold" nodeType="with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fade">
                                      <p:cBhvr>
                                        <p:cTn id="94" dur="500"/>
                                        <p:tgtEl>
                                          <p:spTgt spid="75"/>
                                        </p:tgtEl>
                                      </p:cBhvr>
                                    </p:animEffect>
                                  </p:childTnLst>
                                </p:cTn>
                              </p:par>
                              <p:par>
                                <p:cTn id="95" presetID="10" presetClass="entr" presetSubtype="0" fill="hold" nodeType="with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fade">
                                      <p:cBhvr>
                                        <p:cTn id="97" dur="500"/>
                                        <p:tgtEl>
                                          <p:spTgt spid="76"/>
                                        </p:tgtEl>
                                      </p:cBhvr>
                                    </p:animEffect>
                                  </p:childTnLst>
                                </p:cTn>
                              </p:par>
                              <p:par>
                                <p:cTn id="98" presetID="10" presetClass="entr" presetSubtype="0" fill="hold" nodeType="with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fade">
                                      <p:cBhvr>
                                        <p:cTn id="100" dur="500"/>
                                        <p:tgtEl>
                                          <p:spTgt spid="77"/>
                                        </p:tgtEl>
                                      </p:cBhvr>
                                    </p:animEffect>
                                  </p:childTnLst>
                                </p:cTn>
                              </p:par>
                              <p:par>
                                <p:cTn id="101" presetID="10" presetClass="entr" presetSubtype="0" fill="hold" nodeType="withEffect">
                                  <p:stCondLst>
                                    <p:cond delay="0"/>
                                  </p:stCondLst>
                                  <p:childTnLst>
                                    <p:set>
                                      <p:cBhvr>
                                        <p:cTn id="102" dur="1" fill="hold">
                                          <p:stCondLst>
                                            <p:cond delay="0"/>
                                          </p:stCondLst>
                                        </p:cTn>
                                        <p:tgtEl>
                                          <p:spTgt spid="78"/>
                                        </p:tgtEl>
                                        <p:attrNameLst>
                                          <p:attrName>style.visibility</p:attrName>
                                        </p:attrNameLst>
                                      </p:cBhvr>
                                      <p:to>
                                        <p:strVal val="visible"/>
                                      </p:to>
                                    </p:set>
                                    <p:animEffect transition="in" filter="fade">
                                      <p:cBhvr>
                                        <p:cTn id="10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702AD2B0-2308-0F35-47F4-93EA0E22457D}"/>
              </a:ext>
            </a:extLst>
          </p:cNvPr>
          <p:cNvPicPr>
            <a:picLocks noChangeAspect="1"/>
          </p:cNvPicPr>
          <p:nvPr/>
        </p:nvPicPr>
        <p:blipFill>
          <a:blip r:embed="rId3"/>
          <a:stretch>
            <a:fillRect/>
          </a:stretch>
        </p:blipFill>
        <p:spPr>
          <a:xfrm>
            <a:off x="1254425" y="808541"/>
            <a:ext cx="9315817" cy="5825693"/>
          </a:xfrm>
          <a:prstGeom prst="rect">
            <a:avLst/>
          </a:prstGeom>
        </p:spPr>
      </p:pic>
      <p:sp>
        <p:nvSpPr>
          <p:cNvPr id="2" name="Slide Number Placeholder 1">
            <a:extLst>
              <a:ext uri="{FF2B5EF4-FFF2-40B4-BE49-F238E27FC236}">
                <a16:creationId xmlns:a16="http://schemas.microsoft.com/office/drawing/2014/main" id="{383A1A43-A45C-4267-BE3F-21B3E9F19FB3}"/>
              </a:ext>
            </a:extLst>
          </p:cNvPr>
          <p:cNvSpPr>
            <a:spLocks noGrp="1"/>
          </p:cNvSpPr>
          <p:nvPr>
            <p:ph type="sldNum" sz="quarter" idx="10"/>
          </p:nvPr>
        </p:nvSpPr>
        <p:spPr/>
        <p:txBody>
          <a:bodyPr/>
          <a:lstStyle/>
          <a:p>
            <a:fld id="{58B792A5-9BAE-6942-BFE1-9FCDB51EA51E}" type="slidenum">
              <a:rPr lang="en-US" smtClean="0"/>
              <a:pPr/>
              <a:t>2</a:t>
            </a:fld>
            <a:endParaRPr lang="en-US"/>
          </a:p>
        </p:txBody>
      </p:sp>
      <p:sp>
        <p:nvSpPr>
          <p:cNvPr id="3" name="Rectangle 2">
            <a:extLst>
              <a:ext uri="{FF2B5EF4-FFF2-40B4-BE49-F238E27FC236}">
                <a16:creationId xmlns:a16="http://schemas.microsoft.com/office/drawing/2014/main" id="{870D7EBD-FA8E-40E9-888E-54A428B1085A}"/>
              </a:ext>
            </a:extLst>
          </p:cNvPr>
          <p:cNvSpPr/>
          <p:nvPr/>
        </p:nvSpPr>
        <p:spPr>
          <a:xfrm>
            <a:off x="249957" y="223766"/>
            <a:ext cx="11431760" cy="584775"/>
          </a:xfrm>
          <a:prstGeom prst="rect">
            <a:avLst/>
          </a:prstGeom>
        </p:spPr>
        <p:txBody>
          <a:bodyPr wrap="square" lIns="91440" tIns="45720" rIns="91440" bIns="45720" anchor="t">
            <a:spAutoFit/>
          </a:bodyPr>
          <a:lstStyle/>
          <a:p>
            <a:r>
              <a:rPr lang="en-US" sz="3200" spc="50">
                <a:solidFill>
                  <a:schemeClr val="accent1"/>
                </a:solidFill>
                <a:latin typeface="Futura Next Medium"/>
              </a:rPr>
              <a:t>Workflow Diagram</a:t>
            </a:r>
          </a:p>
        </p:txBody>
      </p:sp>
    </p:spTree>
    <p:extLst>
      <p:ext uri="{BB962C8B-B14F-4D97-AF65-F5344CB8AC3E}">
        <p14:creationId xmlns:p14="http://schemas.microsoft.com/office/powerpoint/2010/main" val="167428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2E699C-F484-EECF-7135-404D3CD70BAC}"/>
              </a:ext>
            </a:extLst>
          </p:cNvPr>
          <p:cNvSpPr/>
          <p:nvPr/>
        </p:nvSpPr>
        <p:spPr>
          <a:xfrm>
            <a:off x="249957" y="223766"/>
            <a:ext cx="4104009" cy="584775"/>
          </a:xfrm>
          <a:prstGeom prst="rect">
            <a:avLst/>
          </a:prstGeom>
        </p:spPr>
        <p:txBody>
          <a:bodyPr wrap="none" lIns="91440" tIns="45720" rIns="91440" bIns="45720" anchor="t">
            <a:spAutoFit/>
          </a:bodyPr>
          <a:lstStyle/>
          <a:p>
            <a:r>
              <a:rPr lang="en-US" sz="3200" spc="50">
                <a:solidFill>
                  <a:schemeClr val="accent1"/>
                </a:solidFill>
                <a:latin typeface="Futura Next Medium"/>
              </a:rPr>
              <a:t>Cloud Architecture</a:t>
            </a:r>
          </a:p>
        </p:txBody>
      </p:sp>
      <p:pic>
        <p:nvPicPr>
          <p:cNvPr id="13" name="Picture 12" descr="Graphical user interface, application&#10;&#10;Description automatically generated">
            <a:extLst>
              <a:ext uri="{FF2B5EF4-FFF2-40B4-BE49-F238E27FC236}">
                <a16:creationId xmlns:a16="http://schemas.microsoft.com/office/drawing/2014/main" id="{E8EBA77F-D703-4040-81F8-7C1EF8308F02}"/>
              </a:ext>
            </a:extLst>
          </p:cNvPr>
          <p:cNvPicPr>
            <a:picLocks noChangeAspect="1"/>
          </p:cNvPicPr>
          <p:nvPr/>
        </p:nvPicPr>
        <p:blipFill>
          <a:blip r:embed="rId3"/>
          <a:stretch>
            <a:fillRect/>
          </a:stretch>
        </p:blipFill>
        <p:spPr>
          <a:xfrm>
            <a:off x="239683" y="1200241"/>
            <a:ext cx="11675468" cy="4861511"/>
          </a:xfrm>
          <a:prstGeom prst="rect">
            <a:avLst/>
          </a:prstGeom>
        </p:spPr>
      </p:pic>
      <p:pic>
        <p:nvPicPr>
          <p:cNvPr id="3074" name="Picture 2" descr="Terraform Infra as Code | SUE Cloud &amp; IT | Download Price List Now">
            <a:extLst>
              <a:ext uri="{FF2B5EF4-FFF2-40B4-BE49-F238E27FC236}">
                <a16:creationId xmlns:a16="http://schemas.microsoft.com/office/drawing/2014/main" id="{17ADB9A7-972C-46B8-80A9-CDCBF00EA1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842" b="32432"/>
          <a:stretch/>
        </p:blipFill>
        <p:spPr bwMode="auto">
          <a:xfrm>
            <a:off x="4895248" y="1713295"/>
            <a:ext cx="677780" cy="48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3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3385A-69AA-A0AF-C223-44D638D36E0A}"/>
              </a:ext>
            </a:extLst>
          </p:cNvPr>
          <p:cNvSpPr txBox="1"/>
          <p:nvPr/>
        </p:nvSpPr>
        <p:spPr>
          <a:xfrm>
            <a:off x="376811" y="211977"/>
            <a:ext cx="115861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FE414D"/>
                </a:solidFill>
                <a:latin typeface="Futura Next Medium"/>
              </a:rPr>
              <a:t>CI/CD Pipeline For Frontend</a:t>
            </a:r>
            <a:endParaRPr lang="en-US" sz="3200">
              <a:latin typeface="Futura Next Medium"/>
            </a:endParaRPr>
          </a:p>
        </p:txBody>
      </p:sp>
      <p:pic>
        <p:nvPicPr>
          <p:cNvPr id="4110" name="Picture 4109" descr="Diagram&#10;&#10;Description automatically generated">
            <a:extLst>
              <a:ext uri="{FF2B5EF4-FFF2-40B4-BE49-F238E27FC236}">
                <a16:creationId xmlns:a16="http://schemas.microsoft.com/office/drawing/2014/main" id="{B6DBF5F4-BDE8-457B-A1BA-94E384B3BD27}"/>
              </a:ext>
            </a:extLst>
          </p:cNvPr>
          <p:cNvPicPr>
            <a:picLocks noChangeAspect="1"/>
          </p:cNvPicPr>
          <p:nvPr/>
        </p:nvPicPr>
        <p:blipFill>
          <a:blip r:embed="rId3"/>
          <a:stretch>
            <a:fillRect/>
          </a:stretch>
        </p:blipFill>
        <p:spPr>
          <a:xfrm>
            <a:off x="1068512" y="951326"/>
            <a:ext cx="8892519" cy="4732802"/>
          </a:xfrm>
          <a:prstGeom prst="rect">
            <a:avLst/>
          </a:prstGeom>
        </p:spPr>
      </p:pic>
      <p:pic>
        <p:nvPicPr>
          <p:cNvPr id="8" name="Picture 2">
            <a:extLst>
              <a:ext uri="{FF2B5EF4-FFF2-40B4-BE49-F238E27FC236}">
                <a16:creationId xmlns:a16="http://schemas.microsoft.com/office/drawing/2014/main" id="{C4619B84-04A0-4655-9A67-CD9D9DDF1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6610" y="3626875"/>
            <a:ext cx="1388921" cy="9242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4D6B1A0F-F9F2-4FAE-97C3-93CF1C776586}"/>
              </a:ext>
            </a:extLst>
          </p:cNvPr>
          <p:cNvCxnSpPr>
            <a:cxnSpLocks/>
          </p:cNvCxnSpPr>
          <p:nvPr/>
        </p:nvCxnSpPr>
        <p:spPr>
          <a:xfrm>
            <a:off x="7893869" y="3317727"/>
            <a:ext cx="1722741" cy="751687"/>
          </a:xfrm>
          <a:prstGeom prst="bentConnector3">
            <a:avLst>
              <a:gd name="adj1" fmla="val 50000"/>
            </a:avLst>
          </a:prstGeom>
          <a:ln w="63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DC890FB6-3C28-42B0-8A10-E0ACBAAB23C7}"/>
              </a:ext>
            </a:extLst>
          </p:cNvPr>
          <p:cNvCxnSpPr/>
          <p:nvPr/>
        </p:nvCxnSpPr>
        <p:spPr>
          <a:xfrm>
            <a:off x="9801546" y="2989780"/>
            <a:ext cx="5095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37806AD-F871-4E0F-AC64-CBC3ABA5B279}"/>
              </a:ext>
            </a:extLst>
          </p:cNvPr>
          <p:cNvCxnSpPr>
            <a:endCxn id="8" idx="0"/>
          </p:cNvCxnSpPr>
          <p:nvPr/>
        </p:nvCxnSpPr>
        <p:spPr>
          <a:xfrm>
            <a:off x="10311070" y="3000054"/>
            <a:ext cx="1" cy="6268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DFC09EF-EA08-4C21-9942-0E38DEA2160A}"/>
              </a:ext>
            </a:extLst>
          </p:cNvPr>
          <p:cNvSpPr txBox="1"/>
          <p:nvPr/>
        </p:nvSpPr>
        <p:spPr>
          <a:xfrm flipH="1">
            <a:off x="9941700" y="3102970"/>
            <a:ext cx="1469355" cy="246221"/>
          </a:xfrm>
          <a:prstGeom prst="rect">
            <a:avLst/>
          </a:prstGeom>
          <a:noFill/>
        </p:spPr>
        <p:txBody>
          <a:bodyPr wrap="square" rtlCol="0">
            <a:spAutoFit/>
          </a:bodyPr>
          <a:lstStyle/>
          <a:p>
            <a:pPr algn="ctr"/>
            <a:r>
              <a:rPr lang="en-US" sz="1000" b="1"/>
              <a:t>Stage fail</a:t>
            </a:r>
          </a:p>
        </p:txBody>
      </p:sp>
      <p:sp>
        <p:nvSpPr>
          <p:cNvPr id="31" name="TextBox 30">
            <a:extLst>
              <a:ext uri="{FF2B5EF4-FFF2-40B4-BE49-F238E27FC236}">
                <a16:creationId xmlns:a16="http://schemas.microsoft.com/office/drawing/2014/main" id="{3DCB7D6A-FC11-4A05-9F08-689D407397FA}"/>
              </a:ext>
            </a:extLst>
          </p:cNvPr>
          <p:cNvSpPr txBox="1"/>
          <p:nvPr/>
        </p:nvSpPr>
        <p:spPr>
          <a:xfrm flipH="1">
            <a:off x="7568779" y="3313464"/>
            <a:ext cx="1469355" cy="246221"/>
          </a:xfrm>
          <a:prstGeom prst="rect">
            <a:avLst/>
          </a:prstGeom>
          <a:noFill/>
        </p:spPr>
        <p:txBody>
          <a:bodyPr wrap="square" rtlCol="0">
            <a:spAutoFit/>
          </a:bodyPr>
          <a:lstStyle/>
          <a:p>
            <a:pPr algn="ctr"/>
            <a:r>
              <a:rPr lang="en-US" sz="1000" b="1"/>
              <a:t>Stage fail</a:t>
            </a:r>
          </a:p>
        </p:txBody>
      </p:sp>
      <p:pic>
        <p:nvPicPr>
          <p:cNvPr id="2050" name="Picture 2" descr="AWS CloudFront Vector Logo - Download Free SVG Icon | Worldvectorlogo">
            <a:extLst>
              <a:ext uri="{FF2B5EF4-FFF2-40B4-BE49-F238E27FC236}">
                <a16:creationId xmlns:a16="http://schemas.microsoft.com/office/drawing/2014/main" id="{CFC04C4D-9329-408A-A068-CCC4F5033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9231" y="5180733"/>
            <a:ext cx="881800" cy="1058160"/>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1BD430D6-FC3B-4A02-A6CE-3CAF2FBEFF69}"/>
              </a:ext>
            </a:extLst>
          </p:cNvPr>
          <p:cNvCxnSpPr>
            <a:cxnSpLocks/>
          </p:cNvCxnSpPr>
          <p:nvPr/>
        </p:nvCxnSpPr>
        <p:spPr>
          <a:xfrm>
            <a:off x="7469141" y="4907122"/>
            <a:ext cx="1353979" cy="805262"/>
          </a:xfrm>
          <a:prstGeom prst="bentConnector3">
            <a:avLst>
              <a:gd name="adj1" fmla="val 67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47D093AD-74D6-4D34-BBAB-D90458CD6072}"/>
              </a:ext>
            </a:extLst>
          </p:cNvPr>
          <p:cNvSpPr txBox="1"/>
          <p:nvPr/>
        </p:nvSpPr>
        <p:spPr>
          <a:xfrm>
            <a:off x="8827715" y="6157312"/>
            <a:ext cx="1577789" cy="369332"/>
          </a:xfrm>
          <a:prstGeom prst="rect">
            <a:avLst/>
          </a:prstGeom>
          <a:noFill/>
        </p:spPr>
        <p:txBody>
          <a:bodyPr wrap="square">
            <a:spAutoFit/>
          </a:bodyPr>
          <a:lstStyle/>
          <a:p>
            <a:pPr algn="ctr"/>
            <a:r>
              <a:rPr lang="en-US" sz="1800" b="1"/>
              <a:t>Cloud Front</a:t>
            </a:r>
          </a:p>
        </p:txBody>
      </p:sp>
    </p:spTree>
    <p:extLst>
      <p:ext uri="{BB962C8B-B14F-4D97-AF65-F5344CB8AC3E}">
        <p14:creationId xmlns:p14="http://schemas.microsoft.com/office/powerpoint/2010/main" val="244975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10"/>
                                        </p:tgtEl>
                                        <p:attrNameLst>
                                          <p:attrName>style.visibility</p:attrName>
                                        </p:attrNameLst>
                                      </p:cBhvr>
                                      <p:to>
                                        <p:strVal val="visible"/>
                                      </p:to>
                                    </p:set>
                                    <p:animEffect transition="in" filter="fade">
                                      <p:cBhvr>
                                        <p:cTn id="7" dur="500"/>
                                        <p:tgtEl>
                                          <p:spTgt spid="41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500"/>
                                        <p:tgtEl>
                                          <p:spTgt spid="2050"/>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534C31-C056-BFA8-B845-F85F82E7E3D4}"/>
              </a:ext>
            </a:extLst>
          </p:cNvPr>
          <p:cNvSpPr txBox="1"/>
          <p:nvPr/>
        </p:nvSpPr>
        <p:spPr>
          <a:xfrm>
            <a:off x="405507" y="258476"/>
            <a:ext cx="121482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FE414D"/>
                </a:solidFill>
                <a:latin typeface="Futura Next DemiBold"/>
              </a:rPr>
              <a:t>CI/CD Pipeline For Backend</a:t>
            </a:r>
            <a:endParaRPr lang="en-US" sz="3200"/>
          </a:p>
        </p:txBody>
      </p:sp>
      <p:cxnSp>
        <p:nvCxnSpPr>
          <p:cNvPr id="60" name="Straight Arrow Connector 59">
            <a:extLst>
              <a:ext uri="{FF2B5EF4-FFF2-40B4-BE49-F238E27FC236}">
                <a16:creationId xmlns:a16="http://schemas.microsoft.com/office/drawing/2014/main" id="{ACA4A7F7-284B-4872-AA3A-F32B66C1AD2A}"/>
              </a:ext>
            </a:extLst>
          </p:cNvPr>
          <p:cNvCxnSpPr>
            <a:cxnSpLocks/>
          </p:cNvCxnSpPr>
          <p:nvPr/>
        </p:nvCxnSpPr>
        <p:spPr>
          <a:xfrm>
            <a:off x="3121005" y="2547409"/>
            <a:ext cx="51860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FBB05BA6-4E9C-4E61-BC03-5F3EFB0D2318}"/>
              </a:ext>
            </a:extLst>
          </p:cNvPr>
          <p:cNvCxnSpPr>
            <a:cxnSpLocks/>
          </p:cNvCxnSpPr>
          <p:nvPr/>
        </p:nvCxnSpPr>
        <p:spPr>
          <a:xfrm>
            <a:off x="4702031" y="2518920"/>
            <a:ext cx="74397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TextBox 62">
            <a:extLst>
              <a:ext uri="{FF2B5EF4-FFF2-40B4-BE49-F238E27FC236}">
                <a16:creationId xmlns:a16="http://schemas.microsoft.com/office/drawing/2014/main" id="{567CB030-2BE2-4300-AD04-7D4B63051D00}"/>
              </a:ext>
            </a:extLst>
          </p:cNvPr>
          <p:cNvSpPr txBox="1"/>
          <p:nvPr/>
        </p:nvSpPr>
        <p:spPr>
          <a:xfrm flipH="1">
            <a:off x="3639612" y="2689978"/>
            <a:ext cx="1430553" cy="400110"/>
          </a:xfrm>
          <a:prstGeom prst="rect">
            <a:avLst/>
          </a:prstGeom>
          <a:noFill/>
        </p:spPr>
        <p:txBody>
          <a:bodyPr wrap="square" rtlCol="0">
            <a:spAutoFit/>
          </a:bodyPr>
          <a:lstStyle/>
          <a:p>
            <a:pPr algn="ctr"/>
            <a:r>
              <a:rPr lang="en-US" sz="1000" b="1"/>
              <a:t>Unit test cases</a:t>
            </a:r>
          </a:p>
          <a:p>
            <a:pPr algn="ctr"/>
            <a:r>
              <a:rPr lang="en-US" sz="1000" b="1"/>
              <a:t>SonarQube analysis </a:t>
            </a:r>
          </a:p>
        </p:txBody>
      </p:sp>
      <p:pic>
        <p:nvPicPr>
          <p:cNvPr id="64" name="Picture 8" descr="Sonarqube folder icon · Issue #2773 · vscode-icons/vscode-icons · GitHub">
            <a:extLst>
              <a:ext uri="{FF2B5EF4-FFF2-40B4-BE49-F238E27FC236}">
                <a16:creationId xmlns:a16="http://schemas.microsoft.com/office/drawing/2014/main" id="{ED154DB3-9E00-4CC8-8F09-8EDC77114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434" y="2049519"/>
            <a:ext cx="757528" cy="757528"/>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F53E9A5D-5D98-48F4-95A9-B9ECFB494512}"/>
              </a:ext>
            </a:extLst>
          </p:cNvPr>
          <p:cNvSpPr txBox="1"/>
          <p:nvPr/>
        </p:nvSpPr>
        <p:spPr>
          <a:xfrm flipH="1">
            <a:off x="7760590" y="2689978"/>
            <a:ext cx="1469355" cy="246221"/>
          </a:xfrm>
          <a:prstGeom prst="rect">
            <a:avLst/>
          </a:prstGeom>
          <a:noFill/>
        </p:spPr>
        <p:txBody>
          <a:bodyPr wrap="square" rtlCol="0">
            <a:spAutoFit/>
          </a:bodyPr>
          <a:lstStyle/>
          <a:p>
            <a:pPr algn="ctr"/>
            <a:r>
              <a:rPr lang="en-US" sz="1000" b="1"/>
              <a:t>Maven build</a:t>
            </a:r>
          </a:p>
        </p:txBody>
      </p:sp>
      <p:pic>
        <p:nvPicPr>
          <p:cNvPr id="66" name="Picture 2" descr="Maven Vector SVG Icon (3) - SVG Repo">
            <a:extLst>
              <a:ext uri="{FF2B5EF4-FFF2-40B4-BE49-F238E27FC236}">
                <a16:creationId xmlns:a16="http://schemas.microsoft.com/office/drawing/2014/main" id="{EBCE3738-1094-49C5-8E9B-8AFB639380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411" b="31066"/>
          <a:stretch/>
        </p:blipFill>
        <p:spPr bwMode="auto">
          <a:xfrm>
            <a:off x="7961597" y="2228757"/>
            <a:ext cx="1067343" cy="4111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descr="Docker Logos - Docker">
            <a:extLst>
              <a:ext uri="{FF2B5EF4-FFF2-40B4-BE49-F238E27FC236}">
                <a16:creationId xmlns:a16="http://schemas.microsoft.com/office/drawing/2014/main" id="{B69703EF-7CF5-41CB-B54D-1559E4D38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0621" y="1946838"/>
            <a:ext cx="1161855" cy="833211"/>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82F066D5-3B8A-484E-8828-69667FA4EB08}"/>
              </a:ext>
            </a:extLst>
          </p:cNvPr>
          <p:cNvSpPr txBox="1"/>
          <p:nvPr/>
        </p:nvSpPr>
        <p:spPr>
          <a:xfrm flipH="1">
            <a:off x="10256435" y="2936199"/>
            <a:ext cx="1469355" cy="246221"/>
          </a:xfrm>
          <a:prstGeom prst="rect">
            <a:avLst/>
          </a:prstGeom>
          <a:noFill/>
        </p:spPr>
        <p:txBody>
          <a:bodyPr wrap="square" rtlCol="0">
            <a:spAutoFit/>
          </a:bodyPr>
          <a:lstStyle/>
          <a:p>
            <a:pPr algn="ctr"/>
            <a:r>
              <a:rPr lang="en-US" sz="1000" b="1"/>
              <a:t>Docker build</a:t>
            </a:r>
          </a:p>
        </p:txBody>
      </p:sp>
      <p:pic>
        <p:nvPicPr>
          <p:cNvPr id="69" name="Picture 2" descr="bitbucket SVG Logos - Logo Search">
            <a:extLst>
              <a:ext uri="{FF2B5EF4-FFF2-40B4-BE49-F238E27FC236}">
                <a16:creationId xmlns:a16="http://schemas.microsoft.com/office/drawing/2014/main" id="{FD1FA8F4-E8E5-4A67-A8A0-1476E25235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507" y="2156306"/>
            <a:ext cx="1067344" cy="106734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What is Jacoco and How it works? An Overview and Its Use Cases -  DevOpsSchool.com">
            <a:extLst>
              <a:ext uri="{FF2B5EF4-FFF2-40B4-BE49-F238E27FC236}">
                <a16:creationId xmlns:a16="http://schemas.microsoft.com/office/drawing/2014/main" id="{4AE0059B-2309-47AE-AA35-CC43F3F035E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166" r="17919"/>
          <a:stretch/>
        </p:blipFill>
        <p:spPr bwMode="auto">
          <a:xfrm>
            <a:off x="5749907" y="2085545"/>
            <a:ext cx="1330941" cy="853704"/>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a:extLst>
              <a:ext uri="{FF2B5EF4-FFF2-40B4-BE49-F238E27FC236}">
                <a16:creationId xmlns:a16="http://schemas.microsoft.com/office/drawing/2014/main" id="{6FD826B8-B577-42DE-B1A5-764DE34D0C6B}"/>
              </a:ext>
            </a:extLst>
          </p:cNvPr>
          <p:cNvCxnSpPr>
            <a:cxnSpLocks/>
          </p:cNvCxnSpPr>
          <p:nvPr/>
        </p:nvCxnSpPr>
        <p:spPr>
          <a:xfrm>
            <a:off x="9229945" y="2473723"/>
            <a:ext cx="86854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a16="http://schemas.microsoft.com/office/drawing/2014/main" id="{F6400768-EB69-426E-BFCE-26136FC2BE05}"/>
              </a:ext>
            </a:extLst>
          </p:cNvPr>
          <p:cNvCxnSpPr>
            <a:cxnSpLocks/>
          </p:cNvCxnSpPr>
          <p:nvPr/>
        </p:nvCxnSpPr>
        <p:spPr>
          <a:xfrm>
            <a:off x="7080848" y="2505369"/>
            <a:ext cx="74397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26" name="Picture 2">
            <a:extLst>
              <a:ext uri="{FF2B5EF4-FFF2-40B4-BE49-F238E27FC236}">
                <a16:creationId xmlns:a16="http://schemas.microsoft.com/office/drawing/2014/main" id="{88627DAF-4E4E-4706-89C3-47F67275CE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1581" y="3925471"/>
            <a:ext cx="1745254" cy="11613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79" name="Straight Arrow Connector 78">
            <a:extLst>
              <a:ext uri="{FF2B5EF4-FFF2-40B4-BE49-F238E27FC236}">
                <a16:creationId xmlns:a16="http://schemas.microsoft.com/office/drawing/2014/main" id="{4C239DD3-3DEE-4F6A-8A06-3FC30E7ECA09}"/>
              </a:ext>
            </a:extLst>
          </p:cNvPr>
          <p:cNvCxnSpPr>
            <a:cxnSpLocks/>
          </p:cNvCxnSpPr>
          <p:nvPr/>
        </p:nvCxnSpPr>
        <p:spPr>
          <a:xfrm>
            <a:off x="6434208" y="2854012"/>
            <a:ext cx="0" cy="1078421"/>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2F0F6F07-4086-4417-892B-CE5BAC77CC82}"/>
              </a:ext>
            </a:extLst>
          </p:cNvPr>
          <p:cNvCxnSpPr>
            <a:cxnSpLocks/>
            <a:stCxn id="65" idx="2"/>
            <a:endCxn id="1026" idx="3"/>
          </p:cNvCxnSpPr>
          <p:nvPr/>
        </p:nvCxnSpPr>
        <p:spPr>
          <a:xfrm rot="5400000">
            <a:off x="7116068" y="3126966"/>
            <a:ext cx="1569966" cy="1188432"/>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1E81A64F-4E0F-452C-B698-7E76205F2388}"/>
              </a:ext>
            </a:extLst>
          </p:cNvPr>
          <p:cNvCxnSpPr>
            <a:cxnSpLocks/>
            <a:stCxn id="63" idx="2"/>
            <a:endCxn id="1026" idx="1"/>
          </p:cNvCxnSpPr>
          <p:nvPr/>
        </p:nvCxnSpPr>
        <p:spPr>
          <a:xfrm rot="16200000" flipH="1">
            <a:off x="4250196" y="3194779"/>
            <a:ext cx="1416077" cy="1206693"/>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4" name="TextBox 103">
            <a:extLst>
              <a:ext uri="{FF2B5EF4-FFF2-40B4-BE49-F238E27FC236}">
                <a16:creationId xmlns:a16="http://schemas.microsoft.com/office/drawing/2014/main" id="{D55A785F-842A-45D1-9E0E-0338BE4A3AB3}"/>
              </a:ext>
            </a:extLst>
          </p:cNvPr>
          <p:cNvSpPr txBox="1"/>
          <p:nvPr/>
        </p:nvSpPr>
        <p:spPr>
          <a:xfrm flipH="1">
            <a:off x="7226919" y="4260841"/>
            <a:ext cx="1469355" cy="246221"/>
          </a:xfrm>
          <a:prstGeom prst="rect">
            <a:avLst/>
          </a:prstGeom>
          <a:noFill/>
        </p:spPr>
        <p:txBody>
          <a:bodyPr wrap="square" rtlCol="0">
            <a:spAutoFit/>
          </a:bodyPr>
          <a:lstStyle/>
          <a:p>
            <a:pPr algn="ctr"/>
            <a:r>
              <a:rPr lang="en-US" sz="1000" b="1"/>
              <a:t>Stage Fail</a:t>
            </a:r>
          </a:p>
        </p:txBody>
      </p:sp>
      <p:sp>
        <p:nvSpPr>
          <p:cNvPr id="105" name="TextBox 104">
            <a:extLst>
              <a:ext uri="{FF2B5EF4-FFF2-40B4-BE49-F238E27FC236}">
                <a16:creationId xmlns:a16="http://schemas.microsoft.com/office/drawing/2014/main" id="{D0229403-016C-4B40-BBF6-F443DCFB975B}"/>
              </a:ext>
            </a:extLst>
          </p:cNvPr>
          <p:cNvSpPr txBox="1"/>
          <p:nvPr/>
        </p:nvSpPr>
        <p:spPr>
          <a:xfrm flipH="1">
            <a:off x="6135845" y="3418127"/>
            <a:ext cx="1469355" cy="246221"/>
          </a:xfrm>
          <a:prstGeom prst="rect">
            <a:avLst/>
          </a:prstGeom>
          <a:noFill/>
        </p:spPr>
        <p:txBody>
          <a:bodyPr wrap="square" rtlCol="0">
            <a:spAutoFit/>
          </a:bodyPr>
          <a:lstStyle/>
          <a:p>
            <a:pPr algn="ctr"/>
            <a:r>
              <a:rPr lang="en-US" sz="1000" b="1"/>
              <a:t>Stage Fail</a:t>
            </a:r>
          </a:p>
        </p:txBody>
      </p:sp>
      <p:sp>
        <p:nvSpPr>
          <p:cNvPr id="106" name="TextBox 105">
            <a:extLst>
              <a:ext uri="{FF2B5EF4-FFF2-40B4-BE49-F238E27FC236}">
                <a16:creationId xmlns:a16="http://schemas.microsoft.com/office/drawing/2014/main" id="{E54DED57-2BFE-45E4-BF0F-357EA97DD182}"/>
              </a:ext>
            </a:extLst>
          </p:cNvPr>
          <p:cNvSpPr txBox="1"/>
          <p:nvPr/>
        </p:nvSpPr>
        <p:spPr>
          <a:xfrm flipH="1">
            <a:off x="3951667" y="4260841"/>
            <a:ext cx="1469355" cy="246221"/>
          </a:xfrm>
          <a:prstGeom prst="rect">
            <a:avLst/>
          </a:prstGeom>
          <a:noFill/>
        </p:spPr>
        <p:txBody>
          <a:bodyPr wrap="square" rtlCol="0">
            <a:spAutoFit/>
          </a:bodyPr>
          <a:lstStyle/>
          <a:p>
            <a:pPr algn="ctr"/>
            <a:r>
              <a:rPr lang="en-US" sz="1000" b="1"/>
              <a:t>Stage Fail</a:t>
            </a:r>
          </a:p>
        </p:txBody>
      </p:sp>
      <p:pic>
        <p:nvPicPr>
          <p:cNvPr id="107" name="Picture 6" descr="Amazon Elastic Container Registry (ECR)">
            <a:extLst>
              <a:ext uri="{FF2B5EF4-FFF2-40B4-BE49-F238E27FC236}">
                <a16:creationId xmlns:a16="http://schemas.microsoft.com/office/drawing/2014/main" id="{72916404-56D1-4476-98CE-8D4C2B6B9F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3856" y="4527024"/>
            <a:ext cx="1034511" cy="1161386"/>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A3C9AD68-95E0-47CD-B51A-9DB6CBC4D204}"/>
              </a:ext>
            </a:extLst>
          </p:cNvPr>
          <p:cNvCxnSpPr>
            <a:cxnSpLocks/>
          </p:cNvCxnSpPr>
          <p:nvPr/>
        </p:nvCxnSpPr>
        <p:spPr>
          <a:xfrm>
            <a:off x="10991112" y="3182420"/>
            <a:ext cx="0" cy="1078421"/>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9" name="Picture 6" descr="Jenkins Artwork">
            <a:extLst>
              <a:ext uri="{FF2B5EF4-FFF2-40B4-BE49-F238E27FC236}">
                <a16:creationId xmlns:a16="http://schemas.microsoft.com/office/drawing/2014/main" id="{1A928A72-9254-4D9A-B508-B9A92B219E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7388" y="2085545"/>
            <a:ext cx="733475" cy="1014971"/>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Arrow Connector 121">
            <a:extLst>
              <a:ext uri="{FF2B5EF4-FFF2-40B4-BE49-F238E27FC236}">
                <a16:creationId xmlns:a16="http://schemas.microsoft.com/office/drawing/2014/main" id="{74360373-8423-4843-9BFE-F76FBA830E5F}"/>
              </a:ext>
            </a:extLst>
          </p:cNvPr>
          <p:cNvCxnSpPr>
            <a:cxnSpLocks/>
          </p:cNvCxnSpPr>
          <p:nvPr/>
        </p:nvCxnSpPr>
        <p:spPr>
          <a:xfrm>
            <a:off x="1500027" y="2598257"/>
            <a:ext cx="54469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5" name="TextBox 124">
            <a:extLst>
              <a:ext uri="{FF2B5EF4-FFF2-40B4-BE49-F238E27FC236}">
                <a16:creationId xmlns:a16="http://schemas.microsoft.com/office/drawing/2014/main" id="{0E7C463C-9634-417D-A02E-79634822DF27}"/>
              </a:ext>
            </a:extLst>
          </p:cNvPr>
          <p:cNvSpPr txBox="1"/>
          <p:nvPr/>
        </p:nvSpPr>
        <p:spPr>
          <a:xfrm flipH="1">
            <a:off x="1874956" y="3182420"/>
            <a:ext cx="1469355" cy="246221"/>
          </a:xfrm>
          <a:prstGeom prst="rect">
            <a:avLst/>
          </a:prstGeom>
          <a:noFill/>
        </p:spPr>
        <p:txBody>
          <a:bodyPr wrap="square" rtlCol="0">
            <a:spAutoFit/>
          </a:bodyPr>
          <a:lstStyle/>
          <a:p>
            <a:pPr algn="ctr"/>
            <a:r>
              <a:rPr lang="en-US" sz="1000" b="1"/>
              <a:t>Jenkins</a:t>
            </a:r>
          </a:p>
        </p:txBody>
      </p:sp>
    </p:spTree>
    <p:extLst>
      <p:ext uri="{BB962C8B-B14F-4D97-AF65-F5344CB8AC3E}">
        <p14:creationId xmlns:p14="http://schemas.microsoft.com/office/powerpoint/2010/main" val="152260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10"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par>
                                <p:cTn id="29" presetID="10"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10"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childTnLst>
                                </p:cTn>
                              </p:par>
                              <p:par>
                                <p:cTn id="38" presetID="10" presetClass="entr" presetSubtype="0" fill="hold"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par>
                                <p:cTn id="41" presetID="10" presetClass="entr" presetSubtype="0" fill="hold" nodeType="with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fade">
                                      <p:cBhvr>
                                        <p:cTn id="43" dur="500"/>
                                        <p:tgtEl>
                                          <p:spTgt spid="1026"/>
                                        </p:tgtEl>
                                      </p:cBhvr>
                                    </p:animEffect>
                                  </p:childTnLst>
                                </p:cTn>
                              </p:par>
                              <p:par>
                                <p:cTn id="44" presetID="10" presetClass="entr" presetSubtype="0"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4"/>
                                        </p:tgtEl>
                                        <p:attrNameLst>
                                          <p:attrName>style.visibility</p:attrName>
                                        </p:attrNameLst>
                                      </p:cBhvr>
                                      <p:to>
                                        <p:strVal val="visible"/>
                                      </p:to>
                                    </p:set>
                                    <p:animEffect transition="in" filter="fade">
                                      <p:cBhvr>
                                        <p:cTn id="55" dur="500"/>
                                        <p:tgtEl>
                                          <p:spTgt spid="10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5"/>
                                        </p:tgtEl>
                                        <p:attrNameLst>
                                          <p:attrName>style.visibility</p:attrName>
                                        </p:attrNameLst>
                                      </p:cBhvr>
                                      <p:to>
                                        <p:strVal val="visible"/>
                                      </p:to>
                                    </p:set>
                                    <p:animEffect transition="in" filter="fade">
                                      <p:cBhvr>
                                        <p:cTn id="58" dur="500"/>
                                        <p:tgtEl>
                                          <p:spTgt spid="10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6"/>
                                        </p:tgtEl>
                                        <p:attrNameLst>
                                          <p:attrName>style.visibility</p:attrName>
                                        </p:attrNameLst>
                                      </p:cBhvr>
                                      <p:to>
                                        <p:strVal val="visible"/>
                                      </p:to>
                                    </p:set>
                                    <p:animEffect transition="in" filter="fade">
                                      <p:cBhvr>
                                        <p:cTn id="61" dur="500"/>
                                        <p:tgtEl>
                                          <p:spTgt spid="106"/>
                                        </p:tgtEl>
                                      </p:cBhvr>
                                    </p:animEffect>
                                  </p:childTnLst>
                                </p:cTn>
                              </p:par>
                              <p:par>
                                <p:cTn id="62" presetID="10" presetClass="entr" presetSubtype="0" fill="hold" nodeType="with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fade">
                                      <p:cBhvr>
                                        <p:cTn id="64" dur="500"/>
                                        <p:tgtEl>
                                          <p:spTgt spid="107"/>
                                        </p:tgtEl>
                                      </p:cBhvr>
                                    </p:animEffect>
                                  </p:childTnLst>
                                </p:cTn>
                              </p:par>
                              <p:par>
                                <p:cTn id="65" presetID="10" presetClass="entr" presetSubtype="0" fill="hold" nodeType="with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fade">
                                      <p:cBhvr>
                                        <p:cTn id="67" dur="500"/>
                                        <p:tgtEl>
                                          <p:spTgt spid="108"/>
                                        </p:tgtEl>
                                      </p:cBhvr>
                                    </p:animEffect>
                                  </p:childTnLst>
                                </p:cTn>
                              </p:par>
                              <p:par>
                                <p:cTn id="68" presetID="10" presetClass="entr" presetSubtype="0" fill="hold" nodeType="withEffect">
                                  <p:stCondLst>
                                    <p:cond delay="0"/>
                                  </p:stCondLst>
                                  <p:childTnLst>
                                    <p:set>
                                      <p:cBhvr>
                                        <p:cTn id="69" dur="1" fill="hold">
                                          <p:stCondLst>
                                            <p:cond delay="0"/>
                                          </p:stCondLst>
                                        </p:cTn>
                                        <p:tgtEl>
                                          <p:spTgt spid="119"/>
                                        </p:tgtEl>
                                        <p:attrNameLst>
                                          <p:attrName>style.visibility</p:attrName>
                                        </p:attrNameLst>
                                      </p:cBhvr>
                                      <p:to>
                                        <p:strVal val="visible"/>
                                      </p:to>
                                    </p:set>
                                    <p:animEffect transition="in" filter="fade">
                                      <p:cBhvr>
                                        <p:cTn id="70" dur="500"/>
                                        <p:tgtEl>
                                          <p:spTgt spid="119"/>
                                        </p:tgtEl>
                                      </p:cBhvr>
                                    </p:animEffect>
                                  </p:childTnLst>
                                </p:cTn>
                              </p:par>
                              <p:par>
                                <p:cTn id="71" presetID="10" presetClass="entr" presetSubtype="0" fill="hold" nodeType="withEffect">
                                  <p:stCondLst>
                                    <p:cond delay="0"/>
                                  </p:stCondLst>
                                  <p:childTnLst>
                                    <p:set>
                                      <p:cBhvr>
                                        <p:cTn id="72" dur="1" fill="hold">
                                          <p:stCondLst>
                                            <p:cond delay="0"/>
                                          </p:stCondLst>
                                        </p:cTn>
                                        <p:tgtEl>
                                          <p:spTgt spid="122"/>
                                        </p:tgtEl>
                                        <p:attrNameLst>
                                          <p:attrName>style.visibility</p:attrName>
                                        </p:attrNameLst>
                                      </p:cBhvr>
                                      <p:to>
                                        <p:strVal val="visible"/>
                                      </p:to>
                                    </p:set>
                                    <p:animEffect transition="in" filter="fade">
                                      <p:cBhvr>
                                        <p:cTn id="73" dur="500"/>
                                        <p:tgtEl>
                                          <p:spTgt spid="1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fade">
                                      <p:cBhvr>
                                        <p:cTn id="7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p:bldP spid="68" grpId="0"/>
      <p:bldP spid="104" grpId="0"/>
      <p:bldP spid="105" grpId="0"/>
      <p:bldP spid="106" grpId="0"/>
      <p:bldP spid="1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87EED498-5012-4479-8F7A-6105E2D121CD}"/>
              </a:ext>
            </a:extLst>
          </p:cNvPr>
          <p:cNvGraphicFramePr/>
          <p:nvPr>
            <p:extLst>
              <p:ext uri="{D42A27DB-BD31-4B8C-83A1-F6EECF244321}">
                <p14:modId xmlns:p14="http://schemas.microsoft.com/office/powerpoint/2010/main" val="3388358753"/>
              </p:ext>
            </p:extLst>
          </p:nvPr>
        </p:nvGraphicFramePr>
        <p:xfrm>
          <a:off x="655686" y="546755"/>
          <a:ext cx="5509443" cy="5957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a:extLst>
              <a:ext uri="{FF2B5EF4-FFF2-40B4-BE49-F238E27FC236}">
                <a16:creationId xmlns:a16="http://schemas.microsoft.com/office/drawing/2014/main" id="{8DDB015A-0543-400A-9193-47E6D8972BA4}"/>
              </a:ext>
            </a:extLst>
          </p:cNvPr>
          <p:cNvGraphicFramePr/>
          <p:nvPr>
            <p:extLst>
              <p:ext uri="{D42A27DB-BD31-4B8C-83A1-F6EECF244321}">
                <p14:modId xmlns:p14="http://schemas.microsoft.com/office/powerpoint/2010/main" val="3749981823"/>
              </p:ext>
            </p:extLst>
          </p:nvPr>
        </p:nvGraphicFramePr>
        <p:xfrm>
          <a:off x="6278867" y="433632"/>
          <a:ext cx="5023871" cy="61745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ectangle 5">
            <a:extLst>
              <a:ext uri="{FF2B5EF4-FFF2-40B4-BE49-F238E27FC236}">
                <a16:creationId xmlns:a16="http://schemas.microsoft.com/office/drawing/2014/main" id="{D7482FE0-65CF-400D-8F31-FFF20244651A}"/>
              </a:ext>
            </a:extLst>
          </p:cNvPr>
          <p:cNvSpPr/>
          <p:nvPr/>
        </p:nvSpPr>
        <p:spPr>
          <a:xfrm>
            <a:off x="142485" y="-38020"/>
            <a:ext cx="2741456" cy="584775"/>
          </a:xfrm>
          <a:prstGeom prst="rect">
            <a:avLst/>
          </a:prstGeom>
        </p:spPr>
        <p:txBody>
          <a:bodyPr wrap="none" lIns="91440" tIns="45720" rIns="91440" bIns="45720" anchor="t">
            <a:spAutoFit/>
          </a:bodyPr>
          <a:lstStyle/>
          <a:p>
            <a:r>
              <a:rPr lang="en-US" sz="3200" spc="50">
                <a:solidFill>
                  <a:schemeClr val="accent1"/>
                </a:solidFill>
                <a:latin typeface="Futura Next Medium"/>
              </a:rPr>
              <a:t>NFR and SLA</a:t>
            </a:r>
            <a:endParaRPr lang="en-US"/>
          </a:p>
        </p:txBody>
      </p:sp>
    </p:spTree>
    <p:extLst>
      <p:ext uri="{BB962C8B-B14F-4D97-AF65-F5344CB8AC3E}">
        <p14:creationId xmlns:p14="http://schemas.microsoft.com/office/powerpoint/2010/main" val="36128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1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2BBCD1-CE97-47FF-8681-B77D415FD112}"/>
              </a:ext>
            </a:extLst>
          </p:cNvPr>
          <p:cNvSpPr>
            <a:spLocks noGrp="1"/>
          </p:cNvSpPr>
          <p:nvPr>
            <p:ph type="sldNum" sz="quarter" idx="10"/>
          </p:nvPr>
        </p:nvSpPr>
        <p:spPr>
          <a:xfrm>
            <a:off x="10664261" y="5961244"/>
            <a:ext cx="274320" cy="92333"/>
          </a:xfrm>
        </p:spPr>
        <p:txBody>
          <a:bodyPr/>
          <a:lstStyle/>
          <a:p>
            <a:fld id="{58B792A5-9BAE-6942-BFE1-9FCDB51EA51E}" type="slidenum">
              <a:rPr lang="en-US" smtClean="0"/>
              <a:pPr/>
              <a:t>7</a:t>
            </a:fld>
            <a:endParaRPr lang="en-US"/>
          </a:p>
        </p:txBody>
      </p:sp>
      <p:grpSp>
        <p:nvGrpSpPr>
          <p:cNvPr id="225" name="Google Shape;867;p33">
            <a:extLst>
              <a:ext uri="{FF2B5EF4-FFF2-40B4-BE49-F238E27FC236}">
                <a16:creationId xmlns:a16="http://schemas.microsoft.com/office/drawing/2014/main" id="{E3318D4E-A240-4970-A77D-70F25B39968D}"/>
              </a:ext>
            </a:extLst>
          </p:cNvPr>
          <p:cNvGrpSpPr/>
          <p:nvPr/>
        </p:nvGrpSpPr>
        <p:grpSpPr>
          <a:xfrm>
            <a:off x="6391148" y="2125696"/>
            <a:ext cx="3351925" cy="938825"/>
            <a:chOff x="4860575" y="633850"/>
            <a:chExt cx="3351925" cy="938825"/>
          </a:xfrm>
        </p:grpSpPr>
        <p:sp>
          <p:nvSpPr>
            <p:cNvPr id="226" name="Google Shape;868;p33">
              <a:extLst>
                <a:ext uri="{FF2B5EF4-FFF2-40B4-BE49-F238E27FC236}">
                  <a16:creationId xmlns:a16="http://schemas.microsoft.com/office/drawing/2014/main" id="{7D4335EF-5F76-46C5-A580-5D33AEFCCD03}"/>
                </a:ext>
              </a:extLst>
            </p:cNvPr>
            <p:cNvSpPr/>
            <p:nvPr/>
          </p:nvSpPr>
          <p:spPr>
            <a:xfrm>
              <a:off x="5329975" y="699925"/>
              <a:ext cx="2882525" cy="806675"/>
            </a:xfrm>
            <a:custGeom>
              <a:avLst/>
              <a:gdLst/>
              <a:ahLst/>
              <a:cxnLst/>
              <a:rect l="l" t="t" r="r" b="b"/>
              <a:pathLst>
                <a:path w="115301" h="32267" extrusionOk="0">
                  <a:moveTo>
                    <a:pt x="32278" y="1"/>
                  </a:moveTo>
                  <a:cubicBezTo>
                    <a:pt x="23361" y="1"/>
                    <a:pt x="16133" y="7216"/>
                    <a:pt x="16133" y="16133"/>
                  </a:cubicBezTo>
                  <a:cubicBezTo>
                    <a:pt x="16133" y="25039"/>
                    <a:pt x="8918" y="32266"/>
                    <a:pt x="1" y="32266"/>
                  </a:cubicBezTo>
                  <a:lnTo>
                    <a:pt x="99108" y="32266"/>
                  </a:lnTo>
                  <a:cubicBezTo>
                    <a:pt x="103561" y="32266"/>
                    <a:pt x="107609" y="30469"/>
                    <a:pt x="110526" y="27540"/>
                  </a:cubicBezTo>
                  <a:cubicBezTo>
                    <a:pt x="113491" y="24575"/>
                    <a:pt x="115301" y="20467"/>
                    <a:pt x="115253" y="15931"/>
                  </a:cubicBezTo>
                  <a:cubicBezTo>
                    <a:pt x="115134" y="7025"/>
                    <a:pt x="107597" y="1"/>
                    <a:pt x="98691" y="1"/>
                  </a:cubicBezTo>
                  <a:close/>
                </a:path>
              </a:pathLst>
            </a:custGeom>
            <a:solidFill>
              <a:schemeClr val="accent4"/>
            </a:solidFill>
            <a:ln>
              <a:noFill/>
            </a:ln>
          </p:spPr>
          <p:txBody>
            <a:bodyPr spcFirstLastPara="1" wrap="square" lIns="731500" tIns="91425" rIns="274300" bIns="91425" anchor="ctr" anchorCtr="0">
              <a:noAutofit/>
            </a:bodyPr>
            <a:lstStyle/>
            <a:p>
              <a:pPr marL="0" lvl="0" indent="0" algn="ctr" rtl="0">
                <a:spcBef>
                  <a:spcPts val="0"/>
                </a:spcBef>
                <a:spcAft>
                  <a:spcPts val="0"/>
                </a:spcAft>
                <a:buClr>
                  <a:schemeClr val="dk1"/>
                </a:buClr>
                <a:buSzPts val="1100"/>
                <a:buFont typeface="Arial"/>
                <a:buNone/>
              </a:pPr>
              <a:r>
                <a:rPr lang="en-US" sz="1500">
                  <a:solidFill>
                    <a:srgbClr val="FFFFFF"/>
                  </a:solidFill>
                  <a:latin typeface="+mj-lt"/>
                  <a:ea typeface="Roboto"/>
                  <a:cs typeface="Roboto"/>
                  <a:sym typeface="Roboto"/>
                </a:rPr>
                <a:t>Unit Testing and Regression</a:t>
              </a:r>
              <a:endParaRPr sz="1500">
                <a:solidFill>
                  <a:srgbClr val="FFFFFF"/>
                </a:solidFill>
                <a:latin typeface="+mj-lt"/>
                <a:ea typeface="Roboto"/>
                <a:cs typeface="Roboto"/>
                <a:sym typeface="Roboto"/>
              </a:endParaRPr>
            </a:p>
          </p:txBody>
        </p:sp>
        <p:sp>
          <p:nvSpPr>
            <p:cNvPr id="227" name="Google Shape;869;p33">
              <a:extLst>
                <a:ext uri="{FF2B5EF4-FFF2-40B4-BE49-F238E27FC236}">
                  <a16:creationId xmlns:a16="http://schemas.microsoft.com/office/drawing/2014/main" id="{B92B1C57-8468-421F-B551-5A4576B6946C}"/>
                </a:ext>
              </a:extLst>
            </p:cNvPr>
            <p:cNvSpPr/>
            <p:nvPr/>
          </p:nvSpPr>
          <p:spPr>
            <a:xfrm>
              <a:off x="4860575" y="633850"/>
              <a:ext cx="469425" cy="469425"/>
            </a:xfrm>
            <a:custGeom>
              <a:avLst/>
              <a:gdLst/>
              <a:ahLst/>
              <a:cxnLst/>
              <a:rect l="l" t="t" r="r" b="b"/>
              <a:pathLst>
                <a:path w="18777" h="18777" extrusionOk="0">
                  <a:moveTo>
                    <a:pt x="18777" y="0"/>
                  </a:moveTo>
                  <a:cubicBezTo>
                    <a:pt x="8406" y="0"/>
                    <a:pt x="0" y="8406"/>
                    <a:pt x="0" y="18776"/>
                  </a:cubicBezTo>
                  <a:lnTo>
                    <a:pt x="18777" y="18776"/>
                  </a:lnTo>
                  <a:lnTo>
                    <a:pt x="18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70;p33">
              <a:extLst>
                <a:ext uri="{FF2B5EF4-FFF2-40B4-BE49-F238E27FC236}">
                  <a16:creationId xmlns:a16="http://schemas.microsoft.com/office/drawing/2014/main" id="{9F64AE64-AD70-450C-BF51-F8690FFD42F3}"/>
                </a:ext>
              </a:extLst>
            </p:cNvPr>
            <p:cNvSpPr/>
            <p:nvPr/>
          </p:nvSpPr>
          <p:spPr>
            <a:xfrm>
              <a:off x="5329975" y="1103250"/>
              <a:ext cx="469425" cy="469425"/>
            </a:xfrm>
            <a:custGeom>
              <a:avLst/>
              <a:gdLst/>
              <a:ahLst/>
              <a:cxnLst/>
              <a:rect l="l" t="t" r="r" b="b"/>
              <a:pathLst>
                <a:path w="18777" h="18777" extrusionOk="0">
                  <a:moveTo>
                    <a:pt x="1" y="0"/>
                  </a:moveTo>
                  <a:lnTo>
                    <a:pt x="1" y="18777"/>
                  </a:lnTo>
                  <a:cubicBezTo>
                    <a:pt x="10371" y="18777"/>
                    <a:pt x="18777" y="10371"/>
                    <a:pt x="18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71;p33">
              <a:extLst>
                <a:ext uri="{FF2B5EF4-FFF2-40B4-BE49-F238E27FC236}">
                  <a16:creationId xmlns:a16="http://schemas.microsoft.com/office/drawing/2014/main" id="{B593F3D4-3331-4574-86E5-1F6621E56279}"/>
                </a:ext>
              </a:extLst>
            </p:cNvPr>
            <p:cNvSpPr/>
            <p:nvPr/>
          </p:nvSpPr>
          <p:spPr>
            <a:xfrm>
              <a:off x="4926650" y="699925"/>
              <a:ext cx="806675" cy="806675"/>
            </a:xfrm>
            <a:custGeom>
              <a:avLst/>
              <a:gdLst/>
              <a:ahLst/>
              <a:cxnLst/>
              <a:rect l="l" t="t" r="r" b="b"/>
              <a:pathLst>
                <a:path w="32267" h="32267" extrusionOk="0">
                  <a:moveTo>
                    <a:pt x="16134" y="1"/>
                  </a:moveTo>
                  <a:cubicBezTo>
                    <a:pt x="7216" y="1"/>
                    <a:pt x="1" y="7216"/>
                    <a:pt x="1" y="16133"/>
                  </a:cubicBezTo>
                  <a:cubicBezTo>
                    <a:pt x="1" y="25039"/>
                    <a:pt x="7216" y="32266"/>
                    <a:pt x="16134" y="32266"/>
                  </a:cubicBezTo>
                  <a:cubicBezTo>
                    <a:pt x="25051" y="32266"/>
                    <a:pt x="32266" y="25039"/>
                    <a:pt x="32266" y="16133"/>
                  </a:cubicBezTo>
                  <a:cubicBezTo>
                    <a:pt x="32266" y="7216"/>
                    <a:pt x="25051" y="1"/>
                    <a:pt x="1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72;p33">
              <a:extLst>
                <a:ext uri="{FF2B5EF4-FFF2-40B4-BE49-F238E27FC236}">
                  <a16:creationId xmlns:a16="http://schemas.microsoft.com/office/drawing/2014/main" id="{84F59616-DF2F-4C80-9A45-AEC5873E5B1C}"/>
                </a:ext>
              </a:extLst>
            </p:cNvPr>
            <p:cNvSpPr/>
            <p:nvPr/>
          </p:nvSpPr>
          <p:spPr>
            <a:xfrm>
              <a:off x="5034700" y="807975"/>
              <a:ext cx="590575" cy="590575"/>
            </a:xfrm>
            <a:custGeom>
              <a:avLst/>
              <a:gdLst/>
              <a:ahLst/>
              <a:cxnLst/>
              <a:rect l="l" t="t" r="r" b="b"/>
              <a:pathLst>
                <a:path w="23623" h="23623" extrusionOk="0">
                  <a:moveTo>
                    <a:pt x="11812" y="0"/>
                  </a:moveTo>
                  <a:cubicBezTo>
                    <a:pt x="5287" y="0"/>
                    <a:pt x="1" y="5287"/>
                    <a:pt x="1" y="11811"/>
                  </a:cubicBezTo>
                  <a:cubicBezTo>
                    <a:pt x="1" y="18336"/>
                    <a:pt x="5287" y="23622"/>
                    <a:pt x="11812" y="23622"/>
                  </a:cubicBezTo>
                  <a:cubicBezTo>
                    <a:pt x="18336" y="23622"/>
                    <a:pt x="23623" y="18336"/>
                    <a:pt x="23623" y="11811"/>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01</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31" name="Google Shape;873;p33">
            <a:extLst>
              <a:ext uri="{FF2B5EF4-FFF2-40B4-BE49-F238E27FC236}">
                <a16:creationId xmlns:a16="http://schemas.microsoft.com/office/drawing/2014/main" id="{4E1963B5-496B-4A27-8D55-D98AD1E3BA3E}"/>
              </a:ext>
            </a:extLst>
          </p:cNvPr>
          <p:cNvGrpSpPr/>
          <p:nvPr/>
        </p:nvGrpSpPr>
        <p:grpSpPr>
          <a:xfrm>
            <a:off x="6389948" y="3097246"/>
            <a:ext cx="3351925" cy="938525"/>
            <a:chOff x="4859375" y="1605400"/>
            <a:chExt cx="3351925" cy="938525"/>
          </a:xfrm>
        </p:grpSpPr>
        <p:sp>
          <p:nvSpPr>
            <p:cNvPr id="232" name="Google Shape;874;p33">
              <a:extLst>
                <a:ext uri="{FF2B5EF4-FFF2-40B4-BE49-F238E27FC236}">
                  <a16:creationId xmlns:a16="http://schemas.microsoft.com/office/drawing/2014/main" id="{DA5A9F4F-C489-466D-BF89-CB07EA6877C8}"/>
                </a:ext>
              </a:extLst>
            </p:cNvPr>
            <p:cNvSpPr/>
            <p:nvPr/>
          </p:nvSpPr>
          <p:spPr>
            <a:xfrm>
              <a:off x="4859375" y="1671175"/>
              <a:ext cx="2882525" cy="806975"/>
            </a:xfrm>
            <a:custGeom>
              <a:avLst/>
              <a:gdLst/>
              <a:ahLst/>
              <a:cxnLst/>
              <a:rect l="l" t="t" r="r" b="b"/>
              <a:pathLst>
                <a:path w="115301" h="32279" extrusionOk="0">
                  <a:moveTo>
                    <a:pt x="16610" y="1"/>
                  </a:moveTo>
                  <a:cubicBezTo>
                    <a:pt x="7704" y="1"/>
                    <a:pt x="167" y="7037"/>
                    <a:pt x="60" y="15931"/>
                  </a:cubicBezTo>
                  <a:cubicBezTo>
                    <a:pt x="1" y="20467"/>
                    <a:pt x="1810" y="24587"/>
                    <a:pt x="4775" y="27552"/>
                  </a:cubicBezTo>
                  <a:cubicBezTo>
                    <a:pt x="7692" y="30469"/>
                    <a:pt x="11740" y="32278"/>
                    <a:pt x="16193" y="32278"/>
                  </a:cubicBezTo>
                  <a:lnTo>
                    <a:pt x="115301" y="32278"/>
                  </a:lnTo>
                  <a:cubicBezTo>
                    <a:pt x="106395" y="32278"/>
                    <a:pt x="99168" y="25051"/>
                    <a:pt x="99168" y="16145"/>
                  </a:cubicBezTo>
                  <a:cubicBezTo>
                    <a:pt x="99168" y="7228"/>
                    <a:pt x="91941" y="1"/>
                    <a:pt x="83023" y="1"/>
                  </a:cubicBezTo>
                  <a:close/>
                </a:path>
              </a:pathLst>
            </a:custGeom>
            <a:solidFill>
              <a:schemeClr val="accent2"/>
            </a:solidFill>
            <a:ln>
              <a:noFill/>
            </a:ln>
          </p:spPr>
          <p:txBody>
            <a:bodyPr spcFirstLastPara="1" wrap="square" lIns="274300" tIns="91425" rIns="731500" bIns="91425" anchor="ctr" anchorCtr="0">
              <a:noAutofit/>
            </a:bodyPr>
            <a:lstStyle/>
            <a:p>
              <a:pPr lvl="0" algn="ctr"/>
              <a:r>
                <a:rPr lang="en-US" sz="1500">
                  <a:solidFill>
                    <a:schemeClr val="bg1"/>
                  </a:solidFill>
                  <a:latin typeface="Futura Next Book"/>
                </a:rPr>
                <a:t>Unit Test coverage FE &gt; 70%</a:t>
              </a:r>
            </a:p>
          </p:txBody>
        </p:sp>
        <p:sp>
          <p:nvSpPr>
            <p:cNvPr id="233" name="Google Shape;875;p33">
              <a:extLst>
                <a:ext uri="{FF2B5EF4-FFF2-40B4-BE49-F238E27FC236}">
                  <a16:creationId xmlns:a16="http://schemas.microsoft.com/office/drawing/2014/main" id="{4BC3E14B-EC5D-40D6-8B88-48A645748DEE}"/>
                </a:ext>
              </a:extLst>
            </p:cNvPr>
            <p:cNvSpPr/>
            <p:nvPr/>
          </p:nvSpPr>
          <p:spPr>
            <a:xfrm>
              <a:off x="7741875" y="1605400"/>
              <a:ext cx="469425" cy="469425"/>
            </a:xfrm>
            <a:custGeom>
              <a:avLst/>
              <a:gdLst/>
              <a:ahLst/>
              <a:cxnLst/>
              <a:rect l="l" t="t" r="r" b="b"/>
              <a:pathLst>
                <a:path w="18777" h="18777" extrusionOk="0">
                  <a:moveTo>
                    <a:pt x="1" y="0"/>
                  </a:moveTo>
                  <a:lnTo>
                    <a:pt x="1" y="18776"/>
                  </a:lnTo>
                  <a:lnTo>
                    <a:pt x="18777" y="18776"/>
                  </a:lnTo>
                  <a:cubicBezTo>
                    <a:pt x="18777" y="8406"/>
                    <a:pt x="1037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76;p33">
              <a:extLst>
                <a:ext uri="{FF2B5EF4-FFF2-40B4-BE49-F238E27FC236}">
                  <a16:creationId xmlns:a16="http://schemas.microsoft.com/office/drawing/2014/main" id="{2D2AB6F7-7F91-49AC-8C59-FBABAAB0D4CB}"/>
                </a:ext>
              </a:extLst>
            </p:cNvPr>
            <p:cNvSpPr/>
            <p:nvPr/>
          </p:nvSpPr>
          <p:spPr>
            <a:xfrm>
              <a:off x="7272475" y="2074800"/>
              <a:ext cx="469425" cy="469125"/>
            </a:xfrm>
            <a:custGeom>
              <a:avLst/>
              <a:gdLst/>
              <a:ahLst/>
              <a:cxnLst/>
              <a:rect l="l" t="t" r="r" b="b"/>
              <a:pathLst>
                <a:path w="18777" h="18765" extrusionOk="0">
                  <a:moveTo>
                    <a:pt x="1" y="0"/>
                  </a:moveTo>
                  <a:cubicBezTo>
                    <a:pt x="1" y="10359"/>
                    <a:pt x="8407" y="18765"/>
                    <a:pt x="18777" y="18765"/>
                  </a:cubicBezTo>
                  <a:lnTo>
                    <a:pt x="187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877;p33">
              <a:extLst>
                <a:ext uri="{FF2B5EF4-FFF2-40B4-BE49-F238E27FC236}">
                  <a16:creationId xmlns:a16="http://schemas.microsoft.com/office/drawing/2014/main" id="{1C696AF8-991E-439F-8BCB-D64489C2AB1C}"/>
                </a:ext>
              </a:extLst>
            </p:cNvPr>
            <p:cNvSpPr/>
            <p:nvPr/>
          </p:nvSpPr>
          <p:spPr>
            <a:xfrm>
              <a:off x="7338550" y="1671175"/>
              <a:ext cx="806675" cy="806975"/>
            </a:xfrm>
            <a:custGeom>
              <a:avLst/>
              <a:gdLst/>
              <a:ahLst/>
              <a:cxnLst/>
              <a:rect l="l" t="t" r="r" b="b"/>
              <a:pathLst>
                <a:path w="32267" h="32279" extrusionOk="0">
                  <a:moveTo>
                    <a:pt x="16134" y="1"/>
                  </a:moveTo>
                  <a:cubicBezTo>
                    <a:pt x="7228" y="1"/>
                    <a:pt x="1" y="7228"/>
                    <a:pt x="1" y="16145"/>
                  </a:cubicBezTo>
                  <a:cubicBezTo>
                    <a:pt x="1" y="25051"/>
                    <a:pt x="7228" y="32278"/>
                    <a:pt x="16134" y="32278"/>
                  </a:cubicBezTo>
                  <a:cubicBezTo>
                    <a:pt x="25052" y="32278"/>
                    <a:pt x="32267" y="25051"/>
                    <a:pt x="32267" y="16145"/>
                  </a:cubicBezTo>
                  <a:cubicBezTo>
                    <a:pt x="32267" y="7228"/>
                    <a:pt x="25052" y="1"/>
                    <a:pt x="1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878;p33">
              <a:extLst>
                <a:ext uri="{FF2B5EF4-FFF2-40B4-BE49-F238E27FC236}">
                  <a16:creationId xmlns:a16="http://schemas.microsoft.com/office/drawing/2014/main" id="{D5F371A1-4C04-4E9C-BE2F-789F85B608BC}"/>
                </a:ext>
              </a:extLst>
            </p:cNvPr>
            <p:cNvSpPr/>
            <p:nvPr/>
          </p:nvSpPr>
          <p:spPr>
            <a:xfrm>
              <a:off x="7446600" y="1779525"/>
              <a:ext cx="590575" cy="590275"/>
            </a:xfrm>
            <a:custGeom>
              <a:avLst/>
              <a:gdLst/>
              <a:ahLst/>
              <a:cxnLst/>
              <a:rect l="l" t="t" r="r" b="b"/>
              <a:pathLst>
                <a:path w="23623" h="23611" extrusionOk="0">
                  <a:moveTo>
                    <a:pt x="11812" y="0"/>
                  </a:moveTo>
                  <a:cubicBezTo>
                    <a:pt x="5287" y="0"/>
                    <a:pt x="1" y="5287"/>
                    <a:pt x="1" y="11811"/>
                  </a:cubicBezTo>
                  <a:cubicBezTo>
                    <a:pt x="1" y="18324"/>
                    <a:pt x="5287" y="23610"/>
                    <a:pt x="11812" y="23610"/>
                  </a:cubicBezTo>
                  <a:cubicBezTo>
                    <a:pt x="18336" y="23610"/>
                    <a:pt x="23623" y="18324"/>
                    <a:pt x="23623" y="11811"/>
                  </a:cubicBezTo>
                  <a:cubicBezTo>
                    <a:pt x="23623" y="5287"/>
                    <a:pt x="18336" y="0"/>
                    <a:pt x="11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37" name="Google Shape;879;p33">
            <a:extLst>
              <a:ext uri="{FF2B5EF4-FFF2-40B4-BE49-F238E27FC236}">
                <a16:creationId xmlns:a16="http://schemas.microsoft.com/office/drawing/2014/main" id="{5412D35D-91BF-482F-B449-B28BB9004419}"/>
              </a:ext>
            </a:extLst>
          </p:cNvPr>
          <p:cNvGrpSpPr/>
          <p:nvPr/>
        </p:nvGrpSpPr>
        <p:grpSpPr>
          <a:xfrm>
            <a:off x="6389948" y="4094344"/>
            <a:ext cx="3351925" cy="938525"/>
            <a:chOff x="4860575" y="2599575"/>
            <a:chExt cx="3351925" cy="938525"/>
          </a:xfrm>
        </p:grpSpPr>
        <p:sp>
          <p:nvSpPr>
            <p:cNvPr id="238" name="Google Shape;880;p33">
              <a:extLst>
                <a:ext uri="{FF2B5EF4-FFF2-40B4-BE49-F238E27FC236}">
                  <a16:creationId xmlns:a16="http://schemas.microsoft.com/office/drawing/2014/main" id="{4BF49F3B-7FBD-4AB1-AE31-62DC6996830A}"/>
                </a:ext>
              </a:extLst>
            </p:cNvPr>
            <p:cNvSpPr/>
            <p:nvPr/>
          </p:nvSpPr>
          <p:spPr>
            <a:xfrm>
              <a:off x="5329975" y="2665350"/>
              <a:ext cx="2882525" cy="806975"/>
            </a:xfrm>
            <a:custGeom>
              <a:avLst/>
              <a:gdLst/>
              <a:ahLst/>
              <a:cxnLst/>
              <a:rect l="l" t="t" r="r" b="b"/>
              <a:pathLst>
                <a:path w="115301" h="32279" extrusionOk="0">
                  <a:moveTo>
                    <a:pt x="32278" y="0"/>
                  </a:moveTo>
                  <a:cubicBezTo>
                    <a:pt x="23361" y="0"/>
                    <a:pt x="16133" y="7227"/>
                    <a:pt x="16133" y="16145"/>
                  </a:cubicBezTo>
                  <a:cubicBezTo>
                    <a:pt x="16133" y="25051"/>
                    <a:pt x="8918" y="32278"/>
                    <a:pt x="1" y="32278"/>
                  </a:cubicBezTo>
                  <a:lnTo>
                    <a:pt x="99108" y="32278"/>
                  </a:lnTo>
                  <a:cubicBezTo>
                    <a:pt x="103561" y="32278"/>
                    <a:pt x="107609" y="30468"/>
                    <a:pt x="110526" y="27551"/>
                  </a:cubicBezTo>
                  <a:cubicBezTo>
                    <a:pt x="113491" y="24587"/>
                    <a:pt x="115301" y="20467"/>
                    <a:pt x="115253" y="15931"/>
                  </a:cubicBezTo>
                  <a:cubicBezTo>
                    <a:pt x="115134" y="7037"/>
                    <a:pt x="107597" y="0"/>
                    <a:pt x="98691" y="0"/>
                  </a:cubicBezTo>
                  <a:close/>
                </a:path>
              </a:pathLst>
            </a:custGeom>
            <a:solidFill>
              <a:schemeClr val="accent4"/>
            </a:solidFill>
            <a:ln>
              <a:noFill/>
            </a:ln>
          </p:spPr>
          <p:txBody>
            <a:bodyPr spcFirstLastPara="1" wrap="square" lIns="731500" tIns="91425" rIns="274300" bIns="91425" anchor="ctr" anchorCtr="0">
              <a:noAutofit/>
            </a:bodyPr>
            <a:lstStyle/>
            <a:p>
              <a:pPr lvl="0" algn="ctr"/>
              <a:r>
                <a:rPr lang="en-US" sz="1500">
                  <a:solidFill>
                    <a:schemeClr val="bg1"/>
                  </a:solidFill>
                  <a:latin typeface="Futura Next Book"/>
                </a:rPr>
                <a:t>Unit Test Coverage – microservices &gt; 95</a:t>
              </a:r>
              <a:endParaRPr lang="en-US" sz="1500">
                <a:solidFill>
                  <a:schemeClr val="bg1"/>
                </a:solidFill>
              </a:endParaRPr>
            </a:p>
          </p:txBody>
        </p:sp>
        <p:sp>
          <p:nvSpPr>
            <p:cNvPr id="239" name="Google Shape;881;p33">
              <a:extLst>
                <a:ext uri="{FF2B5EF4-FFF2-40B4-BE49-F238E27FC236}">
                  <a16:creationId xmlns:a16="http://schemas.microsoft.com/office/drawing/2014/main" id="{9902BD1C-239E-49F1-81D1-344A82367879}"/>
                </a:ext>
              </a:extLst>
            </p:cNvPr>
            <p:cNvSpPr/>
            <p:nvPr/>
          </p:nvSpPr>
          <p:spPr>
            <a:xfrm>
              <a:off x="4860575" y="2599575"/>
              <a:ext cx="469425" cy="469125"/>
            </a:xfrm>
            <a:custGeom>
              <a:avLst/>
              <a:gdLst/>
              <a:ahLst/>
              <a:cxnLst/>
              <a:rect l="l" t="t" r="r" b="b"/>
              <a:pathLst>
                <a:path w="18777" h="18765" extrusionOk="0">
                  <a:moveTo>
                    <a:pt x="18777" y="0"/>
                  </a:moveTo>
                  <a:cubicBezTo>
                    <a:pt x="8406" y="0"/>
                    <a:pt x="0" y="8406"/>
                    <a:pt x="0" y="18764"/>
                  </a:cubicBezTo>
                  <a:lnTo>
                    <a:pt x="18777" y="18764"/>
                  </a:lnTo>
                  <a:lnTo>
                    <a:pt x="18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882;p33">
              <a:extLst>
                <a:ext uri="{FF2B5EF4-FFF2-40B4-BE49-F238E27FC236}">
                  <a16:creationId xmlns:a16="http://schemas.microsoft.com/office/drawing/2014/main" id="{455BD5B8-33A3-4288-9CD8-32A918FC45E1}"/>
                </a:ext>
              </a:extLst>
            </p:cNvPr>
            <p:cNvSpPr/>
            <p:nvPr/>
          </p:nvSpPr>
          <p:spPr>
            <a:xfrm>
              <a:off x="5329975" y="3068675"/>
              <a:ext cx="469425" cy="469425"/>
            </a:xfrm>
            <a:custGeom>
              <a:avLst/>
              <a:gdLst/>
              <a:ahLst/>
              <a:cxnLst/>
              <a:rect l="l" t="t" r="r" b="b"/>
              <a:pathLst>
                <a:path w="18777" h="18777" extrusionOk="0">
                  <a:moveTo>
                    <a:pt x="1" y="0"/>
                  </a:moveTo>
                  <a:lnTo>
                    <a:pt x="1" y="18776"/>
                  </a:lnTo>
                  <a:cubicBezTo>
                    <a:pt x="10371" y="18776"/>
                    <a:pt x="18777" y="10371"/>
                    <a:pt x="18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883;p33">
              <a:extLst>
                <a:ext uri="{FF2B5EF4-FFF2-40B4-BE49-F238E27FC236}">
                  <a16:creationId xmlns:a16="http://schemas.microsoft.com/office/drawing/2014/main" id="{30B54F00-690A-4AB1-90B3-CF1B0BE6AB18}"/>
                </a:ext>
              </a:extLst>
            </p:cNvPr>
            <p:cNvSpPr/>
            <p:nvPr/>
          </p:nvSpPr>
          <p:spPr>
            <a:xfrm>
              <a:off x="4926650" y="2665350"/>
              <a:ext cx="806675" cy="806975"/>
            </a:xfrm>
            <a:custGeom>
              <a:avLst/>
              <a:gdLst/>
              <a:ahLst/>
              <a:cxnLst/>
              <a:rect l="l" t="t" r="r" b="b"/>
              <a:pathLst>
                <a:path w="32267" h="32279" extrusionOk="0">
                  <a:moveTo>
                    <a:pt x="16134" y="0"/>
                  </a:moveTo>
                  <a:cubicBezTo>
                    <a:pt x="7216" y="0"/>
                    <a:pt x="1" y="7227"/>
                    <a:pt x="1" y="16133"/>
                  </a:cubicBezTo>
                  <a:cubicBezTo>
                    <a:pt x="1" y="25051"/>
                    <a:pt x="7216" y="32278"/>
                    <a:pt x="16134" y="32278"/>
                  </a:cubicBezTo>
                  <a:cubicBezTo>
                    <a:pt x="25051" y="32278"/>
                    <a:pt x="32266" y="25051"/>
                    <a:pt x="32266" y="16133"/>
                  </a:cubicBezTo>
                  <a:cubicBezTo>
                    <a:pt x="32266" y="7227"/>
                    <a:pt x="25051" y="0"/>
                    <a:pt x="16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884;p33">
              <a:extLst>
                <a:ext uri="{FF2B5EF4-FFF2-40B4-BE49-F238E27FC236}">
                  <a16:creationId xmlns:a16="http://schemas.microsoft.com/office/drawing/2014/main" id="{FB937A25-50B7-4CDD-823A-81C45509B32E}"/>
                </a:ext>
              </a:extLst>
            </p:cNvPr>
            <p:cNvSpPr/>
            <p:nvPr/>
          </p:nvSpPr>
          <p:spPr>
            <a:xfrm>
              <a:off x="5034700" y="2773700"/>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sz="2500">
                <a:solidFill>
                  <a:srgbClr val="FFFFFF"/>
                </a:solidFill>
                <a:latin typeface="Fira Sans Extra Condensed Medium"/>
                <a:ea typeface="Fira Sans Extra Condensed Medium"/>
                <a:cs typeface="Fira Sans Extra Condensed Medium"/>
                <a:sym typeface="Fira Sans Extra Condensed Medium"/>
              </a:endParaRPr>
            </a:p>
          </p:txBody>
        </p:sp>
        <p:sp>
          <p:nvSpPr>
            <p:cNvPr id="245" name="Google Shape;884;p33">
              <a:extLst>
                <a:ext uri="{FF2B5EF4-FFF2-40B4-BE49-F238E27FC236}">
                  <a16:creationId xmlns:a16="http://schemas.microsoft.com/office/drawing/2014/main" id="{676D13FE-5FCD-4C4F-B6E5-C3F69FD21A06}"/>
                </a:ext>
              </a:extLst>
            </p:cNvPr>
            <p:cNvSpPr/>
            <p:nvPr/>
          </p:nvSpPr>
          <p:spPr>
            <a:xfrm>
              <a:off x="5034687" y="2773537"/>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243" name="Rectangle 242">
            <a:extLst>
              <a:ext uri="{FF2B5EF4-FFF2-40B4-BE49-F238E27FC236}">
                <a16:creationId xmlns:a16="http://schemas.microsoft.com/office/drawing/2014/main" id="{8A7CF725-0B6E-4658-8287-1EAD1C20BC40}"/>
              </a:ext>
            </a:extLst>
          </p:cNvPr>
          <p:cNvSpPr/>
          <p:nvPr/>
        </p:nvSpPr>
        <p:spPr>
          <a:xfrm>
            <a:off x="236038" y="166014"/>
            <a:ext cx="6252033" cy="584775"/>
          </a:xfrm>
          <a:prstGeom prst="rect">
            <a:avLst/>
          </a:prstGeom>
        </p:spPr>
        <p:txBody>
          <a:bodyPr wrap="none" lIns="91440" tIns="45720" rIns="91440" bIns="45720" anchor="t">
            <a:spAutoFit/>
          </a:bodyPr>
          <a:lstStyle/>
          <a:p>
            <a:r>
              <a:rPr lang="en-US" sz="3200" spc="50">
                <a:solidFill>
                  <a:schemeClr val="accent1"/>
                </a:solidFill>
                <a:latin typeface="Futura Next Medium"/>
              </a:rPr>
              <a:t>Engineering POVs and Testing</a:t>
            </a:r>
            <a:endParaRPr lang="en-US"/>
          </a:p>
        </p:txBody>
      </p:sp>
      <p:grpSp>
        <p:nvGrpSpPr>
          <p:cNvPr id="249" name="Google Shape;92;p16">
            <a:extLst>
              <a:ext uri="{FF2B5EF4-FFF2-40B4-BE49-F238E27FC236}">
                <a16:creationId xmlns:a16="http://schemas.microsoft.com/office/drawing/2014/main" id="{12D63340-00F8-4D91-A6F5-C899ACD195B4}"/>
              </a:ext>
            </a:extLst>
          </p:cNvPr>
          <p:cNvGrpSpPr/>
          <p:nvPr/>
        </p:nvGrpSpPr>
        <p:grpSpPr>
          <a:xfrm>
            <a:off x="1597482" y="1654617"/>
            <a:ext cx="3860738" cy="711929"/>
            <a:chOff x="2610900" y="1837425"/>
            <a:chExt cx="3860738" cy="923350"/>
          </a:xfrm>
        </p:grpSpPr>
        <p:sp>
          <p:nvSpPr>
            <p:cNvPr id="250" name="Google Shape;93;p16">
              <a:extLst>
                <a:ext uri="{FF2B5EF4-FFF2-40B4-BE49-F238E27FC236}">
                  <a16:creationId xmlns:a16="http://schemas.microsoft.com/office/drawing/2014/main" id="{10221816-2FAB-4231-9420-1296D142C084}"/>
                </a:ext>
              </a:extLst>
            </p:cNvPr>
            <p:cNvSpPr txBox="1"/>
            <p:nvPr/>
          </p:nvSpPr>
          <p:spPr>
            <a:xfrm>
              <a:off x="5682938" y="2058500"/>
              <a:ext cx="788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999999"/>
                  </a:solidFill>
                  <a:latin typeface="Fira Sans Extra Condensed Medium"/>
                  <a:ea typeface="Fira Sans Extra Condensed Medium"/>
                  <a:cs typeface="Fira Sans Extra Condensed Medium"/>
                  <a:sym typeface="Fira Sans Extra Condensed Medium"/>
                </a:rPr>
                <a:t>02</a:t>
              </a:r>
              <a:endParaRPr sz="3500">
                <a:solidFill>
                  <a:srgbClr val="999999"/>
                </a:solidFill>
                <a:latin typeface="Fira Sans Extra Condensed Medium"/>
                <a:ea typeface="Fira Sans Extra Condensed Medium"/>
                <a:cs typeface="Fira Sans Extra Condensed Medium"/>
                <a:sym typeface="Fira Sans Extra Condensed Medium"/>
              </a:endParaRPr>
            </a:p>
          </p:txBody>
        </p:sp>
        <p:sp>
          <p:nvSpPr>
            <p:cNvPr id="251" name="Google Shape;94;p16">
              <a:extLst>
                <a:ext uri="{FF2B5EF4-FFF2-40B4-BE49-F238E27FC236}">
                  <a16:creationId xmlns:a16="http://schemas.microsoft.com/office/drawing/2014/main" id="{6F31A218-E23F-4006-9E8D-B8B7F0C2E945}"/>
                </a:ext>
              </a:extLst>
            </p:cNvPr>
            <p:cNvSpPr/>
            <p:nvPr/>
          </p:nvSpPr>
          <p:spPr>
            <a:xfrm>
              <a:off x="5111825" y="1837425"/>
              <a:ext cx="565850" cy="923350"/>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5;p16">
              <a:extLst>
                <a:ext uri="{FF2B5EF4-FFF2-40B4-BE49-F238E27FC236}">
                  <a16:creationId xmlns:a16="http://schemas.microsoft.com/office/drawing/2014/main" id="{8A38BC03-D2A7-476B-B4A7-9B37604DF7FF}"/>
                </a:ext>
              </a:extLst>
            </p:cNvPr>
            <p:cNvSpPr/>
            <p:nvPr/>
          </p:nvSpPr>
          <p:spPr>
            <a:xfrm>
              <a:off x="5438650" y="2149825"/>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6;p16">
              <a:extLst>
                <a:ext uri="{FF2B5EF4-FFF2-40B4-BE49-F238E27FC236}">
                  <a16:creationId xmlns:a16="http://schemas.microsoft.com/office/drawing/2014/main" id="{858C59E2-6FA2-4430-9F10-7F4D93900520}"/>
                </a:ext>
              </a:extLst>
            </p:cNvPr>
            <p:cNvSpPr/>
            <p:nvPr/>
          </p:nvSpPr>
          <p:spPr>
            <a:xfrm>
              <a:off x="2610900" y="1922425"/>
              <a:ext cx="285307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lt2"/>
            </a:solidFill>
            <a:ln>
              <a:noFill/>
            </a:ln>
          </p:spPr>
          <p:txBody>
            <a:bodyPr spcFirstLastPara="1" wrap="square" lIns="548625" tIns="91425" rIns="548625" bIns="91425" anchor="ctr" anchorCtr="0">
              <a:noAutofit/>
            </a:bodyPr>
            <a:lstStyle/>
            <a:p>
              <a:pPr lvl="0" algn="ctr"/>
              <a:r>
                <a:rPr lang="en-IN" sz="1200" b="1">
                  <a:solidFill>
                    <a:srgbClr val="00B0F0"/>
                  </a:solidFill>
                  <a:latin typeface="Futura Next Book"/>
                </a:rPr>
                <a:t>95% block/line coverage</a:t>
              </a:r>
            </a:p>
          </p:txBody>
        </p:sp>
      </p:grpSp>
      <p:grpSp>
        <p:nvGrpSpPr>
          <p:cNvPr id="267" name="Google Shape;110;p16">
            <a:extLst>
              <a:ext uri="{FF2B5EF4-FFF2-40B4-BE49-F238E27FC236}">
                <a16:creationId xmlns:a16="http://schemas.microsoft.com/office/drawing/2014/main" id="{00DE8BC1-1ABE-499C-B607-53E7B9444B9B}"/>
              </a:ext>
            </a:extLst>
          </p:cNvPr>
          <p:cNvGrpSpPr/>
          <p:nvPr/>
        </p:nvGrpSpPr>
        <p:grpSpPr>
          <a:xfrm>
            <a:off x="1656394" y="991401"/>
            <a:ext cx="3859525" cy="712102"/>
            <a:chOff x="2673625" y="934650"/>
            <a:chExt cx="3859525" cy="923575"/>
          </a:xfrm>
        </p:grpSpPr>
        <p:sp>
          <p:nvSpPr>
            <p:cNvPr id="268" name="Google Shape;111;p16">
              <a:extLst>
                <a:ext uri="{FF2B5EF4-FFF2-40B4-BE49-F238E27FC236}">
                  <a16:creationId xmlns:a16="http://schemas.microsoft.com/office/drawing/2014/main" id="{8BB3A3EB-10E9-4521-A4DE-74614610F766}"/>
                </a:ext>
              </a:extLst>
            </p:cNvPr>
            <p:cNvSpPr txBox="1"/>
            <p:nvPr/>
          </p:nvSpPr>
          <p:spPr>
            <a:xfrm>
              <a:off x="2673625" y="1155725"/>
              <a:ext cx="788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500">
                  <a:solidFill>
                    <a:schemeClr val="accent6"/>
                  </a:solidFill>
                  <a:latin typeface="Fira Sans Extra Condensed Medium"/>
                  <a:ea typeface="Fira Sans Extra Condensed Medium"/>
                  <a:cs typeface="Fira Sans Extra Condensed Medium"/>
                  <a:sym typeface="Fira Sans Extra Condensed Medium"/>
                </a:rPr>
                <a:t>01</a:t>
              </a:r>
              <a:endParaRPr sz="3500">
                <a:solidFill>
                  <a:schemeClr val="accent6"/>
                </a:solidFill>
                <a:latin typeface="Fira Sans Extra Condensed Medium"/>
                <a:ea typeface="Fira Sans Extra Condensed Medium"/>
                <a:cs typeface="Fira Sans Extra Condensed Medium"/>
                <a:sym typeface="Fira Sans Extra Condensed Medium"/>
              </a:endParaRPr>
            </a:p>
          </p:txBody>
        </p:sp>
        <p:sp>
          <p:nvSpPr>
            <p:cNvPr id="269" name="Google Shape;112;p16">
              <a:extLst>
                <a:ext uri="{FF2B5EF4-FFF2-40B4-BE49-F238E27FC236}">
                  <a16:creationId xmlns:a16="http://schemas.microsoft.com/office/drawing/2014/main" id="{AD0E90DA-EFD7-4CA2-953C-A5B385DB1415}"/>
                </a:ext>
              </a:extLst>
            </p:cNvPr>
            <p:cNvSpPr/>
            <p:nvPr/>
          </p:nvSpPr>
          <p:spPr>
            <a:xfrm>
              <a:off x="3466375" y="934650"/>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13;p16">
              <a:extLst>
                <a:ext uri="{FF2B5EF4-FFF2-40B4-BE49-F238E27FC236}">
                  <a16:creationId xmlns:a16="http://schemas.microsoft.com/office/drawing/2014/main" id="{2770765D-2701-4B90-A74A-A7C12E24E41E}"/>
                </a:ext>
              </a:extLst>
            </p:cNvPr>
            <p:cNvSpPr/>
            <p:nvPr/>
          </p:nvSpPr>
          <p:spPr>
            <a:xfrm>
              <a:off x="3533650" y="1247050"/>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14;p16">
              <a:extLst>
                <a:ext uri="{FF2B5EF4-FFF2-40B4-BE49-F238E27FC236}">
                  <a16:creationId xmlns:a16="http://schemas.microsoft.com/office/drawing/2014/main" id="{98052A3C-0C9A-49A8-891E-7A168A5244F5}"/>
                </a:ext>
              </a:extLst>
            </p:cNvPr>
            <p:cNvSpPr/>
            <p:nvPr/>
          </p:nvSpPr>
          <p:spPr>
            <a:xfrm>
              <a:off x="3680100" y="1019625"/>
              <a:ext cx="2853050" cy="753400"/>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lt2"/>
            </a:solidFill>
            <a:ln>
              <a:noFill/>
            </a:ln>
          </p:spPr>
          <p:txBody>
            <a:bodyPr spcFirstLastPara="1" wrap="square" lIns="548625" tIns="91425" rIns="548625" bIns="91425" anchor="ctr" anchorCtr="0">
              <a:noAutofit/>
            </a:bodyPr>
            <a:lstStyle/>
            <a:p>
              <a:pPr lvl="0" algn="ctr">
                <a:buClrTx/>
                <a:buSzTx/>
              </a:pPr>
              <a:r>
                <a:rPr lang="en-IN" sz="1200" b="1">
                  <a:solidFill>
                    <a:srgbClr val="00B0F0"/>
                  </a:solidFill>
                  <a:latin typeface="Futura Next Book"/>
                </a:rPr>
                <a:t>100% method coverage</a:t>
              </a:r>
              <a:endParaRPr lang="en-US" sz="1200" b="1">
                <a:solidFill>
                  <a:srgbClr val="00B0F0"/>
                </a:solidFill>
              </a:endParaRPr>
            </a:p>
          </p:txBody>
        </p:sp>
      </p:grpSp>
      <p:grpSp>
        <p:nvGrpSpPr>
          <p:cNvPr id="342" name="Google Shape;92;p16">
            <a:extLst>
              <a:ext uri="{FF2B5EF4-FFF2-40B4-BE49-F238E27FC236}">
                <a16:creationId xmlns:a16="http://schemas.microsoft.com/office/drawing/2014/main" id="{20C98FEC-2CD8-4E1C-A0D4-DEED97CF176B}"/>
              </a:ext>
            </a:extLst>
          </p:cNvPr>
          <p:cNvGrpSpPr/>
          <p:nvPr/>
        </p:nvGrpSpPr>
        <p:grpSpPr>
          <a:xfrm>
            <a:off x="1597265" y="3135980"/>
            <a:ext cx="3860738" cy="711929"/>
            <a:chOff x="2610900" y="1837425"/>
            <a:chExt cx="3860738" cy="923350"/>
          </a:xfrm>
        </p:grpSpPr>
        <p:sp>
          <p:nvSpPr>
            <p:cNvPr id="343" name="Google Shape;93;p16">
              <a:extLst>
                <a:ext uri="{FF2B5EF4-FFF2-40B4-BE49-F238E27FC236}">
                  <a16:creationId xmlns:a16="http://schemas.microsoft.com/office/drawing/2014/main" id="{F77EBDC0-4C64-42F6-B05A-4DAC00CE3BA9}"/>
                </a:ext>
              </a:extLst>
            </p:cNvPr>
            <p:cNvSpPr txBox="1"/>
            <p:nvPr/>
          </p:nvSpPr>
          <p:spPr>
            <a:xfrm>
              <a:off x="5682938" y="2058500"/>
              <a:ext cx="788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999999"/>
                  </a:solidFill>
                  <a:latin typeface="Fira Sans Extra Condensed Medium"/>
                  <a:ea typeface="Fira Sans Extra Condensed Medium"/>
                  <a:cs typeface="Fira Sans Extra Condensed Medium"/>
                  <a:sym typeface="Fira Sans Extra Condensed Medium"/>
                </a:rPr>
                <a:t>04</a:t>
              </a:r>
              <a:endParaRPr sz="3500">
                <a:solidFill>
                  <a:srgbClr val="999999"/>
                </a:solidFill>
                <a:latin typeface="Fira Sans Extra Condensed Medium"/>
                <a:ea typeface="Fira Sans Extra Condensed Medium"/>
                <a:cs typeface="Fira Sans Extra Condensed Medium"/>
                <a:sym typeface="Fira Sans Extra Condensed Medium"/>
              </a:endParaRPr>
            </a:p>
          </p:txBody>
        </p:sp>
        <p:sp>
          <p:nvSpPr>
            <p:cNvPr id="344" name="Google Shape;94;p16">
              <a:extLst>
                <a:ext uri="{FF2B5EF4-FFF2-40B4-BE49-F238E27FC236}">
                  <a16:creationId xmlns:a16="http://schemas.microsoft.com/office/drawing/2014/main" id="{207C0B39-2ADE-47BC-9672-1C90D17179A1}"/>
                </a:ext>
              </a:extLst>
            </p:cNvPr>
            <p:cNvSpPr/>
            <p:nvPr/>
          </p:nvSpPr>
          <p:spPr>
            <a:xfrm>
              <a:off x="5111825" y="1837425"/>
              <a:ext cx="565850" cy="923350"/>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95;p16">
              <a:extLst>
                <a:ext uri="{FF2B5EF4-FFF2-40B4-BE49-F238E27FC236}">
                  <a16:creationId xmlns:a16="http://schemas.microsoft.com/office/drawing/2014/main" id="{6F1CE712-3CF1-4EE4-9CAF-A176E3B0CB0D}"/>
                </a:ext>
              </a:extLst>
            </p:cNvPr>
            <p:cNvSpPr/>
            <p:nvPr/>
          </p:nvSpPr>
          <p:spPr>
            <a:xfrm>
              <a:off x="5438650" y="2149825"/>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96;p16">
              <a:extLst>
                <a:ext uri="{FF2B5EF4-FFF2-40B4-BE49-F238E27FC236}">
                  <a16:creationId xmlns:a16="http://schemas.microsoft.com/office/drawing/2014/main" id="{48DC6B0E-DDFD-491B-8F84-89584FA247E7}"/>
                </a:ext>
              </a:extLst>
            </p:cNvPr>
            <p:cNvSpPr/>
            <p:nvPr/>
          </p:nvSpPr>
          <p:spPr>
            <a:xfrm>
              <a:off x="2610900" y="1922425"/>
              <a:ext cx="285307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lt2"/>
            </a:solidFill>
            <a:ln>
              <a:noFill/>
            </a:ln>
          </p:spPr>
          <p:txBody>
            <a:bodyPr spcFirstLastPara="1" wrap="square" lIns="548625" tIns="91425" rIns="548625" bIns="91425" anchor="ctr" anchorCtr="0">
              <a:noAutofit/>
            </a:bodyPr>
            <a:lstStyle/>
            <a:p>
              <a:pPr lvl="0" algn="ctr"/>
              <a:r>
                <a:rPr lang="en-IN" sz="1200" b="1">
                  <a:solidFill>
                    <a:srgbClr val="00B050"/>
                  </a:solidFill>
                  <a:ea typeface="+mn-lt"/>
                  <a:cs typeface="+mn-lt"/>
                </a:rPr>
                <a:t>Code Complexity</a:t>
              </a:r>
            </a:p>
          </p:txBody>
        </p:sp>
      </p:grpSp>
      <p:grpSp>
        <p:nvGrpSpPr>
          <p:cNvPr id="347" name="Google Shape;110;p16">
            <a:extLst>
              <a:ext uri="{FF2B5EF4-FFF2-40B4-BE49-F238E27FC236}">
                <a16:creationId xmlns:a16="http://schemas.microsoft.com/office/drawing/2014/main" id="{9540A4CC-8CEA-4A96-988E-189A2B69DB1F}"/>
              </a:ext>
            </a:extLst>
          </p:cNvPr>
          <p:cNvGrpSpPr/>
          <p:nvPr/>
        </p:nvGrpSpPr>
        <p:grpSpPr>
          <a:xfrm>
            <a:off x="1656177" y="2472764"/>
            <a:ext cx="3859525" cy="712102"/>
            <a:chOff x="2673625" y="934650"/>
            <a:chExt cx="3859525" cy="923575"/>
          </a:xfrm>
        </p:grpSpPr>
        <p:sp>
          <p:nvSpPr>
            <p:cNvPr id="348" name="Google Shape;111;p16">
              <a:extLst>
                <a:ext uri="{FF2B5EF4-FFF2-40B4-BE49-F238E27FC236}">
                  <a16:creationId xmlns:a16="http://schemas.microsoft.com/office/drawing/2014/main" id="{8EA9ABD4-3386-4BB5-AC0D-76F4069CCC9A}"/>
                </a:ext>
              </a:extLst>
            </p:cNvPr>
            <p:cNvSpPr txBox="1"/>
            <p:nvPr/>
          </p:nvSpPr>
          <p:spPr>
            <a:xfrm>
              <a:off x="2673625" y="1155725"/>
              <a:ext cx="788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500">
                  <a:solidFill>
                    <a:schemeClr val="accent6"/>
                  </a:solidFill>
                  <a:latin typeface="Fira Sans Extra Condensed Medium"/>
                  <a:ea typeface="Fira Sans Extra Condensed Medium"/>
                  <a:cs typeface="Fira Sans Extra Condensed Medium"/>
                  <a:sym typeface="Fira Sans Extra Condensed Medium"/>
                </a:rPr>
                <a:t>03</a:t>
              </a:r>
              <a:endParaRPr sz="3500">
                <a:solidFill>
                  <a:schemeClr val="accent6"/>
                </a:solidFill>
                <a:latin typeface="Fira Sans Extra Condensed Medium"/>
                <a:ea typeface="Fira Sans Extra Condensed Medium"/>
                <a:cs typeface="Fira Sans Extra Condensed Medium"/>
                <a:sym typeface="Fira Sans Extra Condensed Medium"/>
              </a:endParaRPr>
            </a:p>
          </p:txBody>
        </p:sp>
        <p:sp>
          <p:nvSpPr>
            <p:cNvPr id="349" name="Google Shape;112;p16">
              <a:extLst>
                <a:ext uri="{FF2B5EF4-FFF2-40B4-BE49-F238E27FC236}">
                  <a16:creationId xmlns:a16="http://schemas.microsoft.com/office/drawing/2014/main" id="{BB1BD356-DD26-4918-B66D-E9A7165D5072}"/>
                </a:ext>
              </a:extLst>
            </p:cNvPr>
            <p:cNvSpPr/>
            <p:nvPr/>
          </p:nvSpPr>
          <p:spPr>
            <a:xfrm>
              <a:off x="3466375" y="934650"/>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13;p16">
              <a:extLst>
                <a:ext uri="{FF2B5EF4-FFF2-40B4-BE49-F238E27FC236}">
                  <a16:creationId xmlns:a16="http://schemas.microsoft.com/office/drawing/2014/main" id="{22D743B5-A0B3-448A-BA3C-AA26CB0F88A3}"/>
                </a:ext>
              </a:extLst>
            </p:cNvPr>
            <p:cNvSpPr/>
            <p:nvPr/>
          </p:nvSpPr>
          <p:spPr>
            <a:xfrm>
              <a:off x="3533650" y="1247050"/>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14;p16">
              <a:extLst>
                <a:ext uri="{FF2B5EF4-FFF2-40B4-BE49-F238E27FC236}">
                  <a16:creationId xmlns:a16="http://schemas.microsoft.com/office/drawing/2014/main" id="{FAB5E16D-AE5F-4B2F-BA13-3F07890E4649}"/>
                </a:ext>
              </a:extLst>
            </p:cNvPr>
            <p:cNvSpPr/>
            <p:nvPr/>
          </p:nvSpPr>
          <p:spPr>
            <a:xfrm>
              <a:off x="3680100" y="1019625"/>
              <a:ext cx="2853050" cy="753400"/>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lt2"/>
            </a:solidFill>
            <a:ln>
              <a:noFill/>
            </a:ln>
          </p:spPr>
          <p:txBody>
            <a:bodyPr spcFirstLastPara="1" wrap="square" lIns="548625" tIns="91425" rIns="548625" bIns="91425" anchor="ctr" anchorCtr="0">
              <a:noAutofit/>
            </a:bodyPr>
            <a:lstStyle/>
            <a:p>
              <a:pPr lvl="0" algn="ctr"/>
              <a:r>
                <a:rPr lang="en-IN" sz="1200" b="1">
                  <a:solidFill>
                    <a:srgbClr val="00B050"/>
                  </a:solidFill>
                  <a:ea typeface="+mn-lt"/>
                  <a:cs typeface="+mn-lt"/>
                </a:rPr>
                <a:t>Code Quality </a:t>
              </a:r>
            </a:p>
          </p:txBody>
        </p:sp>
      </p:grpSp>
      <p:grpSp>
        <p:nvGrpSpPr>
          <p:cNvPr id="352" name="Google Shape;92;p16">
            <a:extLst>
              <a:ext uri="{FF2B5EF4-FFF2-40B4-BE49-F238E27FC236}">
                <a16:creationId xmlns:a16="http://schemas.microsoft.com/office/drawing/2014/main" id="{68D1EE83-B46E-4D25-AC93-E5EE00FCCCC2}"/>
              </a:ext>
            </a:extLst>
          </p:cNvPr>
          <p:cNvGrpSpPr/>
          <p:nvPr/>
        </p:nvGrpSpPr>
        <p:grpSpPr>
          <a:xfrm>
            <a:off x="1595878" y="4502095"/>
            <a:ext cx="3860738" cy="711929"/>
            <a:chOff x="2610900" y="1837425"/>
            <a:chExt cx="3860738" cy="923350"/>
          </a:xfrm>
        </p:grpSpPr>
        <p:sp>
          <p:nvSpPr>
            <p:cNvPr id="353" name="Google Shape;93;p16">
              <a:extLst>
                <a:ext uri="{FF2B5EF4-FFF2-40B4-BE49-F238E27FC236}">
                  <a16:creationId xmlns:a16="http://schemas.microsoft.com/office/drawing/2014/main" id="{3FBD0D8D-FE38-4506-BCC0-889E4918A14F}"/>
                </a:ext>
              </a:extLst>
            </p:cNvPr>
            <p:cNvSpPr txBox="1"/>
            <p:nvPr/>
          </p:nvSpPr>
          <p:spPr>
            <a:xfrm>
              <a:off x="5682938" y="2058500"/>
              <a:ext cx="788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999999"/>
                  </a:solidFill>
                  <a:latin typeface="Fira Sans Extra Condensed Medium"/>
                  <a:ea typeface="Fira Sans Extra Condensed Medium"/>
                  <a:cs typeface="Fira Sans Extra Condensed Medium"/>
                  <a:sym typeface="Fira Sans Extra Condensed Medium"/>
                </a:rPr>
                <a:t>06</a:t>
              </a:r>
              <a:endParaRPr sz="3500">
                <a:solidFill>
                  <a:srgbClr val="999999"/>
                </a:solidFill>
                <a:latin typeface="Fira Sans Extra Condensed Medium"/>
                <a:ea typeface="Fira Sans Extra Condensed Medium"/>
                <a:cs typeface="Fira Sans Extra Condensed Medium"/>
                <a:sym typeface="Fira Sans Extra Condensed Medium"/>
              </a:endParaRPr>
            </a:p>
          </p:txBody>
        </p:sp>
        <p:sp>
          <p:nvSpPr>
            <p:cNvPr id="354" name="Google Shape;94;p16">
              <a:extLst>
                <a:ext uri="{FF2B5EF4-FFF2-40B4-BE49-F238E27FC236}">
                  <a16:creationId xmlns:a16="http://schemas.microsoft.com/office/drawing/2014/main" id="{4726D4DD-7331-42B0-BC5B-688BE682098A}"/>
                </a:ext>
              </a:extLst>
            </p:cNvPr>
            <p:cNvSpPr/>
            <p:nvPr/>
          </p:nvSpPr>
          <p:spPr>
            <a:xfrm>
              <a:off x="5111825" y="1837425"/>
              <a:ext cx="565850" cy="923350"/>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95;p16">
              <a:extLst>
                <a:ext uri="{FF2B5EF4-FFF2-40B4-BE49-F238E27FC236}">
                  <a16:creationId xmlns:a16="http://schemas.microsoft.com/office/drawing/2014/main" id="{56A9DE27-4691-4DE4-93E1-D059A70AC08C}"/>
                </a:ext>
              </a:extLst>
            </p:cNvPr>
            <p:cNvSpPr/>
            <p:nvPr/>
          </p:nvSpPr>
          <p:spPr>
            <a:xfrm>
              <a:off x="5438650" y="2149825"/>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96;p16">
              <a:extLst>
                <a:ext uri="{FF2B5EF4-FFF2-40B4-BE49-F238E27FC236}">
                  <a16:creationId xmlns:a16="http://schemas.microsoft.com/office/drawing/2014/main" id="{10098F70-9DC6-4290-83BD-004F88609704}"/>
                </a:ext>
              </a:extLst>
            </p:cNvPr>
            <p:cNvSpPr/>
            <p:nvPr/>
          </p:nvSpPr>
          <p:spPr>
            <a:xfrm>
              <a:off x="2610900" y="1922425"/>
              <a:ext cx="285307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lt2"/>
            </a:solidFill>
            <a:ln>
              <a:noFill/>
            </a:ln>
          </p:spPr>
          <p:txBody>
            <a:bodyPr spcFirstLastPara="1" wrap="square" lIns="548625" tIns="91425" rIns="548625" bIns="91425" anchor="ctr" anchorCtr="0">
              <a:noAutofit/>
            </a:bodyPr>
            <a:lstStyle/>
            <a:p>
              <a:pPr lvl="0" algn="ctr"/>
              <a:r>
                <a:rPr lang="en-IN" sz="1200" b="1">
                  <a:solidFill>
                    <a:srgbClr val="00B050"/>
                  </a:solidFill>
                  <a:ea typeface="+mn-lt"/>
                  <a:cs typeface="+mn-lt"/>
                </a:rPr>
                <a:t>Unit Test Reports</a:t>
              </a:r>
            </a:p>
          </p:txBody>
        </p:sp>
      </p:grpSp>
      <p:grpSp>
        <p:nvGrpSpPr>
          <p:cNvPr id="357" name="Google Shape;110;p16">
            <a:extLst>
              <a:ext uri="{FF2B5EF4-FFF2-40B4-BE49-F238E27FC236}">
                <a16:creationId xmlns:a16="http://schemas.microsoft.com/office/drawing/2014/main" id="{7B28C21A-8545-4F98-B745-E66AD79A7747}"/>
              </a:ext>
            </a:extLst>
          </p:cNvPr>
          <p:cNvGrpSpPr/>
          <p:nvPr/>
        </p:nvGrpSpPr>
        <p:grpSpPr>
          <a:xfrm>
            <a:off x="1654790" y="3838879"/>
            <a:ext cx="3859525" cy="712102"/>
            <a:chOff x="2673625" y="934650"/>
            <a:chExt cx="3859525" cy="923575"/>
          </a:xfrm>
        </p:grpSpPr>
        <p:sp>
          <p:nvSpPr>
            <p:cNvPr id="358" name="Google Shape;111;p16">
              <a:extLst>
                <a:ext uri="{FF2B5EF4-FFF2-40B4-BE49-F238E27FC236}">
                  <a16:creationId xmlns:a16="http://schemas.microsoft.com/office/drawing/2014/main" id="{88E50146-5536-4626-A774-FB2E6758FBC6}"/>
                </a:ext>
              </a:extLst>
            </p:cNvPr>
            <p:cNvSpPr txBox="1"/>
            <p:nvPr/>
          </p:nvSpPr>
          <p:spPr>
            <a:xfrm>
              <a:off x="2673625" y="1155725"/>
              <a:ext cx="788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500">
                  <a:solidFill>
                    <a:schemeClr val="accent6"/>
                  </a:solidFill>
                  <a:latin typeface="Fira Sans Extra Condensed Medium"/>
                  <a:ea typeface="Fira Sans Extra Condensed Medium"/>
                  <a:cs typeface="Fira Sans Extra Condensed Medium"/>
                  <a:sym typeface="Fira Sans Extra Condensed Medium"/>
                </a:rPr>
                <a:t>05</a:t>
              </a:r>
              <a:endParaRPr sz="3500">
                <a:solidFill>
                  <a:schemeClr val="accent6"/>
                </a:solidFill>
                <a:latin typeface="Fira Sans Extra Condensed Medium"/>
                <a:ea typeface="Fira Sans Extra Condensed Medium"/>
                <a:cs typeface="Fira Sans Extra Condensed Medium"/>
                <a:sym typeface="Fira Sans Extra Condensed Medium"/>
              </a:endParaRPr>
            </a:p>
          </p:txBody>
        </p:sp>
        <p:sp>
          <p:nvSpPr>
            <p:cNvPr id="359" name="Google Shape;112;p16">
              <a:extLst>
                <a:ext uri="{FF2B5EF4-FFF2-40B4-BE49-F238E27FC236}">
                  <a16:creationId xmlns:a16="http://schemas.microsoft.com/office/drawing/2014/main" id="{59BE3D5F-27EA-423B-B595-F53C166979FB}"/>
                </a:ext>
              </a:extLst>
            </p:cNvPr>
            <p:cNvSpPr/>
            <p:nvPr/>
          </p:nvSpPr>
          <p:spPr>
            <a:xfrm>
              <a:off x="3466375" y="934650"/>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13;p16">
              <a:extLst>
                <a:ext uri="{FF2B5EF4-FFF2-40B4-BE49-F238E27FC236}">
                  <a16:creationId xmlns:a16="http://schemas.microsoft.com/office/drawing/2014/main" id="{39858C2A-4DCF-49A8-B8ED-640E4987927F}"/>
                </a:ext>
              </a:extLst>
            </p:cNvPr>
            <p:cNvSpPr/>
            <p:nvPr/>
          </p:nvSpPr>
          <p:spPr>
            <a:xfrm>
              <a:off x="3533650" y="1247050"/>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14;p16">
              <a:extLst>
                <a:ext uri="{FF2B5EF4-FFF2-40B4-BE49-F238E27FC236}">
                  <a16:creationId xmlns:a16="http://schemas.microsoft.com/office/drawing/2014/main" id="{568451E2-4A7C-41CA-AB19-DDB2AA04F17E}"/>
                </a:ext>
              </a:extLst>
            </p:cNvPr>
            <p:cNvSpPr/>
            <p:nvPr/>
          </p:nvSpPr>
          <p:spPr>
            <a:xfrm>
              <a:off x="3680100" y="1019625"/>
              <a:ext cx="2853050" cy="753400"/>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lt2"/>
            </a:solidFill>
            <a:ln>
              <a:noFill/>
            </a:ln>
          </p:spPr>
          <p:txBody>
            <a:bodyPr spcFirstLastPara="1" wrap="square" lIns="548625" tIns="91425" rIns="548625" bIns="91425" anchor="ctr" anchorCtr="0">
              <a:noAutofit/>
            </a:bodyPr>
            <a:lstStyle/>
            <a:p>
              <a:pPr lvl="0" algn="ctr"/>
              <a:r>
                <a:rPr lang="en-IN" sz="1200" b="1">
                  <a:solidFill>
                    <a:srgbClr val="00B050"/>
                  </a:solidFill>
                  <a:ea typeface="+mn-lt"/>
                  <a:cs typeface="+mn-lt"/>
                </a:rPr>
                <a:t>Memory profiling</a:t>
              </a:r>
            </a:p>
          </p:txBody>
        </p:sp>
      </p:grpSp>
      <p:grpSp>
        <p:nvGrpSpPr>
          <p:cNvPr id="362" name="Google Shape;92;p16">
            <a:extLst>
              <a:ext uri="{FF2B5EF4-FFF2-40B4-BE49-F238E27FC236}">
                <a16:creationId xmlns:a16="http://schemas.microsoft.com/office/drawing/2014/main" id="{1F5DF214-AF60-44C6-81A7-C297039961FA}"/>
              </a:ext>
            </a:extLst>
          </p:cNvPr>
          <p:cNvGrpSpPr/>
          <p:nvPr/>
        </p:nvGrpSpPr>
        <p:grpSpPr>
          <a:xfrm>
            <a:off x="1595876" y="5849640"/>
            <a:ext cx="3860738" cy="711929"/>
            <a:chOff x="2610900" y="1837425"/>
            <a:chExt cx="3860738" cy="923350"/>
          </a:xfrm>
        </p:grpSpPr>
        <p:sp>
          <p:nvSpPr>
            <p:cNvPr id="363" name="Google Shape;93;p16">
              <a:extLst>
                <a:ext uri="{FF2B5EF4-FFF2-40B4-BE49-F238E27FC236}">
                  <a16:creationId xmlns:a16="http://schemas.microsoft.com/office/drawing/2014/main" id="{26552CB7-B85E-46CE-84C8-C7DB7080F231}"/>
                </a:ext>
              </a:extLst>
            </p:cNvPr>
            <p:cNvSpPr txBox="1"/>
            <p:nvPr/>
          </p:nvSpPr>
          <p:spPr>
            <a:xfrm>
              <a:off x="5682938" y="2058500"/>
              <a:ext cx="788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999999"/>
                  </a:solidFill>
                  <a:latin typeface="Fira Sans Extra Condensed Medium"/>
                  <a:ea typeface="Fira Sans Extra Condensed Medium"/>
                  <a:cs typeface="Fira Sans Extra Condensed Medium"/>
                  <a:sym typeface="Fira Sans Extra Condensed Medium"/>
                </a:rPr>
                <a:t>08</a:t>
              </a:r>
              <a:endParaRPr sz="3500">
                <a:solidFill>
                  <a:srgbClr val="999999"/>
                </a:solidFill>
                <a:latin typeface="Fira Sans Extra Condensed Medium"/>
                <a:ea typeface="Fira Sans Extra Condensed Medium"/>
                <a:cs typeface="Fira Sans Extra Condensed Medium"/>
                <a:sym typeface="Fira Sans Extra Condensed Medium"/>
              </a:endParaRPr>
            </a:p>
          </p:txBody>
        </p:sp>
        <p:sp>
          <p:nvSpPr>
            <p:cNvPr id="364" name="Google Shape;94;p16">
              <a:extLst>
                <a:ext uri="{FF2B5EF4-FFF2-40B4-BE49-F238E27FC236}">
                  <a16:creationId xmlns:a16="http://schemas.microsoft.com/office/drawing/2014/main" id="{B6259A56-528C-425D-93E9-671C7A47C7A2}"/>
                </a:ext>
              </a:extLst>
            </p:cNvPr>
            <p:cNvSpPr/>
            <p:nvPr/>
          </p:nvSpPr>
          <p:spPr>
            <a:xfrm>
              <a:off x="5111825" y="1837425"/>
              <a:ext cx="565850" cy="923350"/>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95;p16">
              <a:extLst>
                <a:ext uri="{FF2B5EF4-FFF2-40B4-BE49-F238E27FC236}">
                  <a16:creationId xmlns:a16="http://schemas.microsoft.com/office/drawing/2014/main" id="{C9AC81E8-3796-4B2E-9108-A71E13856245}"/>
                </a:ext>
              </a:extLst>
            </p:cNvPr>
            <p:cNvSpPr/>
            <p:nvPr/>
          </p:nvSpPr>
          <p:spPr>
            <a:xfrm>
              <a:off x="5438650" y="2149825"/>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96;p16">
              <a:extLst>
                <a:ext uri="{FF2B5EF4-FFF2-40B4-BE49-F238E27FC236}">
                  <a16:creationId xmlns:a16="http://schemas.microsoft.com/office/drawing/2014/main" id="{A331880F-6DFC-4B5D-AEC2-62293FA72E51}"/>
                </a:ext>
              </a:extLst>
            </p:cNvPr>
            <p:cNvSpPr/>
            <p:nvPr/>
          </p:nvSpPr>
          <p:spPr>
            <a:xfrm>
              <a:off x="2610900" y="1922425"/>
              <a:ext cx="285307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lt2"/>
            </a:solidFill>
            <a:ln>
              <a:noFill/>
            </a:ln>
          </p:spPr>
          <p:txBody>
            <a:bodyPr spcFirstLastPara="1" wrap="square" lIns="548625" tIns="91425" rIns="548625" bIns="91425" anchor="ctr" anchorCtr="0">
              <a:noAutofit/>
            </a:bodyPr>
            <a:lstStyle/>
            <a:p>
              <a:pPr lvl="0" algn="ctr"/>
              <a:r>
                <a:rPr lang="en-IN" sz="1200" b="1">
                  <a:solidFill>
                    <a:srgbClr val="00B050"/>
                  </a:solidFill>
                  <a:ea typeface="+mn-lt"/>
                  <a:cs typeface="+mn-lt"/>
                </a:rPr>
                <a:t>Release cadence</a:t>
              </a:r>
            </a:p>
          </p:txBody>
        </p:sp>
      </p:grpSp>
      <p:grpSp>
        <p:nvGrpSpPr>
          <p:cNvPr id="367" name="Google Shape;110;p16">
            <a:extLst>
              <a:ext uri="{FF2B5EF4-FFF2-40B4-BE49-F238E27FC236}">
                <a16:creationId xmlns:a16="http://schemas.microsoft.com/office/drawing/2014/main" id="{49AB96BB-2915-4848-AD73-C88C6A298AB1}"/>
              </a:ext>
            </a:extLst>
          </p:cNvPr>
          <p:cNvGrpSpPr/>
          <p:nvPr/>
        </p:nvGrpSpPr>
        <p:grpSpPr>
          <a:xfrm>
            <a:off x="1654788" y="5186424"/>
            <a:ext cx="3859525" cy="712102"/>
            <a:chOff x="2673625" y="934650"/>
            <a:chExt cx="3859525" cy="923575"/>
          </a:xfrm>
        </p:grpSpPr>
        <p:sp>
          <p:nvSpPr>
            <p:cNvPr id="368" name="Google Shape;111;p16">
              <a:extLst>
                <a:ext uri="{FF2B5EF4-FFF2-40B4-BE49-F238E27FC236}">
                  <a16:creationId xmlns:a16="http://schemas.microsoft.com/office/drawing/2014/main" id="{F1BEA15F-9F32-4ACA-AF6E-3F044F09C5EC}"/>
                </a:ext>
              </a:extLst>
            </p:cNvPr>
            <p:cNvSpPr txBox="1"/>
            <p:nvPr/>
          </p:nvSpPr>
          <p:spPr>
            <a:xfrm>
              <a:off x="2673625" y="1155725"/>
              <a:ext cx="788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500">
                  <a:solidFill>
                    <a:schemeClr val="accent6"/>
                  </a:solidFill>
                  <a:latin typeface="Fira Sans Extra Condensed Medium"/>
                  <a:ea typeface="Fira Sans Extra Condensed Medium"/>
                  <a:cs typeface="Fira Sans Extra Condensed Medium"/>
                  <a:sym typeface="Fira Sans Extra Condensed Medium"/>
                </a:rPr>
                <a:t>07</a:t>
              </a:r>
              <a:endParaRPr sz="3500">
                <a:solidFill>
                  <a:schemeClr val="accent6"/>
                </a:solidFill>
                <a:latin typeface="Fira Sans Extra Condensed Medium"/>
                <a:ea typeface="Fira Sans Extra Condensed Medium"/>
                <a:cs typeface="Fira Sans Extra Condensed Medium"/>
                <a:sym typeface="Fira Sans Extra Condensed Medium"/>
              </a:endParaRPr>
            </a:p>
          </p:txBody>
        </p:sp>
        <p:sp>
          <p:nvSpPr>
            <p:cNvPr id="369" name="Google Shape;112;p16">
              <a:extLst>
                <a:ext uri="{FF2B5EF4-FFF2-40B4-BE49-F238E27FC236}">
                  <a16:creationId xmlns:a16="http://schemas.microsoft.com/office/drawing/2014/main" id="{30BEFF94-A084-4268-BA1E-E9F7F4E990C1}"/>
                </a:ext>
              </a:extLst>
            </p:cNvPr>
            <p:cNvSpPr/>
            <p:nvPr/>
          </p:nvSpPr>
          <p:spPr>
            <a:xfrm>
              <a:off x="3466375" y="934650"/>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13;p16">
              <a:extLst>
                <a:ext uri="{FF2B5EF4-FFF2-40B4-BE49-F238E27FC236}">
                  <a16:creationId xmlns:a16="http://schemas.microsoft.com/office/drawing/2014/main" id="{690863A4-2D0D-43A4-8C9F-876B1C475D6F}"/>
                </a:ext>
              </a:extLst>
            </p:cNvPr>
            <p:cNvSpPr/>
            <p:nvPr/>
          </p:nvSpPr>
          <p:spPr>
            <a:xfrm>
              <a:off x="3533650" y="1247050"/>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14;p16">
              <a:extLst>
                <a:ext uri="{FF2B5EF4-FFF2-40B4-BE49-F238E27FC236}">
                  <a16:creationId xmlns:a16="http://schemas.microsoft.com/office/drawing/2014/main" id="{945E6D98-3664-45C3-87A1-CF15B295B896}"/>
                </a:ext>
              </a:extLst>
            </p:cNvPr>
            <p:cNvSpPr/>
            <p:nvPr/>
          </p:nvSpPr>
          <p:spPr>
            <a:xfrm>
              <a:off x="3680100" y="1019625"/>
              <a:ext cx="2853050" cy="753400"/>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lt2"/>
            </a:solidFill>
            <a:ln>
              <a:noFill/>
            </a:ln>
          </p:spPr>
          <p:txBody>
            <a:bodyPr spcFirstLastPara="1" wrap="square" lIns="548625" tIns="91425" rIns="548625" bIns="91425" anchor="ctr" anchorCtr="0">
              <a:noAutofit/>
            </a:bodyPr>
            <a:lstStyle/>
            <a:p>
              <a:pPr lvl="0" algn="ctr"/>
              <a:r>
                <a:rPr lang="en-IN" sz="1200" b="1">
                  <a:solidFill>
                    <a:srgbClr val="00B050"/>
                  </a:solidFill>
                  <a:ea typeface="+mn-lt"/>
                  <a:cs typeface="+mn-lt"/>
                </a:rPr>
                <a:t>Monitoring &amp; Alerting</a:t>
              </a:r>
            </a:p>
          </p:txBody>
        </p:sp>
      </p:grpSp>
      <p:pic>
        <p:nvPicPr>
          <p:cNvPr id="1026" name="Picture 2" descr="Checkmark PNG, Checkmark Transparent Background - FreeIconsPNG">
            <a:extLst>
              <a:ext uri="{FF2B5EF4-FFF2-40B4-BE49-F238E27FC236}">
                <a16:creationId xmlns:a16="http://schemas.microsoft.com/office/drawing/2014/main" id="{6EDFF92C-437A-41FB-AFD1-6FFE57F20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8348" y="2191771"/>
            <a:ext cx="683394" cy="649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ork in progress - Free marketing icons">
            <a:extLst>
              <a:ext uri="{FF2B5EF4-FFF2-40B4-BE49-F238E27FC236}">
                <a16:creationId xmlns:a16="http://schemas.microsoft.com/office/drawing/2014/main" id="{A1FF7FBB-25F7-4AE1-8D3F-7FE6978A8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459" y="3158113"/>
            <a:ext cx="811883" cy="81188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Work in progress - Free marketing icons">
            <a:extLst>
              <a:ext uri="{FF2B5EF4-FFF2-40B4-BE49-F238E27FC236}">
                <a16:creationId xmlns:a16="http://schemas.microsoft.com/office/drawing/2014/main" id="{A3204BD8-C4C0-4ED0-8C2F-711560433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4229" y="4147914"/>
            <a:ext cx="811883" cy="81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55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500"/>
                                        <p:tgtEl>
                                          <p:spTgt spid="249"/>
                                        </p:tgtEl>
                                      </p:cBhvr>
                                    </p:animEffect>
                                  </p:childTnLst>
                                </p:cTn>
                              </p:par>
                              <p:par>
                                <p:cTn id="8" presetID="10" presetClass="entr" presetSubtype="0" fill="hold" nodeType="withEffect">
                                  <p:stCondLst>
                                    <p:cond delay="0"/>
                                  </p:stCondLst>
                                  <p:childTnLst>
                                    <p:set>
                                      <p:cBhvr>
                                        <p:cTn id="9" dur="1" fill="hold">
                                          <p:stCondLst>
                                            <p:cond delay="0"/>
                                          </p:stCondLst>
                                        </p:cTn>
                                        <p:tgtEl>
                                          <p:spTgt spid="267"/>
                                        </p:tgtEl>
                                        <p:attrNameLst>
                                          <p:attrName>style.visibility</p:attrName>
                                        </p:attrNameLst>
                                      </p:cBhvr>
                                      <p:to>
                                        <p:strVal val="visible"/>
                                      </p:to>
                                    </p:set>
                                    <p:animEffect transition="in" filter="fade">
                                      <p:cBhvr>
                                        <p:cTn id="10" dur="500"/>
                                        <p:tgtEl>
                                          <p:spTgt spid="267"/>
                                        </p:tgtEl>
                                      </p:cBhvr>
                                    </p:animEffect>
                                  </p:childTnLst>
                                </p:cTn>
                              </p:par>
                              <p:par>
                                <p:cTn id="11" presetID="10" presetClass="entr" presetSubtype="0" fill="hold" nodeType="withEffect">
                                  <p:stCondLst>
                                    <p:cond delay="0"/>
                                  </p:stCondLst>
                                  <p:childTnLst>
                                    <p:set>
                                      <p:cBhvr>
                                        <p:cTn id="12" dur="1" fill="hold">
                                          <p:stCondLst>
                                            <p:cond delay="0"/>
                                          </p:stCondLst>
                                        </p:cTn>
                                        <p:tgtEl>
                                          <p:spTgt spid="342"/>
                                        </p:tgtEl>
                                        <p:attrNameLst>
                                          <p:attrName>style.visibility</p:attrName>
                                        </p:attrNameLst>
                                      </p:cBhvr>
                                      <p:to>
                                        <p:strVal val="visible"/>
                                      </p:to>
                                    </p:set>
                                    <p:animEffect transition="in" filter="fade">
                                      <p:cBhvr>
                                        <p:cTn id="13" dur="500"/>
                                        <p:tgtEl>
                                          <p:spTgt spid="342"/>
                                        </p:tgtEl>
                                      </p:cBhvr>
                                    </p:animEffect>
                                  </p:childTnLst>
                                </p:cTn>
                              </p:par>
                              <p:par>
                                <p:cTn id="14" presetID="10" presetClass="entr" presetSubtype="0" fill="hold" nodeType="withEffect">
                                  <p:stCondLst>
                                    <p:cond delay="0"/>
                                  </p:stCondLst>
                                  <p:childTnLst>
                                    <p:set>
                                      <p:cBhvr>
                                        <p:cTn id="15" dur="1" fill="hold">
                                          <p:stCondLst>
                                            <p:cond delay="0"/>
                                          </p:stCondLst>
                                        </p:cTn>
                                        <p:tgtEl>
                                          <p:spTgt spid="347"/>
                                        </p:tgtEl>
                                        <p:attrNameLst>
                                          <p:attrName>style.visibility</p:attrName>
                                        </p:attrNameLst>
                                      </p:cBhvr>
                                      <p:to>
                                        <p:strVal val="visible"/>
                                      </p:to>
                                    </p:set>
                                    <p:animEffect transition="in" filter="fade">
                                      <p:cBhvr>
                                        <p:cTn id="16" dur="500"/>
                                        <p:tgtEl>
                                          <p:spTgt spid="347"/>
                                        </p:tgtEl>
                                      </p:cBhvr>
                                    </p:animEffect>
                                  </p:childTnLst>
                                </p:cTn>
                              </p:par>
                              <p:par>
                                <p:cTn id="17" presetID="10" presetClass="entr" presetSubtype="0" fill="hold" nodeType="withEffect">
                                  <p:stCondLst>
                                    <p:cond delay="0"/>
                                  </p:stCondLst>
                                  <p:childTnLst>
                                    <p:set>
                                      <p:cBhvr>
                                        <p:cTn id="18" dur="1" fill="hold">
                                          <p:stCondLst>
                                            <p:cond delay="0"/>
                                          </p:stCondLst>
                                        </p:cTn>
                                        <p:tgtEl>
                                          <p:spTgt spid="352"/>
                                        </p:tgtEl>
                                        <p:attrNameLst>
                                          <p:attrName>style.visibility</p:attrName>
                                        </p:attrNameLst>
                                      </p:cBhvr>
                                      <p:to>
                                        <p:strVal val="visible"/>
                                      </p:to>
                                    </p:set>
                                    <p:animEffect transition="in" filter="fade">
                                      <p:cBhvr>
                                        <p:cTn id="19" dur="500"/>
                                        <p:tgtEl>
                                          <p:spTgt spid="352"/>
                                        </p:tgtEl>
                                      </p:cBhvr>
                                    </p:animEffect>
                                  </p:childTnLst>
                                </p:cTn>
                              </p:par>
                              <p:par>
                                <p:cTn id="20" presetID="10" presetClass="entr" presetSubtype="0" fill="hold" nodeType="withEffect">
                                  <p:stCondLst>
                                    <p:cond delay="0"/>
                                  </p:stCondLst>
                                  <p:childTnLst>
                                    <p:set>
                                      <p:cBhvr>
                                        <p:cTn id="21" dur="1" fill="hold">
                                          <p:stCondLst>
                                            <p:cond delay="0"/>
                                          </p:stCondLst>
                                        </p:cTn>
                                        <p:tgtEl>
                                          <p:spTgt spid="357"/>
                                        </p:tgtEl>
                                        <p:attrNameLst>
                                          <p:attrName>style.visibility</p:attrName>
                                        </p:attrNameLst>
                                      </p:cBhvr>
                                      <p:to>
                                        <p:strVal val="visible"/>
                                      </p:to>
                                    </p:set>
                                    <p:animEffect transition="in" filter="fade">
                                      <p:cBhvr>
                                        <p:cTn id="22" dur="500"/>
                                        <p:tgtEl>
                                          <p:spTgt spid="357"/>
                                        </p:tgtEl>
                                      </p:cBhvr>
                                    </p:animEffect>
                                  </p:childTnLst>
                                </p:cTn>
                              </p:par>
                              <p:par>
                                <p:cTn id="23" presetID="10" presetClass="entr" presetSubtype="0" fill="hold" nodeType="withEffect">
                                  <p:stCondLst>
                                    <p:cond delay="0"/>
                                  </p:stCondLst>
                                  <p:childTnLst>
                                    <p:set>
                                      <p:cBhvr>
                                        <p:cTn id="24" dur="1" fill="hold">
                                          <p:stCondLst>
                                            <p:cond delay="0"/>
                                          </p:stCondLst>
                                        </p:cTn>
                                        <p:tgtEl>
                                          <p:spTgt spid="362"/>
                                        </p:tgtEl>
                                        <p:attrNameLst>
                                          <p:attrName>style.visibility</p:attrName>
                                        </p:attrNameLst>
                                      </p:cBhvr>
                                      <p:to>
                                        <p:strVal val="visible"/>
                                      </p:to>
                                    </p:set>
                                    <p:animEffect transition="in" filter="fade">
                                      <p:cBhvr>
                                        <p:cTn id="25" dur="500"/>
                                        <p:tgtEl>
                                          <p:spTgt spid="362"/>
                                        </p:tgtEl>
                                      </p:cBhvr>
                                    </p:animEffect>
                                  </p:childTnLst>
                                </p:cTn>
                              </p:par>
                              <p:par>
                                <p:cTn id="26" presetID="10" presetClass="entr" presetSubtype="0" fill="hold" nodeType="withEffect">
                                  <p:stCondLst>
                                    <p:cond delay="0"/>
                                  </p:stCondLst>
                                  <p:childTnLst>
                                    <p:set>
                                      <p:cBhvr>
                                        <p:cTn id="27" dur="1" fill="hold">
                                          <p:stCondLst>
                                            <p:cond delay="0"/>
                                          </p:stCondLst>
                                        </p:cTn>
                                        <p:tgtEl>
                                          <p:spTgt spid="367"/>
                                        </p:tgtEl>
                                        <p:attrNameLst>
                                          <p:attrName>style.visibility</p:attrName>
                                        </p:attrNameLst>
                                      </p:cBhvr>
                                      <p:to>
                                        <p:strVal val="visible"/>
                                      </p:to>
                                    </p:set>
                                    <p:animEffect transition="in" filter="fade">
                                      <p:cBhvr>
                                        <p:cTn id="28" dur="500"/>
                                        <p:tgtEl>
                                          <p:spTgt spid="36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animEffect transition="in" filter="fade">
                                      <p:cBhvr>
                                        <p:cTn id="33" dur="500"/>
                                        <p:tgtEl>
                                          <p:spTgt spid="225"/>
                                        </p:tgtEl>
                                      </p:cBhvr>
                                    </p:animEffect>
                                  </p:childTnLst>
                                </p:cTn>
                              </p:par>
                              <p:par>
                                <p:cTn id="34" presetID="10" presetClass="entr" presetSubtype="0" fill="hold" nodeType="withEffect">
                                  <p:stCondLst>
                                    <p:cond delay="0"/>
                                  </p:stCondLst>
                                  <p:childTnLst>
                                    <p:set>
                                      <p:cBhvr>
                                        <p:cTn id="35" dur="1" fill="hold">
                                          <p:stCondLst>
                                            <p:cond delay="0"/>
                                          </p:stCondLst>
                                        </p:cTn>
                                        <p:tgtEl>
                                          <p:spTgt spid="231"/>
                                        </p:tgtEl>
                                        <p:attrNameLst>
                                          <p:attrName>style.visibility</p:attrName>
                                        </p:attrNameLst>
                                      </p:cBhvr>
                                      <p:to>
                                        <p:strVal val="visible"/>
                                      </p:to>
                                    </p:set>
                                    <p:animEffect transition="in" filter="fade">
                                      <p:cBhvr>
                                        <p:cTn id="36" dur="500"/>
                                        <p:tgtEl>
                                          <p:spTgt spid="231"/>
                                        </p:tgtEl>
                                      </p:cBhvr>
                                    </p:animEffect>
                                  </p:childTnLst>
                                </p:cTn>
                              </p:par>
                              <p:par>
                                <p:cTn id="37" presetID="10" presetClass="entr" presetSubtype="0" fill="hold" nodeType="withEffect">
                                  <p:stCondLst>
                                    <p:cond delay="0"/>
                                  </p:stCondLst>
                                  <p:childTnLst>
                                    <p:set>
                                      <p:cBhvr>
                                        <p:cTn id="38" dur="1" fill="hold">
                                          <p:stCondLst>
                                            <p:cond delay="0"/>
                                          </p:stCondLst>
                                        </p:cTn>
                                        <p:tgtEl>
                                          <p:spTgt spid="237"/>
                                        </p:tgtEl>
                                        <p:attrNameLst>
                                          <p:attrName>style.visibility</p:attrName>
                                        </p:attrNameLst>
                                      </p:cBhvr>
                                      <p:to>
                                        <p:strVal val="visible"/>
                                      </p:to>
                                    </p:set>
                                    <p:animEffect transition="in" filter="fade">
                                      <p:cBhvr>
                                        <p:cTn id="39" dur="500"/>
                                        <p:tgtEl>
                                          <p:spTgt spid="2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26"/>
                                        </p:tgtEl>
                                        <p:attrNameLst>
                                          <p:attrName>style.visibility</p:attrName>
                                        </p:attrNameLst>
                                      </p:cBhvr>
                                      <p:to>
                                        <p:strVal val="visible"/>
                                      </p:to>
                                    </p:set>
                                    <p:animEffect transition="in" filter="fade">
                                      <p:cBhvr>
                                        <p:cTn id="44" dur="500"/>
                                        <p:tgtEl>
                                          <p:spTgt spid="1026"/>
                                        </p:tgtEl>
                                      </p:cBhvr>
                                    </p:animEffect>
                                  </p:childTnLst>
                                </p:cTn>
                              </p:par>
                              <p:par>
                                <p:cTn id="45" presetID="10" presetClass="entr" presetSubtype="0" fill="hold" nodeType="withEffect">
                                  <p:stCondLst>
                                    <p:cond delay="0"/>
                                  </p:stCondLst>
                                  <p:childTnLst>
                                    <p:set>
                                      <p:cBhvr>
                                        <p:cTn id="46" dur="1" fill="hold">
                                          <p:stCondLst>
                                            <p:cond delay="0"/>
                                          </p:stCondLst>
                                        </p:cTn>
                                        <p:tgtEl>
                                          <p:spTgt spid="1028"/>
                                        </p:tgtEl>
                                        <p:attrNameLst>
                                          <p:attrName>style.visibility</p:attrName>
                                        </p:attrNameLst>
                                      </p:cBhvr>
                                      <p:to>
                                        <p:strVal val="visible"/>
                                      </p:to>
                                    </p:set>
                                    <p:animEffect transition="in" filter="fade">
                                      <p:cBhvr>
                                        <p:cTn id="47" dur="500"/>
                                        <p:tgtEl>
                                          <p:spTgt spid="1028"/>
                                        </p:tgtEl>
                                      </p:cBhvr>
                                    </p:animEffect>
                                  </p:childTnLst>
                                </p:cTn>
                              </p:par>
                              <p:par>
                                <p:cTn id="48" presetID="10" presetClass="entr" presetSubtype="0" fill="hold"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2BBCD1-CE97-47FF-8681-B77D415FD112}"/>
              </a:ext>
            </a:extLst>
          </p:cNvPr>
          <p:cNvSpPr>
            <a:spLocks noGrp="1"/>
          </p:cNvSpPr>
          <p:nvPr>
            <p:ph type="sldNum" sz="quarter" idx="10"/>
          </p:nvPr>
        </p:nvSpPr>
        <p:spPr>
          <a:xfrm>
            <a:off x="4903873" y="4198371"/>
            <a:ext cx="274320" cy="728652"/>
          </a:xfrm>
        </p:spPr>
        <p:txBody>
          <a:bodyPr/>
          <a:lstStyle/>
          <a:p>
            <a:fld id="{58B792A5-9BAE-6942-BFE1-9FCDB51EA51E}" type="slidenum">
              <a:rPr lang="en-US" smtClean="0"/>
              <a:pPr/>
              <a:t>8</a:t>
            </a:fld>
            <a:endParaRPr lang="en-US"/>
          </a:p>
        </p:txBody>
      </p:sp>
      <p:sp>
        <p:nvSpPr>
          <p:cNvPr id="243" name="Rectangle 242">
            <a:extLst>
              <a:ext uri="{FF2B5EF4-FFF2-40B4-BE49-F238E27FC236}">
                <a16:creationId xmlns:a16="http://schemas.microsoft.com/office/drawing/2014/main" id="{8A7CF725-0B6E-4658-8287-1EAD1C20BC40}"/>
              </a:ext>
            </a:extLst>
          </p:cNvPr>
          <p:cNvSpPr/>
          <p:nvPr/>
        </p:nvSpPr>
        <p:spPr>
          <a:xfrm>
            <a:off x="236038" y="166014"/>
            <a:ext cx="6252033" cy="584775"/>
          </a:xfrm>
          <a:prstGeom prst="rect">
            <a:avLst/>
          </a:prstGeom>
        </p:spPr>
        <p:txBody>
          <a:bodyPr wrap="none" lIns="91440" tIns="45720" rIns="91440" bIns="45720" anchor="t">
            <a:spAutoFit/>
          </a:bodyPr>
          <a:lstStyle/>
          <a:p>
            <a:r>
              <a:rPr lang="en-US" sz="3200" spc="50">
                <a:solidFill>
                  <a:schemeClr val="accent1"/>
                </a:solidFill>
                <a:latin typeface="Futura Next Medium"/>
              </a:rPr>
              <a:t>Testing and Engineering POVs</a:t>
            </a:r>
            <a:endParaRPr lang="en-US"/>
          </a:p>
        </p:txBody>
      </p:sp>
      <p:grpSp>
        <p:nvGrpSpPr>
          <p:cNvPr id="66" name="Google Shape;867;p33">
            <a:extLst>
              <a:ext uri="{FF2B5EF4-FFF2-40B4-BE49-F238E27FC236}">
                <a16:creationId xmlns:a16="http://schemas.microsoft.com/office/drawing/2014/main" id="{30EB1B2E-6DDB-4E91-AA60-E032853410C4}"/>
              </a:ext>
            </a:extLst>
          </p:cNvPr>
          <p:cNvGrpSpPr/>
          <p:nvPr/>
        </p:nvGrpSpPr>
        <p:grpSpPr>
          <a:xfrm>
            <a:off x="1658459" y="892291"/>
            <a:ext cx="3351925" cy="727860"/>
            <a:chOff x="4860575" y="633850"/>
            <a:chExt cx="3351925" cy="938825"/>
          </a:xfrm>
        </p:grpSpPr>
        <p:sp>
          <p:nvSpPr>
            <p:cNvPr id="67" name="Google Shape;868;p33">
              <a:extLst>
                <a:ext uri="{FF2B5EF4-FFF2-40B4-BE49-F238E27FC236}">
                  <a16:creationId xmlns:a16="http://schemas.microsoft.com/office/drawing/2014/main" id="{5414C2C0-FB62-4C59-A533-681A567AA40F}"/>
                </a:ext>
              </a:extLst>
            </p:cNvPr>
            <p:cNvSpPr/>
            <p:nvPr/>
          </p:nvSpPr>
          <p:spPr>
            <a:xfrm>
              <a:off x="5329975" y="699925"/>
              <a:ext cx="2882525" cy="806675"/>
            </a:xfrm>
            <a:custGeom>
              <a:avLst/>
              <a:gdLst/>
              <a:ahLst/>
              <a:cxnLst/>
              <a:rect l="l" t="t" r="r" b="b"/>
              <a:pathLst>
                <a:path w="115301" h="32267" extrusionOk="0">
                  <a:moveTo>
                    <a:pt x="32278" y="1"/>
                  </a:moveTo>
                  <a:cubicBezTo>
                    <a:pt x="23361" y="1"/>
                    <a:pt x="16133" y="7216"/>
                    <a:pt x="16133" y="16133"/>
                  </a:cubicBezTo>
                  <a:cubicBezTo>
                    <a:pt x="16133" y="25039"/>
                    <a:pt x="8918" y="32266"/>
                    <a:pt x="1" y="32266"/>
                  </a:cubicBezTo>
                  <a:lnTo>
                    <a:pt x="99108" y="32266"/>
                  </a:lnTo>
                  <a:cubicBezTo>
                    <a:pt x="103561" y="32266"/>
                    <a:pt x="107609" y="30469"/>
                    <a:pt x="110526" y="27540"/>
                  </a:cubicBezTo>
                  <a:cubicBezTo>
                    <a:pt x="113491" y="24575"/>
                    <a:pt x="115301" y="20467"/>
                    <a:pt x="115253" y="15931"/>
                  </a:cubicBezTo>
                  <a:cubicBezTo>
                    <a:pt x="115134" y="7025"/>
                    <a:pt x="107597" y="1"/>
                    <a:pt x="98691" y="1"/>
                  </a:cubicBezTo>
                  <a:close/>
                </a:path>
              </a:pathLst>
            </a:custGeom>
            <a:solidFill>
              <a:schemeClr val="accent2"/>
            </a:solidFill>
            <a:ln>
              <a:noFill/>
            </a:ln>
          </p:spPr>
          <p:txBody>
            <a:bodyPr spcFirstLastPara="1" wrap="square" lIns="731500" tIns="91425" rIns="274300" bIns="91425" anchor="ctr" anchorCtr="0">
              <a:noAutofit/>
            </a:bodyPr>
            <a:lstStyle/>
            <a:p>
              <a:pPr marL="0" lvl="0" indent="0" algn="ctr" rtl="0">
                <a:spcBef>
                  <a:spcPts val="0"/>
                </a:spcBef>
                <a:spcAft>
                  <a:spcPts val="0"/>
                </a:spcAft>
                <a:buClr>
                  <a:schemeClr val="dk1"/>
                </a:buClr>
                <a:buSzPts val="1100"/>
                <a:buFont typeface="Arial"/>
                <a:buNone/>
              </a:pPr>
              <a:r>
                <a:rPr lang="en-US" sz="1200">
                  <a:solidFill>
                    <a:srgbClr val="FFFFFF"/>
                  </a:solidFill>
                  <a:latin typeface="+mj-lt"/>
                  <a:ea typeface="Roboto"/>
                  <a:cs typeface="Roboto"/>
                  <a:sym typeface="Roboto"/>
                </a:rPr>
                <a:t>100% method coverage</a:t>
              </a:r>
              <a:endParaRPr sz="1200">
                <a:solidFill>
                  <a:srgbClr val="FFFFFF"/>
                </a:solidFill>
                <a:latin typeface="+mj-lt"/>
                <a:ea typeface="Roboto"/>
                <a:cs typeface="Roboto"/>
                <a:sym typeface="Roboto"/>
              </a:endParaRPr>
            </a:p>
          </p:txBody>
        </p:sp>
        <p:sp>
          <p:nvSpPr>
            <p:cNvPr id="69" name="Google Shape;869;p33">
              <a:extLst>
                <a:ext uri="{FF2B5EF4-FFF2-40B4-BE49-F238E27FC236}">
                  <a16:creationId xmlns:a16="http://schemas.microsoft.com/office/drawing/2014/main" id="{C7C03FBD-0F13-4BC7-8A72-71E11FAB95C0}"/>
                </a:ext>
              </a:extLst>
            </p:cNvPr>
            <p:cNvSpPr/>
            <p:nvPr/>
          </p:nvSpPr>
          <p:spPr>
            <a:xfrm>
              <a:off x="4860575" y="633850"/>
              <a:ext cx="469425" cy="469425"/>
            </a:xfrm>
            <a:custGeom>
              <a:avLst/>
              <a:gdLst/>
              <a:ahLst/>
              <a:cxnLst/>
              <a:rect l="l" t="t" r="r" b="b"/>
              <a:pathLst>
                <a:path w="18777" h="18777" extrusionOk="0">
                  <a:moveTo>
                    <a:pt x="18777" y="0"/>
                  </a:moveTo>
                  <a:cubicBezTo>
                    <a:pt x="8406" y="0"/>
                    <a:pt x="0" y="8406"/>
                    <a:pt x="0" y="18776"/>
                  </a:cubicBezTo>
                  <a:lnTo>
                    <a:pt x="18777" y="18776"/>
                  </a:lnTo>
                  <a:lnTo>
                    <a:pt x="187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0;p33">
              <a:extLst>
                <a:ext uri="{FF2B5EF4-FFF2-40B4-BE49-F238E27FC236}">
                  <a16:creationId xmlns:a16="http://schemas.microsoft.com/office/drawing/2014/main" id="{060E6C31-DEA6-4CE6-8CE0-868F43DF5DE7}"/>
                </a:ext>
              </a:extLst>
            </p:cNvPr>
            <p:cNvSpPr/>
            <p:nvPr/>
          </p:nvSpPr>
          <p:spPr>
            <a:xfrm>
              <a:off x="5329975" y="1103250"/>
              <a:ext cx="469425" cy="469425"/>
            </a:xfrm>
            <a:custGeom>
              <a:avLst/>
              <a:gdLst/>
              <a:ahLst/>
              <a:cxnLst/>
              <a:rect l="l" t="t" r="r" b="b"/>
              <a:pathLst>
                <a:path w="18777" h="18777" extrusionOk="0">
                  <a:moveTo>
                    <a:pt x="1" y="0"/>
                  </a:moveTo>
                  <a:lnTo>
                    <a:pt x="1" y="18777"/>
                  </a:lnTo>
                  <a:cubicBezTo>
                    <a:pt x="10371" y="18777"/>
                    <a:pt x="18777" y="10371"/>
                    <a:pt x="187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1;p33">
              <a:extLst>
                <a:ext uri="{FF2B5EF4-FFF2-40B4-BE49-F238E27FC236}">
                  <a16:creationId xmlns:a16="http://schemas.microsoft.com/office/drawing/2014/main" id="{72D10DA0-B663-4392-95FC-8B6892D27750}"/>
                </a:ext>
              </a:extLst>
            </p:cNvPr>
            <p:cNvSpPr/>
            <p:nvPr/>
          </p:nvSpPr>
          <p:spPr>
            <a:xfrm>
              <a:off x="4926650" y="699925"/>
              <a:ext cx="806675" cy="806675"/>
            </a:xfrm>
            <a:custGeom>
              <a:avLst/>
              <a:gdLst/>
              <a:ahLst/>
              <a:cxnLst/>
              <a:rect l="l" t="t" r="r" b="b"/>
              <a:pathLst>
                <a:path w="32267" h="32267" extrusionOk="0">
                  <a:moveTo>
                    <a:pt x="16134" y="1"/>
                  </a:moveTo>
                  <a:cubicBezTo>
                    <a:pt x="7216" y="1"/>
                    <a:pt x="1" y="7216"/>
                    <a:pt x="1" y="16133"/>
                  </a:cubicBezTo>
                  <a:cubicBezTo>
                    <a:pt x="1" y="25039"/>
                    <a:pt x="7216" y="32266"/>
                    <a:pt x="16134" y="32266"/>
                  </a:cubicBezTo>
                  <a:cubicBezTo>
                    <a:pt x="25051" y="32266"/>
                    <a:pt x="32266" y="25039"/>
                    <a:pt x="32266" y="16133"/>
                  </a:cubicBezTo>
                  <a:cubicBezTo>
                    <a:pt x="32266" y="7216"/>
                    <a:pt x="25051" y="1"/>
                    <a:pt x="1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72;p33">
              <a:extLst>
                <a:ext uri="{FF2B5EF4-FFF2-40B4-BE49-F238E27FC236}">
                  <a16:creationId xmlns:a16="http://schemas.microsoft.com/office/drawing/2014/main" id="{D128398B-0CB1-4C5F-852F-6FCD33D12CA8}"/>
                </a:ext>
              </a:extLst>
            </p:cNvPr>
            <p:cNvSpPr/>
            <p:nvPr/>
          </p:nvSpPr>
          <p:spPr>
            <a:xfrm>
              <a:off x="5034700" y="807975"/>
              <a:ext cx="590575" cy="590575"/>
            </a:xfrm>
            <a:custGeom>
              <a:avLst/>
              <a:gdLst/>
              <a:ahLst/>
              <a:cxnLst/>
              <a:rect l="l" t="t" r="r" b="b"/>
              <a:pathLst>
                <a:path w="23623" h="23623" extrusionOk="0">
                  <a:moveTo>
                    <a:pt x="11812" y="0"/>
                  </a:moveTo>
                  <a:cubicBezTo>
                    <a:pt x="5287" y="0"/>
                    <a:pt x="1" y="5287"/>
                    <a:pt x="1" y="11811"/>
                  </a:cubicBezTo>
                  <a:cubicBezTo>
                    <a:pt x="1" y="18336"/>
                    <a:pt x="5287" y="23622"/>
                    <a:pt x="11812" y="23622"/>
                  </a:cubicBezTo>
                  <a:cubicBezTo>
                    <a:pt x="18336" y="23622"/>
                    <a:pt x="23623" y="18336"/>
                    <a:pt x="23623" y="11811"/>
                  </a:cubicBezTo>
                  <a:cubicBezTo>
                    <a:pt x="23623" y="5287"/>
                    <a:pt x="18336" y="0"/>
                    <a:pt x="11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01</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3" name="Google Shape;873;p33">
            <a:extLst>
              <a:ext uri="{FF2B5EF4-FFF2-40B4-BE49-F238E27FC236}">
                <a16:creationId xmlns:a16="http://schemas.microsoft.com/office/drawing/2014/main" id="{4A2A3164-C9FC-4DE3-B9F4-A7DCE241A7A6}"/>
              </a:ext>
            </a:extLst>
          </p:cNvPr>
          <p:cNvGrpSpPr/>
          <p:nvPr/>
        </p:nvGrpSpPr>
        <p:grpSpPr>
          <a:xfrm>
            <a:off x="1657259" y="1576272"/>
            <a:ext cx="3351925" cy="727596"/>
            <a:chOff x="4859375" y="1605400"/>
            <a:chExt cx="3351925" cy="938525"/>
          </a:xfrm>
        </p:grpSpPr>
        <p:sp>
          <p:nvSpPr>
            <p:cNvPr id="74" name="Google Shape;874;p33">
              <a:extLst>
                <a:ext uri="{FF2B5EF4-FFF2-40B4-BE49-F238E27FC236}">
                  <a16:creationId xmlns:a16="http://schemas.microsoft.com/office/drawing/2014/main" id="{480C2D28-E5E3-4221-A0E6-A3AFCFEE7FF8}"/>
                </a:ext>
              </a:extLst>
            </p:cNvPr>
            <p:cNvSpPr/>
            <p:nvPr/>
          </p:nvSpPr>
          <p:spPr>
            <a:xfrm>
              <a:off x="4859375" y="1671174"/>
              <a:ext cx="2882525" cy="806974"/>
            </a:xfrm>
            <a:custGeom>
              <a:avLst/>
              <a:gdLst/>
              <a:ahLst/>
              <a:cxnLst/>
              <a:rect l="l" t="t" r="r" b="b"/>
              <a:pathLst>
                <a:path w="115301" h="32279" extrusionOk="0">
                  <a:moveTo>
                    <a:pt x="16610" y="1"/>
                  </a:moveTo>
                  <a:cubicBezTo>
                    <a:pt x="7704" y="1"/>
                    <a:pt x="167" y="7037"/>
                    <a:pt x="60" y="15931"/>
                  </a:cubicBezTo>
                  <a:cubicBezTo>
                    <a:pt x="1" y="20467"/>
                    <a:pt x="1810" y="24587"/>
                    <a:pt x="4775" y="27552"/>
                  </a:cubicBezTo>
                  <a:cubicBezTo>
                    <a:pt x="7692" y="30469"/>
                    <a:pt x="11740" y="32278"/>
                    <a:pt x="16193" y="32278"/>
                  </a:cubicBezTo>
                  <a:lnTo>
                    <a:pt x="115301" y="32278"/>
                  </a:lnTo>
                  <a:cubicBezTo>
                    <a:pt x="106395" y="32278"/>
                    <a:pt x="99168" y="25051"/>
                    <a:pt x="99168" y="16145"/>
                  </a:cubicBezTo>
                  <a:cubicBezTo>
                    <a:pt x="99168" y="7228"/>
                    <a:pt x="91941" y="1"/>
                    <a:pt x="83023" y="1"/>
                  </a:cubicBezTo>
                  <a:close/>
                </a:path>
              </a:pathLst>
            </a:custGeom>
            <a:solidFill>
              <a:schemeClr val="accent2"/>
            </a:solidFill>
            <a:ln>
              <a:noFill/>
            </a:ln>
          </p:spPr>
          <p:txBody>
            <a:bodyPr spcFirstLastPara="1" wrap="square" lIns="274300" tIns="91425" rIns="731500" bIns="91425" anchor="ctr" anchorCtr="0">
              <a:noAutofit/>
            </a:bodyPr>
            <a:lstStyle/>
            <a:p>
              <a:pPr lvl="0" algn="ctr"/>
              <a:r>
                <a:rPr lang="en-US" sz="1200">
                  <a:solidFill>
                    <a:schemeClr val="bg1"/>
                  </a:solidFill>
                  <a:latin typeface="Futura Next Book"/>
                </a:rPr>
                <a:t>95% block/line coverage</a:t>
              </a:r>
            </a:p>
          </p:txBody>
        </p:sp>
        <p:sp>
          <p:nvSpPr>
            <p:cNvPr id="75" name="Google Shape;875;p33">
              <a:extLst>
                <a:ext uri="{FF2B5EF4-FFF2-40B4-BE49-F238E27FC236}">
                  <a16:creationId xmlns:a16="http://schemas.microsoft.com/office/drawing/2014/main" id="{F341C8DA-3DC5-4C62-8502-7377A917C772}"/>
                </a:ext>
              </a:extLst>
            </p:cNvPr>
            <p:cNvSpPr/>
            <p:nvPr/>
          </p:nvSpPr>
          <p:spPr>
            <a:xfrm>
              <a:off x="7741875" y="1605400"/>
              <a:ext cx="469425" cy="469425"/>
            </a:xfrm>
            <a:custGeom>
              <a:avLst/>
              <a:gdLst/>
              <a:ahLst/>
              <a:cxnLst/>
              <a:rect l="l" t="t" r="r" b="b"/>
              <a:pathLst>
                <a:path w="18777" h="18777" extrusionOk="0">
                  <a:moveTo>
                    <a:pt x="1" y="0"/>
                  </a:moveTo>
                  <a:lnTo>
                    <a:pt x="1" y="18776"/>
                  </a:lnTo>
                  <a:lnTo>
                    <a:pt x="18777" y="18776"/>
                  </a:lnTo>
                  <a:cubicBezTo>
                    <a:pt x="18777" y="8406"/>
                    <a:pt x="1037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6;p33">
              <a:extLst>
                <a:ext uri="{FF2B5EF4-FFF2-40B4-BE49-F238E27FC236}">
                  <a16:creationId xmlns:a16="http://schemas.microsoft.com/office/drawing/2014/main" id="{B955C1ED-CAED-4A9C-A3E5-9468867C0824}"/>
                </a:ext>
              </a:extLst>
            </p:cNvPr>
            <p:cNvSpPr/>
            <p:nvPr/>
          </p:nvSpPr>
          <p:spPr>
            <a:xfrm>
              <a:off x="7272475" y="2074800"/>
              <a:ext cx="469425" cy="469125"/>
            </a:xfrm>
            <a:custGeom>
              <a:avLst/>
              <a:gdLst/>
              <a:ahLst/>
              <a:cxnLst/>
              <a:rect l="l" t="t" r="r" b="b"/>
              <a:pathLst>
                <a:path w="18777" h="18765" extrusionOk="0">
                  <a:moveTo>
                    <a:pt x="1" y="0"/>
                  </a:moveTo>
                  <a:cubicBezTo>
                    <a:pt x="1" y="10359"/>
                    <a:pt x="8407" y="18765"/>
                    <a:pt x="18777" y="18765"/>
                  </a:cubicBezTo>
                  <a:lnTo>
                    <a:pt x="187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7;p33">
              <a:extLst>
                <a:ext uri="{FF2B5EF4-FFF2-40B4-BE49-F238E27FC236}">
                  <a16:creationId xmlns:a16="http://schemas.microsoft.com/office/drawing/2014/main" id="{D3E80666-AE8E-44DF-BD0D-4AE5F096D632}"/>
                </a:ext>
              </a:extLst>
            </p:cNvPr>
            <p:cNvSpPr/>
            <p:nvPr/>
          </p:nvSpPr>
          <p:spPr>
            <a:xfrm>
              <a:off x="7338550" y="1671175"/>
              <a:ext cx="806675" cy="806975"/>
            </a:xfrm>
            <a:custGeom>
              <a:avLst/>
              <a:gdLst/>
              <a:ahLst/>
              <a:cxnLst/>
              <a:rect l="l" t="t" r="r" b="b"/>
              <a:pathLst>
                <a:path w="32267" h="32279" extrusionOk="0">
                  <a:moveTo>
                    <a:pt x="16134" y="1"/>
                  </a:moveTo>
                  <a:cubicBezTo>
                    <a:pt x="7228" y="1"/>
                    <a:pt x="1" y="7228"/>
                    <a:pt x="1" y="16145"/>
                  </a:cubicBezTo>
                  <a:cubicBezTo>
                    <a:pt x="1" y="25051"/>
                    <a:pt x="7228" y="32278"/>
                    <a:pt x="16134" y="32278"/>
                  </a:cubicBezTo>
                  <a:cubicBezTo>
                    <a:pt x="25052" y="32278"/>
                    <a:pt x="32267" y="25051"/>
                    <a:pt x="32267" y="16145"/>
                  </a:cubicBezTo>
                  <a:cubicBezTo>
                    <a:pt x="32267" y="7228"/>
                    <a:pt x="25052" y="1"/>
                    <a:pt x="1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78;p33">
              <a:extLst>
                <a:ext uri="{FF2B5EF4-FFF2-40B4-BE49-F238E27FC236}">
                  <a16:creationId xmlns:a16="http://schemas.microsoft.com/office/drawing/2014/main" id="{5FD959B0-1EF7-4B4A-B7EC-935ABA496D17}"/>
                </a:ext>
              </a:extLst>
            </p:cNvPr>
            <p:cNvSpPr/>
            <p:nvPr/>
          </p:nvSpPr>
          <p:spPr>
            <a:xfrm>
              <a:off x="7446600" y="1779525"/>
              <a:ext cx="590575" cy="590275"/>
            </a:xfrm>
            <a:custGeom>
              <a:avLst/>
              <a:gdLst/>
              <a:ahLst/>
              <a:cxnLst/>
              <a:rect l="l" t="t" r="r" b="b"/>
              <a:pathLst>
                <a:path w="23623" h="23611" extrusionOk="0">
                  <a:moveTo>
                    <a:pt x="11812" y="0"/>
                  </a:moveTo>
                  <a:cubicBezTo>
                    <a:pt x="5287" y="0"/>
                    <a:pt x="1" y="5287"/>
                    <a:pt x="1" y="11811"/>
                  </a:cubicBezTo>
                  <a:cubicBezTo>
                    <a:pt x="1" y="18324"/>
                    <a:pt x="5287" y="23610"/>
                    <a:pt x="11812" y="23610"/>
                  </a:cubicBezTo>
                  <a:cubicBezTo>
                    <a:pt x="18336" y="23610"/>
                    <a:pt x="23623" y="18324"/>
                    <a:pt x="23623" y="11811"/>
                  </a:cubicBezTo>
                  <a:cubicBezTo>
                    <a:pt x="23623" y="5287"/>
                    <a:pt x="18336" y="0"/>
                    <a:pt x="11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9" name="Google Shape;879;p33">
            <a:extLst>
              <a:ext uri="{FF2B5EF4-FFF2-40B4-BE49-F238E27FC236}">
                <a16:creationId xmlns:a16="http://schemas.microsoft.com/office/drawing/2014/main" id="{29B2731E-43FB-4FCC-9362-646DA8CD60E0}"/>
              </a:ext>
            </a:extLst>
          </p:cNvPr>
          <p:cNvGrpSpPr/>
          <p:nvPr/>
        </p:nvGrpSpPr>
        <p:grpSpPr>
          <a:xfrm>
            <a:off x="1657259" y="2304469"/>
            <a:ext cx="3351925" cy="737121"/>
            <a:chOff x="4860575" y="2599575"/>
            <a:chExt cx="3351925" cy="938525"/>
          </a:xfrm>
        </p:grpSpPr>
        <p:sp>
          <p:nvSpPr>
            <p:cNvPr id="80" name="Google Shape;880;p33">
              <a:extLst>
                <a:ext uri="{FF2B5EF4-FFF2-40B4-BE49-F238E27FC236}">
                  <a16:creationId xmlns:a16="http://schemas.microsoft.com/office/drawing/2014/main" id="{B90DDF0A-D62D-47A5-BC78-CF02B7186341}"/>
                </a:ext>
              </a:extLst>
            </p:cNvPr>
            <p:cNvSpPr/>
            <p:nvPr/>
          </p:nvSpPr>
          <p:spPr>
            <a:xfrm>
              <a:off x="5329975" y="2665350"/>
              <a:ext cx="2882525" cy="806975"/>
            </a:xfrm>
            <a:custGeom>
              <a:avLst/>
              <a:gdLst/>
              <a:ahLst/>
              <a:cxnLst/>
              <a:rect l="l" t="t" r="r" b="b"/>
              <a:pathLst>
                <a:path w="115301" h="32279" extrusionOk="0">
                  <a:moveTo>
                    <a:pt x="32278" y="0"/>
                  </a:moveTo>
                  <a:cubicBezTo>
                    <a:pt x="23361" y="0"/>
                    <a:pt x="16133" y="7227"/>
                    <a:pt x="16133" y="16145"/>
                  </a:cubicBezTo>
                  <a:cubicBezTo>
                    <a:pt x="16133" y="25051"/>
                    <a:pt x="8918" y="32278"/>
                    <a:pt x="1" y="32278"/>
                  </a:cubicBezTo>
                  <a:lnTo>
                    <a:pt x="99108" y="32278"/>
                  </a:lnTo>
                  <a:cubicBezTo>
                    <a:pt x="103561" y="32278"/>
                    <a:pt x="107609" y="30468"/>
                    <a:pt x="110526" y="27551"/>
                  </a:cubicBezTo>
                  <a:cubicBezTo>
                    <a:pt x="113491" y="24587"/>
                    <a:pt x="115301" y="20467"/>
                    <a:pt x="115253" y="15931"/>
                  </a:cubicBezTo>
                  <a:cubicBezTo>
                    <a:pt x="115134" y="7037"/>
                    <a:pt x="107597" y="0"/>
                    <a:pt x="98691" y="0"/>
                  </a:cubicBezTo>
                  <a:close/>
                </a:path>
              </a:pathLst>
            </a:custGeom>
            <a:solidFill>
              <a:schemeClr val="accent4"/>
            </a:solidFill>
            <a:ln>
              <a:noFill/>
            </a:ln>
          </p:spPr>
          <p:txBody>
            <a:bodyPr spcFirstLastPara="1" wrap="square" lIns="731500" tIns="91425" rIns="274300" bIns="91425" anchor="ctr" anchorCtr="0">
              <a:noAutofit/>
            </a:bodyPr>
            <a:lstStyle/>
            <a:p>
              <a:pPr lvl="0" algn="ctr"/>
              <a:r>
                <a:rPr lang="en-US" sz="1500">
                  <a:solidFill>
                    <a:schemeClr val="bg1"/>
                  </a:solidFill>
                  <a:latin typeface="Futura Next Book"/>
                </a:rPr>
                <a:t>Code Quality</a:t>
              </a:r>
              <a:endParaRPr lang="en-US" sz="1500">
                <a:solidFill>
                  <a:schemeClr val="bg1"/>
                </a:solidFill>
              </a:endParaRPr>
            </a:p>
          </p:txBody>
        </p:sp>
        <p:sp>
          <p:nvSpPr>
            <p:cNvPr id="81" name="Google Shape;881;p33">
              <a:extLst>
                <a:ext uri="{FF2B5EF4-FFF2-40B4-BE49-F238E27FC236}">
                  <a16:creationId xmlns:a16="http://schemas.microsoft.com/office/drawing/2014/main" id="{A471EDCB-37D3-4B31-9B26-944D2741EE9D}"/>
                </a:ext>
              </a:extLst>
            </p:cNvPr>
            <p:cNvSpPr/>
            <p:nvPr/>
          </p:nvSpPr>
          <p:spPr>
            <a:xfrm>
              <a:off x="4860575" y="2599575"/>
              <a:ext cx="469425" cy="469125"/>
            </a:xfrm>
            <a:custGeom>
              <a:avLst/>
              <a:gdLst/>
              <a:ahLst/>
              <a:cxnLst/>
              <a:rect l="l" t="t" r="r" b="b"/>
              <a:pathLst>
                <a:path w="18777" h="18765" extrusionOk="0">
                  <a:moveTo>
                    <a:pt x="18777" y="0"/>
                  </a:moveTo>
                  <a:cubicBezTo>
                    <a:pt x="8406" y="0"/>
                    <a:pt x="0" y="8406"/>
                    <a:pt x="0" y="18764"/>
                  </a:cubicBezTo>
                  <a:lnTo>
                    <a:pt x="18777" y="18764"/>
                  </a:lnTo>
                  <a:lnTo>
                    <a:pt x="18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82;p33">
              <a:extLst>
                <a:ext uri="{FF2B5EF4-FFF2-40B4-BE49-F238E27FC236}">
                  <a16:creationId xmlns:a16="http://schemas.microsoft.com/office/drawing/2014/main" id="{9F692055-1C70-491D-9B7E-9E60127DD659}"/>
                </a:ext>
              </a:extLst>
            </p:cNvPr>
            <p:cNvSpPr/>
            <p:nvPr/>
          </p:nvSpPr>
          <p:spPr>
            <a:xfrm>
              <a:off x="5329975" y="3068675"/>
              <a:ext cx="469425" cy="469425"/>
            </a:xfrm>
            <a:custGeom>
              <a:avLst/>
              <a:gdLst/>
              <a:ahLst/>
              <a:cxnLst/>
              <a:rect l="l" t="t" r="r" b="b"/>
              <a:pathLst>
                <a:path w="18777" h="18777" extrusionOk="0">
                  <a:moveTo>
                    <a:pt x="1" y="0"/>
                  </a:moveTo>
                  <a:lnTo>
                    <a:pt x="1" y="18776"/>
                  </a:lnTo>
                  <a:cubicBezTo>
                    <a:pt x="10371" y="18776"/>
                    <a:pt x="18777" y="10371"/>
                    <a:pt x="18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83;p33">
              <a:extLst>
                <a:ext uri="{FF2B5EF4-FFF2-40B4-BE49-F238E27FC236}">
                  <a16:creationId xmlns:a16="http://schemas.microsoft.com/office/drawing/2014/main" id="{890A6FD9-1153-47BF-8BF7-C0B3A8D71597}"/>
                </a:ext>
              </a:extLst>
            </p:cNvPr>
            <p:cNvSpPr/>
            <p:nvPr/>
          </p:nvSpPr>
          <p:spPr>
            <a:xfrm>
              <a:off x="4926650" y="2665350"/>
              <a:ext cx="806675" cy="806975"/>
            </a:xfrm>
            <a:custGeom>
              <a:avLst/>
              <a:gdLst/>
              <a:ahLst/>
              <a:cxnLst/>
              <a:rect l="l" t="t" r="r" b="b"/>
              <a:pathLst>
                <a:path w="32267" h="32279" extrusionOk="0">
                  <a:moveTo>
                    <a:pt x="16134" y="0"/>
                  </a:moveTo>
                  <a:cubicBezTo>
                    <a:pt x="7216" y="0"/>
                    <a:pt x="1" y="7227"/>
                    <a:pt x="1" y="16133"/>
                  </a:cubicBezTo>
                  <a:cubicBezTo>
                    <a:pt x="1" y="25051"/>
                    <a:pt x="7216" y="32278"/>
                    <a:pt x="16134" y="32278"/>
                  </a:cubicBezTo>
                  <a:cubicBezTo>
                    <a:pt x="25051" y="32278"/>
                    <a:pt x="32266" y="25051"/>
                    <a:pt x="32266" y="16133"/>
                  </a:cubicBezTo>
                  <a:cubicBezTo>
                    <a:pt x="32266" y="7227"/>
                    <a:pt x="25051" y="0"/>
                    <a:pt x="16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84;p33">
              <a:extLst>
                <a:ext uri="{FF2B5EF4-FFF2-40B4-BE49-F238E27FC236}">
                  <a16:creationId xmlns:a16="http://schemas.microsoft.com/office/drawing/2014/main" id="{FB8367F0-9D61-4A84-9AF1-E4DA07E597B9}"/>
                </a:ext>
              </a:extLst>
            </p:cNvPr>
            <p:cNvSpPr/>
            <p:nvPr/>
          </p:nvSpPr>
          <p:spPr>
            <a:xfrm>
              <a:off x="5034700" y="2773700"/>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sz="2500">
                <a:solidFill>
                  <a:srgbClr val="FFFFFF"/>
                </a:solidFill>
                <a:latin typeface="Fira Sans Extra Condensed Medium"/>
                <a:ea typeface="Fira Sans Extra Condensed Medium"/>
                <a:cs typeface="Fira Sans Extra Condensed Medium"/>
                <a:sym typeface="Fira Sans Extra Condensed Medium"/>
              </a:endParaRPr>
            </a:p>
          </p:txBody>
        </p:sp>
        <p:sp>
          <p:nvSpPr>
            <p:cNvPr id="85" name="Google Shape;884;p33">
              <a:extLst>
                <a:ext uri="{FF2B5EF4-FFF2-40B4-BE49-F238E27FC236}">
                  <a16:creationId xmlns:a16="http://schemas.microsoft.com/office/drawing/2014/main" id="{54FF21BA-A416-4E19-93F5-76CF17CA474C}"/>
                </a:ext>
              </a:extLst>
            </p:cNvPr>
            <p:cNvSpPr/>
            <p:nvPr/>
          </p:nvSpPr>
          <p:spPr>
            <a:xfrm>
              <a:off x="5034687" y="2773537"/>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95" name="Google Shape;873;p33">
            <a:extLst>
              <a:ext uri="{FF2B5EF4-FFF2-40B4-BE49-F238E27FC236}">
                <a16:creationId xmlns:a16="http://schemas.microsoft.com/office/drawing/2014/main" id="{A49A2E4B-F9CF-4E3A-AB71-BD37578D7454}"/>
              </a:ext>
            </a:extLst>
          </p:cNvPr>
          <p:cNvGrpSpPr/>
          <p:nvPr/>
        </p:nvGrpSpPr>
        <p:grpSpPr>
          <a:xfrm>
            <a:off x="1647734" y="2983371"/>
            <a:ext cx="3361450" cy="737121"/>
            <a:chOff x="4859375" y="1605400"/>
            <a:chExt cx="3351925" cy="938525"/>
          </a:xfrm>
        </p:grpSpPr>
        <p:sp>
          <p:nvSpPr>
            <p:cNvPr id="96" name="Google Shape;874;p33">
              <a:extLst>
                <a:ext uri="{FF2B5EF4-FFF2-40B4-BE49-F238E27FC236}">
                  <a16:creationId xmlns:a16="http://schemas.microsoft.com/office/drawing/2014/main" id="{02298556-084B-4334-A1FD-3EAFEF85C562}"/>
                </a:ext>
              </a:extLst>
            </p:cNvPr>
            <p:cNvSpPr/>
            <p:nvPr/>
          </p:nvSpPr>
          <p:spPr>
            <a:xfrm>
              <a:off x="4859375" y="1671176"/>
              <a:ext cx="2882525" cy="806975"/>
            </a:xfrm>
            <a:custGeom>
              <a:avLst/>
              <a:gdLst/>
              <a:ahLst/>
              <a:cxnLst/>
              <a:rect l="l" t="t" r="r" b="b"/>
              <a:pathLst>
                <a:path w="115301" h="32279" extrusionOk="0">
                  <a:moveTo>
                    <a:pt x="16610" y="1"/>
                  </a:moveTo>
                  <a:cubicBezTo>
                    <a:pt x="7704" y="1"/>
                    <a:pt x="167" y="7037"/>
                    <a:pt x="60" y="15931"/>
                  </a:cubicBezTo>
                  <a:cubicBezTo>
                    <a:pt x="1" y="20467"/>
                    <a:pt x="1810" y="24587"/>
                    <a:pt x="4775" y="27552"/>
                  </a:cubicBezTo>
                  <a:cubicBezTo>
                    <a:pt x="7692" y="30469"/>
                    <a:pt x="11740" y="32278"/>
                    <a:pt x="16193" y="32278"/>
                  </a:cubicBezTo>
                  <a:lnTo>
                    <a:pt x="115301" y="32278"/>
                  </a:lnTo>
                  <a:cubicBezTo>
                    <a:pt x="106395" y="32278"/>
                    <a:pt x="99168" y="25051"/>
                    <a:pt x="99168" y="16145"/>
                  </a:cubicBezTo>
                  <a:cubicBezTo>
                    <a:pt x="99168" y="7228"/>
                    <a:pt x="91941" y="1"/>
                    <a:pt x="83023" y="1"/>
                  </a:cubicBezTo>
                  <a:close/>
                </a:path>
              </a:pathLst>
            </a:custGeom>
            <a:solidFill>
              <a:schemeClr val="accent4"/>
            </a:solidFill>
            <a:ln>
              <a:noFill/>
            </a:ln>
          </p:spPr>
          <p:txBody>
            <a:bodyPr spcFirstLastPara="1" wrap="square" lIns="274300" tIns="91425" rIns="731500" bIns="91425" anchor="ctr" anchorCtr="0">
              <a:noAutofit/>
            </a:bodyPr>
            <a:lstStyle/>
            <a:p>
              <a:pPr lvl="0" algn="ctr"/>
              <a:r>
                <a:rPr lang="en-US" sz="1500">
                  <a:solidFill>
                    <a:schemeClr val="bg1"/>
                  </a:solidFill>
                  <a:latin typeface="Futura Next Book"/>
                </a:rPr>
                <a:t>Code Complexity</a:t>
              </a:r>
            </a:p>
          </p:txBody>
        </p:sp>
        <p:sp>
          <p:nvSpPr>
            <p:cNvPr id="97" name="Google Shape;875;p33">
              <a:extLst>
                <a:ext uri="{FF2B5EF4-FFF2-40B4-BE49-F238E27FC236}">
                  <a16:creationId xmlns:a16="http://schemas.microsoft.com/office/drawing/2014/main" id="{87D58905-0101-4AD2-BB94-8B0EC1C0003A}"/>
                </a:ext>
              </a:extLst>
            </p:cNvPr>
            <p:cNvSpPr/>
            <p:nvPr/>
          </p:nvSpPr>
          <p:spPr>
            <a:xfrm>
              <a:off x="7741875" y="1605400"/>
              <a:ext cx="469425" cy="469425"/>
            </a:xfrm>
            <a:custGeom>
              <a:avLst/>
              <a:gdLst/>
              <a:ahLst/>
              <a:cxnLst/>
              <a:rect l="l" t="t" r="r" b="b"/>
              <a:pathLst>
                <a:path w="18777" h="18777" extrusionOk="0">
                  <a:moveTo>
                    <a:pt x="1" y="0"/>
                  </a:moveTo>
                  <a:lnTo>
                    <a:pt x="1" y="18776"/>
                  </a:lnTo>
                  <a:lnTo>
                    <a:pt x="18777" y="18776"/>
                  </a:lnTo>
                  <a:cubicBezTo>
                    <a:pt x="18777" y="8406"/>
                    <a:pt x="1037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76;p33">
              <a:extLst>
                <a:ext uri="{FF2B5EF4-FFF2-40B4-BE49-F238E27FC236}">
                  <a16:creationId xmlns:a16="http://schemas.microsoft.com/office/drawing/2014/main" id="{1FB2CDD9-7435-464C-92B9-A95EF828F33F}"/>
                </a:ext>
              </a:extLst>
            </p:cNvPr>
            <p:cNvSpPr/>
            <p:nvPr/>
          </p:nvSpPr>
          <p:spPr>
            <a:xfrm>
              <a:off x="7272475" y="2074800"/>
              <a:ext cx="469425" cy="469125"/>
            </a:xfrm>
            <a:custGeom>
              <a:avLst/>
              <a:gdLst/>
              <a:ahLst/>
              <a:cxnLst/>
              <a:rect l="l" t="t" r="r" b="b"/>
              <a:pathLst>
                <a:path w="18777" h="18765" extrusionOk="0">
                  <a:moveTo>
                    <a:pt x="1" y="0"/>
                  </a:moveTo>
                  <a:cubicBezTo>
                    <a:pt x="1" y="10359"/>
                    <a:pt x="8407" y="18765"/>
                    <a:pt x="18777" y="18765"/>
                  </a:cubicBezTo>
                  <a:lnTo>
                    <a:pt x="18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77;p33">
              <a:extLst>
                <a:ext uri="{FF2B5EF4-FFF2-40B4-BE49-F238E27FC236}">
                  <a16:creationId xmlns:a16="http://schemas.microsoft.com/office/drawing/2014/main" id="{CEF541D5-430C-495B-B597-C6E74069319F}"/>
                </a:ext>
              </a:extLst>
            </p:cNvPr>
            <p:cNvSpPr/>
            <p:nvPr/>
          </p:nvSpPr>
          <p:spPr>
            <a:xfrm>
              <a:off x="7338550" y="1671175"/>
              <a:ext cx="806675" cy="806975"/>
            </a:xfrm>
            <a:custGeom>
              <a:avLst/>
              <a:gdLst/>
              <a:ahLst/>
              <a:cxnLst/>
              <a:rect l="l" t="t" r="r" b="b"/>
              <a:pathLst>
                <a:path w="32267" h="32279" extrusionOk="0">
                  <a:moveTo>
                    <a:pt x="16134" y="1"/>
                  </a:moveTo>
                  <a:cubicBezTo>
                    <a:pt x="7228" y="1"/>
                    <a:pt x="1" y="7228"/>
                    <a:pt x="1" y="16145"/>
                  </a:cubicBezTo>
                  <a:cubicBezTo>
                    <a:pt x="1" y="25051"/>
                    <a:pt x="7228" y="32278"/>
                    <a:pt x="16134" y="32278"/>
                  </a:cubicBezTo>
                  <a:cubicBezTo>
                    <a:pt x="25052" y="32278"/>
                    <a:pt x="32267" y="25051"/>
                    <a:pt x="32267" y="16145"/>
                  </a:cubicBezTo>
                  <a:cubicBezTo>
                    <a:pt x="32267" y="7228"/>
                    <a:pt x="25052" y="1"/>
                    <a:pt x="1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78;p33">
              <a:extLst>
                <a:ext uri="{FF2B5EF4-FFF2-40B4-BE49-F238E27FC236}">
                  <a16:creationId xmlns:a16="http://schemas.microsoft.com/office/drawing/2014/main" id="{912A51B6-FAE6-4B99-92FE-35036E483158}"/>
                </a:ext>
              </a:extLst>
            </p:cNvPr>
            <p:cNvSpPr/>
            <p:nvPr/>
          </p:nvSpPr>
          <p:spPr>
            <a:xfrm>
              <a:off x="7446600" y="1779525"/>
              <a:ext cx="590575" cy="590275"/>
            </a:xfrm>
            <a:custGeom>
              <a:avLst/>
              <a:gdLst/>
              <a:ahLst/>
              <a:cxnLst/>
              <a:rect l="l" t="t" r="r" b="b"/>
              <a:pathLst>
                <a:path w="23623" h="23611" extrusionOk="0">
                  <a:moveTo>
                    <a:pt x="11812" y="0"/>
                  </a:moveTo>
                  <a:cubicBezTo>
                    <a:pt x="5287" y="0"/>
                    <a:pt x="1" y="5287"/>
                    <a:pt x="1" y="11811"/>
                  </a:cubicBezTo>
                  <a:cubicBezTo>
                    <a:pt x="1" y="18324"/>
                    <a:pt x="5287" y="23610"/>
                    <a:pt x="11812" y="23610"/>
                  </a:cubicBezTo>
                  <a:cubicBezTo>
                    <a:pt x="18336" y="23610"/>
                    <a:pt x="23623" y="18324"/>
                    <a:pt x="23623" y="11811"/>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04</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01" name="Google Shape;879;p33">
            <a:extLst>
              <a:ext uri="{FF2B5EF4-FFF2-40B4-BE49-F238E27FC236}">
                <a16:creationId xmlns:a16="http://schemas.microsoft.com/office/drawing/2014/main" id="{DF6F7009-EF13-4FF6-9EA4-EE83A6F221EC}"/>
              </a:ext>
            </a:extLst>
          </p:cNvPr>
          <p:cNvGrpSpPr/>
          <p:nvPr/>
        </p:nvGrpSpPr>
        <p:grpSpPr>
          <a:xfrm>
            <a:off x="1657259" y="3721387"/>
            <a:ext cx="3351925" cy="727596"/>
            <a:chOff x="4860575" y="2599575"/>
            <a:chExt cx="3351925" cy="938525"/>
          </a:xfrm>
        </p:grpSpPr>
        <p:sp>
          <p:nvSpPr>
            <p:cNvPr id="102" name="Google Shape;880;p33">
              <a:extLst>
                <a:ext uri="{FF2B5EF4-FFF2-40B4-BE49-F238E27FC236}">
                  <a16:creationId xmlns:a16="http://schemas.microsoft.com/office/drawing/2014/main" id="{21EE2E21-A895-4F3B-B891-106FCF461A14}"/>
                </a:ext>
              </a:extLst>
            </p:cNvPr>
            <p:cNvSpPr/>
            <p:nvPr/>
          </p:nvSpPr>
          <p:spPr>
            <a:xfrm>
              <a:off x="5329975" y="2665350"/>
              <a:ext cx="2882525" cy="806975"/>
            </a:xfrm>
            <a:custGeom>
              <a:avLst/>
              <a:gdLst/>
              <a:ahLst/>
              <a:cxnLst/>
              <a:rect l="l" t="t" r="r" b="b"/>
              <a:pathLst>
                <a:path w="115301" h="32279" extrusionOk="0">
                  <a:moveTo>
                    <a:pt x="32278" y="0"/>
                  </a:moveTo>
                  <a:cubicBezTo>
                    <a:pt x="23361" y="0"/>
                    <a:pt x="16133" y="7227"/>
                    <a:pt x="16133" y="16145"/>
                  </a:cubicBezTo>
                  <a:cubicBezTo>
                    <a:pt x="16133" y="25051"/>
                    <a:pt x="8918" y="32278"/>
                    <a:pt x="1" y="32278"/>
                  </a:cubicBezTo>
                  <a:lnTo>
                    <a:pt x="99108" y="32278"/>
                  </a:lnTo>
                  <a:cubicBezTo>
                    <a:pt x="103561" y="32278"/>
                    <a:pt x="107609" y="30468"/>
                    <a:pt x="110526" y="27551"/>
                  </a:cubicBezTo>
                  <a:cubicBezTo>
                    <a:pt x="113491" y="24587"/>
                    <a:pt x="115301" y="20467"/>
                    <a:pt x="115253" y="15931"/>
                  </a:cubicBezTo>
                  <a:cubicBezTo>
                    <a:pt x="115134" y="7037"/>
                    <a:pt x="107597" y="0"/>
                    <a:pt x="98691" y="0"/>
                  </a:cubicBezTo>
                  <a:close/>
                </a:path>
              </a:pathLst>
            </a:custGeom>
            <a:solidFill>
              <a:schemeClr val="accent4"/>
            </a:solidFill>
            <a:ln>
              <a:noFill/>
            </a:ln>
          </p:spPr>
          <p:txBody>
            <a:bodyPr spcFirstLastPara="1" wrap="square" lIns="731500" tIns="91425" rIns="274300" bIns="91425" anchor="ctr" anchorCtr="0">
              <a:noAutofit/>
            </a:bodyPr>
            <a:lstStyle/>
            <a:p>
              <a:pPr lvl="0" algn="ctr"/>
              <a:r>
                <a:rPr lang="en-US" sz="1500">
                  <a:solidFill>
                    <a:schemeClr val="bg1"/>
                  </a:solidFill>
                  <a:latin typeface="Futura Next Book"/>
                </a:rPr>
                <a:t>Memory profiling</a:t>
              </a:r>
              <a:endParaRPr lang="en-US" sz="1500">
                <a:solidFill>
                  <a:schemeClr val="bg1"/>
                </a:solidFill>
              </a:endParaRPr>
            </a:p>
          </p:txBody>
        </p:sp>
        <p:sp>
          <p:nvSpPr>
            <p:cNvPr id="103" name="Google Shape;881;p33">
              <a:extLst>
                <a:ext uri="{FF2B5EF4-FFF2-40B4-BE49-F238E27FC236}">
                  <a16:creationId xmlns:a16="http://schemas.microsoft.com/office/drawing/2014/main" id="{1DE99F66-3C05-4593-9082-B90E632AF9D0}"/>
                </a:ext>
              </a:extLst>
            </p:cNvPr>
            <p:cNvSpPr/>
            <p:nvPr/>
          </p:nvSpPr>
          <p:spPr>
            <a:xfrm>
              <a:off x="4860575" y="2599575"/>
              <a:ext cx="469425" cy="469125"/>
            </a:xfrm>
            <a:custGeom>
              <a:avLst/>
              <a:gdLst/>
              <a:ahLst/>
              <a:cxnLst/>
              <a:rect l="l" t="t" r="r" b="b"/>
              <a:pathLst>
                <a:path w="18777" h="18765" extrusionOk="0">
                  <a:moveTo>
                    <a:pt x="18777" y="0"/>
                  </a:moveTo>
                  <a:cubicBezTo>
                    <a:pt x="8406" y="0"/>
                    <a:pt x="0" y="8406"/>
                    <a:pt x="0" y="18764"/>
                  </a:cubicBezTo>
                  <a:lnTo>
                    <a:pt x="18777" y="18764"/>
                  </a:lnTo>
                  <a:lnTo>
                    <a:pt x="18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82;p33">
              <a:extLst>
                <a:ext uri="{FF2B5EF4-FFF2-40B4-BE49-F238E27FC236}">
                  <a16:creationId xmlns:a16="http://schemas.microsoft.com/office/drawing/2014/main" id="{17D2254A-ADA7-40CF-BBDB-FEF20F3C9905}"/>
                </a:ext>
              </a:extLst>
            </p:cNvPr>
            <p:cNvSpPr/>
            <p:nvPr/>
          </p:nvSpPr>
          <p:spPr>
            <a:xfrm>
              <a:off x="5329975" y="3068675"/>
              <a:ext cx="469425" cy="469425"/>
            </a:xfrm>
            <a:custGeom>
              <a:avLst/>
              <a:gdLst/>
              <a:ahLst/>
              <a:cxnLst/>
              <a:rect l="l" t="t" r="r" b="b"/>
              <a:pathLst>
                <a:path w="18777" h="18777" extrusionOk="0">
                  <a:moveTo>
                    <a:pt x="1" y="0"/>
                  </a:moveTo>
                  <a:lnTo>
                    <a:pt x="1" y="18776"/>
                  </a:lnTo>
                  <a:cubicBezTo>
                    <a:pt x="10371" y="18776"/>
                    <a:pt x="18777" y="10371"/>
                    <a:pt x="18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83;p33">
              <a:extLst>
                <a:ext uri="{FF2B5EF4-FFF2-40B4-BE49-F238E27FC236}">
                  <a16:creationId xmlns:a16="http://schemas.microsoft.com/office/drawing/2014/main" id="{F2090C81-7FA0-4701-90DD-4ADF9FAFA9C8}"/>
                </a:ext>
              </a:extLst>
            </p:cNvPr>
            <p:cNvSpPr/>
            <p:nvPr/>
          </p:nvSpPr>
          <p:spPr>
            <a:xfrm>
              <a:off x="4926650" y="2665350"/>
              <a:ext cx="806675" cy="806975"/>
            </a:xfrm>
            <a:custGeom>
              <a:avLst/>
              <a:gdLst/>
              <a:ahLst/>
              <a:cxnLst/>
              <a:rect l="l" t="t" r="r" b="b"/>
              <a:pathLst>
                <a:path w="32267" h="32279" extrusionOk="0">
                  <a:moveTo>
                    <a:pt x="16134" y="0"/>
                  </a:moveTo>
                  <a:cubicBezTo>
                    <a:pt x="7216" y="0"/>
                    <a:pt x="1" y="7227"/>
                    <a:pt x="1" y="16133"/>
                  </a:cubicBezTo>
                  <a:cubicBezTo>
                    <a:pt x="1" y="25051"/>
                    <a:pt x="7216" y="32278"/>
                    <a:pt x="16134" y="32278"/>
                  </a:cubicBezTo>
                  <a:cubicBezTo>
                    <a:pt x="25051" y="32278"/>
                    <a:pt x="32266" y="25051"/>
                    <a:pt x="32266" y="16133"/>
                  </a:cubicBezTo>
                  <a:cubicBezTo>
                    <a:pt x="32266" y="7227"/>
                    <a:pt x="25051" y="0"/>
                    <a:pt x="16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84;p33">
              <a:extLst>
                <a:ext uri="{FF2B5EF4-FFF2-40B4-BE49-F238E27FC236}">
                  <a16:creationId xmlns:a16="http://schemas.microsoft.com/office/drawing/2014/main" id="{A60E05A5-06D5-484D-8EAA-B9AE4F5B7135}"/>
                </a:ext>
              </a:extLst>
            </p:cNvPr>
            <p:cNvSpPr/>
            <p:nvPr/>
          </p:nvSpPr>
          <p:spPr>
            <a:xfrm>
              <a:off x="5034700" y="2773700"/>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sz="2500">
                <a:solidFill>
                  <a:srgbClr val="FFFFFF"/>
                </a:solidFill>
                <a:latin typeface="Fira Sans Extra Condensed Medium"/>
                <a:ea typeface="Fira Sans Extra Condensed Medium"/>
                <a:cs typeface="Fira Sans Extra Condensed Medium"/>
                <a:sym typeface="Fira Sans Extra Condensed Medium"/>
              </a:endParaRPr>
            </a:p>
          </p:txBody>
        </p:sp>
        <p:sp>
          <p:nvSpPr>
            <p:cNvPr id="107" name="Google Shape;884;p33">
              <a:extLst>
                <a:ext uri="{FF2B5EF4-FFF2-40B4-BE49-F238E27FC236}">
                  <a16:creationId xmlns:a16="http://schemas.microsoft.com/office/drawing/2014/main" id="{7D57228B-E6E4-4073-9590-9C38B3CF4099}"/>
                </a:ext>
              </a:extLst>
            </p:cNvPr>
            <p:cNvSpPr/>
            <p:nvPr/>
          </p:nvSpPr>
          <p:spPr>
            <a:xfrm>
              <a:off x="5034687" y="2773537"/>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05</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111" name="Slide Number Placeholder 1">
            <a:extLst>
              <a:ext uri="{FF2B5EF4-FFF2-40B4-BE49-F238E27FC236}">
                <a16:creationId xmlns:a16="http://schemas.microsoft.com/office/drawing/2014/main" id="{5287FF85-FC92-4499-B14B-F3C7F1A2F117}"/>
              </a:ext>
            </a:extLst>
          </p:cNvPr>
          <p:cNvSpPr txBox="1">
            <a:spLocks/>
          </p:cNvSpPr>
          <p:nvPr/>
        </p:nvSpPr>
        <p:spPr>
          <a:xfrm>
            <a:off x="4903873" y="5632538"/>
            <a:ext cx="274320" cy="728652"/>
          </a:xfrm>
          <a:prstGeom prst="rect">
            <a:avLst/>
          </a:prstGeom>
        </p:spPr>
        <p:txBody>
          <a:bodyPr vert="horz" lIns="0" tIns="0" rIns="0" bIns="0" rtlCol="0" anchor="ctr">
            <a:noAutofit/>
          </a:bodyPr>
          <a:lstStyle>
            <a:defPPr>
              <a:defRPr lang="en-US"/>
            </a:defPPr>
            <a:lvl1pPr marL="0" algn="r" defTabSz="914400" rtl="0" eaLnBrk="1" latinLnBrk="0" hangingPunct="1">
              <a:defRPr sz="600" b="0" i="0" kern="1200">
                <a:solidFill>
                  <a:schemeClr val="bg1"/>
                </a:solidFill>
                <a:latin typeface="Futura Next Medium" panose="020B0602020204020303"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B792A5-9BAE-6942-BFE1-9FCDB51EA51E}" type="slidenum">
              <a:rPr lang="en-US" smtClean="0"/>
              <a:pPr/>
              <a:t>8</a:t>
            </a:fld>
            <a:endParaRPr lang="en-US"/>
          </a:p>
        </p:txBody>
      </p:sp>
      <p:grpSp>
        <p:nvGrpSpPr>
          <p:cNvPr id="112" name="Google Shape;873;p33">
            <a:extLst>
              <a:ext uri="{FF2B5EF4-FFF2-40B4-BE49-F238E27FC236}">
                <a16:creationId xmlns:a16="http://schemas.microsoft.com/office/drawing/2014/main" id="{3EEB1263-AB8C-47DB-AD2F-B371696D0C91}"/>
              </a:ext>
            </a:extLst>
          </p:cNvPr>
          <p:cNvGrpSpPr/>
          <p:nvPr/>
        </p:nvGrpSpPr>
        <p:grpSpPr>
          <a:xfrm>
            <a:off x="1666784" y="4457541"/>
            <a:ext cx="3351925" cy="737121"/>
            <a:chOff x="4859375" y="1605400"/>
            <a:chExt cx="3351925" cy="938525"/>
          </a:xfrm>
        </p:grpSpPr>
        <p:sp>
          <p:nvSpPr>
            <p:cNvPr id="113" name="Google Shape;874;p33">
              <a:extLst>
                <a:ext uri="{FF2B5EF4-FFF2-40B4-BE49-F238E27FC236}">
                  <a16:creationId xmlns:a16="http://schemas.microsoft.com/office/drawing/2014/main" id="{62909FA1-5D3B-4550-BC5C-17591BA8463D}"/>
                </a:ext>
              </a:extLst>
            </p:cNvPr>
            <p:cNvSpPr/>
            <p:nvPr/>
          </p:nvSpPr>
          <p:spPr>
            <a:xfrm>
              <a:off x="4859375" y="1671175"/>
              <a:ext cx="2882525" cy="806975"/>
            </a:xfrm>
            <a:custGeom>
              <a:avLst/>
              <a:gdLst/>
              <a:ahLst/>
              <a:cxnLst/>
              <a:rect l="l" t="t" r="r" b="b"/>
              <a:pathLst>
                <a:path w="115301" h="32279" extrusionOk="0">
                  <a:moveTo>
                    <a:pt x="16610" y="1"/>
                  </a:moveTo>
                  <a:cubicBezTo>
                    <a:pt x="7704" y="1"/>
                    <a:pt x="167" y="7037"/>
                    <a:pt x="60" y="15931"/>
                  </a:cubicBezTo>
                  <a:cubicBezTo>
                    <a:pt x="1" y="20467"/>
                    <a:pt x="1810" y="24587"/>
                    <a:pt x="4775" y="27552"/>
                  </a:cubicBezTo>
                  <a:cubicBezTo>
                    <a:pt x="7692" y="30469"/>
                    <a:pt x="11740" y="32278"/>
                    <a:pt x="16193" y="32278"/>
                  </a:cubicBezTo>
                  <a:lnTo>
                    <a:pt x="115301" y="32278"/>
                  </a:lnTo>
                  <a:cubicBezTo>
                    <a:pt x="106395" y="32278"/>
                    <a:pt x="99168" y="25051"/>
                    <a:pt x="99168" y="16145"/>
                  </a:cubicBezTo>
                  <a:cubicBezTo>
                    <a:pt x="99168" y="7228"/>
                    <a:pt x="91941" y="1"/>
                    <a:pt x="83023" y="1"/>
                  </a:cubicBezTo>
                  <a:close/>
                </a:path>
              </a:pathLst>
            </a:custGeom>
            <a:solidFill>
              <a:schemeClr val="accent4"/>
            </a:solidFill>
            <a:ln>
              <a:noFill/>
            </a:ln>
          </p:spPr>
          <p:txBody>
            <a:bodyPr spcFirstLastPara="1" wrap="square" lIns="274300" tIns="91425" rIns="731500" bIns="91425" anchor="ctr" anchorCtr="0">
              <a:noAutofit/>
            </a:bodyPr>
            <a:lstStyle/>
            <a:p>
              <a:pPr lvl="0" algn="ctr"/>
              <a:r>
                <a:rPr lang="en-US" sz="1500">
                  <a:solidFill>
                    <a:schemeClr val="bg1"/>
                  </a:solidFill>
                  <a:latin typeface="Futura Next Book"/>
                </a:rPr>
                <a:t>Unit Test Reports</a:t>
              </a:r>
            </a:p>
          </p:txBody>
        </p:sp>
        <p:sp>
          <p:nvSpPr>
            <p:cNvPr id="114" name="Google Shape;875;p33">
              <a:extLst>
                <a:ext uri="{FF2B5EF4-FFF2-40B4-BE49-F238E27FC236}">
                  <a16:creationId xmlns:a16="http://schemas.microsoft.com/office/drawing/2014/main" id="{2E8ED394-0048-488F-84AD-FFA5FD74C20A}"/>
                </a:ext>
              </a:extLst>
            </p:cNvPr>
            <p:cNvSpPr/>
            <p:nvPr/>
          </p:nvSpPr>
          <p:spPr>
            <a:xfrm>
              <a:off x="7741875" y="1605400"/>
              <a:ext cx="469425" cy="469425"/>
            </a:xfrm>
            <a:custGeom>
              <a:avLst/>
              <a:gdLst/>
              <a:ahLst/>
              <a:cxnLst/>
              <a:rect l="l" t="t" r="r" b="b"/>
              <a:pathLst>
                <a:path w="18777" h="18777" extrusionOk="0">
                  <a:moveTo>
                    <a:pt x="1" y="0"/>
                  </a:moveTo>
                  <a:lnTo>
                    <a:pt x="1" y="18776"/>
                  </a:lnTo>
                  <a:lnTo>
                    <a:pt x="18777" y="18776"/>
                  </a:lnTo>
                  <a:cubicBezTo>
                    <a:pt x="18777" y="8406"/>
                    <a:pt x="1037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76;p33">
              <a:extLst>
                <a:ext uri="{FF2B5EF4-FFF2-40B4-BE49-F238E27FC236}">
                  <a16:creationId xmlns:a16="http://schemas.microsoft.com/office/drawing/2014/main" id="{8E257D13-1F28-462D-AE23-5162210F5DA6}"/>
                </a:ext>
              </a:extLst>
            </p:cNvPr>
            <p:cNvSpPr/>
            <p:nvPr/>
          </p:nvSpPr>
          <p:spPr>
            <a:xfrm>
              <a:off x="7272475" y="2074800"/>
              <a:ext cx="469425" cy="469125"/>
            </a:xfrm>
            <a:custGeom>
              <a:avLst/>
              <a:gdLst/>
              <a:ahLst/>
              <a:cxnLst/>
              <a:rect l="l" t="t" r="r" b="b"/>
              <a:pathLst>
                <a:path w="18777" h="18765" extrusionOk="0">
                  <a:moveTo>
                    <a:pt x="1" y="0"/>
                  </a:moveTo>
                  <a:cubicBezTo>
                    <a:pt x="1" y="10359"/>
                    <a:pt x="8407" y="18765"/>
                    <a:pt x="18777" y="18765"/>
                  </a:cubicBezTo>
                  <a:lnTo>
                    <a:pt x="18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77;p33">
              <a:extLst>
                <a:ext uri="{FF2B5EF4-FFF2-40B4-BE49-F238E27FC236}">
                  <a16:creationId xmlns:a16="http://schemas.microsoft.com/office/drawing/2014/main" id="{5C7736AF-CDDB-404E-9CF5-EA11AF391838}"/>
                </a:ext>
              </a:extLst>
            </p:cNvPr>
            <p:cNvSpPr/>
            <p:nvPr/>
          </p:nvSpPr>
          <p:spPr>
            <a:xfrm>
              <a:off x="7338550" y="1671175"/>
              <a:ext cx="806675" cy="806975"/>
            </a:xfrm>
            <a:custGeom>
              <a:avLst/>
              <a:gdLst/>
              <a:ahLst/>
              <a:cxnLst/>
              <a:rect l="l" t="t" r="r" b="b"/>
              <a:pathLst>
                <a:path w="32267" h="32279" extrusionOk="0">
                  <a:moveTo>
                    <a:pt x="16134" y="1"/>
                  </a:moveTo>
                  <a:cubicBezTo>
                    <a:pt x="7228" y="1"/>
                    <a:pt x="1" y="7228"/>
                    <a:pt x="1" y="16145"/>
                  </a:cubicBezTo>
                  <a:cubicBezTo>
                    <a:pt x="1" y="25051"/>
                    <a:pt x="7228" y="32278"/>
                    <a:pt x="16134" y="32278"/>
                  </a:cubicBezTo>
                  <a:cubicBezTo>
                    <a:pt x="25052" y="32278"/>
                    <a:pt x="32267" y="25051"/>
                    <a:pt x="32267" y="16145"/>
                  </a:cubicBezTo>
                  <a:cubicBezTo>
                    <a:pt x="32267" y="7228"/>
                    <a:pt x="25052" y="1"/>
                    <a:pt x="1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78;p33">
              <a:extLst>
                <a:ext uri="{FF2B5EF4-FFF2-40B4-BE49-F238E27FC236}">
                  <a16:creationId xmlns:a16="http://schemas.microsoft.com/office/drawing/2014/main" id="{1648EE3E-F8F1-46CB-81B7-8080753EDFBC}"/>
                </a:ext>
              </a:extLst>
            </p:cNvPr>
            <p:cNvSpPr/>
            <p:nvPr/>
          </p:nvSpPr>
          <p:spPr>
            <a:xfrm>
              <a:off x="7446600" y="1779525"/>
              <a:ext cx="590575" cy="590275"/>
            </a:xfrm>
            <a:custGeom>
              <a:avLst/>
              <a:gdLst/>
              <a:ahLst/>
              <a:cxnLst/>
              <a:rect l="l" t="t" r="r" b="b"/>
              <a:pathLst>
                <a:path w="23623" h="23611" extrusionOk="0">
                  <a:moveTo>
                    <a:pt x="11812" y="0"/>
                  </a:moveTo>
                  <a:cubicBezTo>
                    <a:pt x="5287" y="0"/>
                    <a:pt x="1" y="5287"/>
                    <a:pt x="1" y="11811"/>
                  </a:cubicBezTo>
                  <a:cubicBezTo>
                    <a:pt x="1" y="18324"/>
                    <a:pt x="5287" y="23610"/>
                    <a:pt x="11812" y="23610"/>
                  </a:cubicBezTo>
                  <a:cubicBezTo>
                    <a:pt x="18336" y="23610"/>
                    <a:pt x="23623" y="18324"/>
                    <a:pt x="23623" y="11811"/>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06</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18" name="Google Shape;879;p33">
            <a:extLst>
              <a:ext uri="{FF2B5EF4-FFF2-40B4-BE49-F238E27FC236}">
                <a16:creationId xmlns:a16="http://schemas.microsoft.com/office/drawing/2014/main" id="{4D8FAE62-466B-4418-B9D4-127248AE3FF7}"/>
              </a:ext>
            </a:extLst>
          </p:cNvPr>
          <p:cNvGrpSpPr/>
          <p:nvPr/>
        </p:nvGrpSpPr>
        <p:grpSpPr>
          <a:xfrm>
            <a:off x="1666784" y="5195461"/>
            <a:ext cx="3351925" cy="727596"/>
            <a:chOff x="4860575" y="2599575"/>
            <a:chExt cx="3351925" cy="938525"/>
          </a:xfrm>
        </p:grpSpPr>
        <p:sp>
          <p:nvSpPr>
            <p:cNvPr id="119" name="Google Shape;880;p33">
              <a:extLst>
                <a:ext uri="{FF2B5EF4-FFF2-40B4-BE49-F238E27FC236}">
                  <a16:creationId xmlns:a16="http://schemas.microsoft.com/office/drawing/2014/main" id="{CD858BFA-6897-4866-9A59-6F1BA3E47D99}"/>
                </a:ext>
              </a:extLst>
            </p:cNvPr>
            <p:cNvSpPr/>
            <p:nvPr/>
          </p:nvSpPr>
          <p:spPr>
            <a:xfrm>
              <a:off x="5329975" y="2665350"/>
              <a:ext cx="2882525" cy="806975"/>
            </a:xfrm>
            <a:custGeom>
              <a:avLst/>
              <a:gdLst/>
              <a:ahLst/>
              <a:cxnLst/>
              <a:rect l="l" t="t" r="r" b="b"/>
              <a:pathLst>
                <a:path w="115301" h="32279" extrusionOk="0">
                  <a:moveTo>
                    <a:pt x="32278" y="0"/>
                  </a:moveTo>
                  <a:cubicBezTo>
                    <a:pt x="23361" y="0"/>
                    <a:pt x="16133" y="7227"/>
                    <a:pt x="16133" y="16145"/>
                  </a:cubicBezTo>
                  <a:cubicBezTo>
                    <a:pt x="16133" y="25051"/>
                    <a:pt x="8918" y="32278"/>
                    <a:pt x="1" y="32278"/>
                  </a:cubicBezTo>
                  <a:lnTo>
                    <a:pt x="99108" y="32278"/>
                  </a:lnTo>
                  <a:cubicBezTo>
                    <a:pt x="103561" y="32278"/>
                    <a:pt x="107609" y="30468"/>
                    <a:pt x="110526" y="27551"/>
                  </a:cubicBezTo>
                  <a:cubicBezTo>
                    <a:pt x="113491" y="24587"/>
                    <a:pt x="115301" y="20467"/>
                    <a:pt x="115253" y="15931"/>
                  </a:cubicBezTo>
                  <a:cubicBezTo>
                    <a:pt x="115134" y="7037"/>
                    <a:pt x="107597" y="0"/>
                    <a:pt x="98691" y="0"/>
                  </a:cubicBezTo>
                  <a:close/>
                </a:path>
              </a:pathLst>
            </a:custGeom>
            <a:solidFill>
              <a:schemeClr val="accent4"/>
            </a:solidFill>
            <a:ln>
              <a:noFill/>
            </a:ln>
          </p:spPr>
          <p:txBody>
            <a:bodyPr spcFirstLastPara="1" wrap="square" lIns="731500" tIns="91425" rIns="274300" bIns="91425" anchor="ctr" anchorCtr="0">
              <a:noAutofit/>
            </a:bodyPr>
            <a:lstStyle/>
            <a:p>
              <a:pPr lvl="0" algn="ctr"/>
              <a:r>
                <a:rPr lang="en-US" sz="1200">
                  <a:solidFill>
                    <a:schemeClr val="bg1"/>
                  </a:solidFill>
                  <a:latin typeface="Futura Next Book"/>
                </a:rPr>
                <a:t>Monitoring &amp; Alerting</a:t>
              </a:r>
              <a:endParaRPr lang="en-US" sz="1200">
                <a:solidFill>
                  <a:schemeClr val="bg1"/>
                </a:solidFill>
              </a:endParaRPr>
            </a:p>
          </p:txBody>
        </p:sp>
        <p:sp>
          <p:nvSpPr>
            <p:cNvPr id="120" name="Google Shape;881;p33">
              <a:extLst>
                <a:ext uri="{FF2B5EF4-FFF2-40B4-BE49-F238E27FC236}">
                  <a16:creationId xmlns:a16="http://schemas.microsoft.com/office/drawing/2014/main" id="{E483D372-DCAB-4669-AFEC-FD1461B4B1FD}"/>
                </a:ext>
              </a:extLst>
            </p:cNvPr>
            <p:cNvSpPr/>
            <p:nvPr/>
          </p:nvSpPr>
          <p:spPr>
            <a:xfrm>
              <a:off x="4860575" y="2599575"/>
              <a:ext cx="469425" cy="469125"/>
            </a:xfrm>
            <a:custGeom>
              <a:avLst/>
              <a:gdLst/>
              <a:ahLst/>
              <a:cxnLst/>
              <a:rect l="l" t="t" r="r" b="b"/>
              <a:pathLst>
                <a:path w="18777" h="18765" extrusionOk="0">
                  <a:moveTo>
                    <a:pt x="18777" y="0"/>
                  </a:moveTo>
                  <a:cubicBezTo>
                    <a:pt x="8406" y="0"/>
                    <a:pt x="0" y="8406"/>
                    <a:pt x="0" y="18764"/>
                  </a:cubicBezTo>
                  <a:lnTo>
                    <a:pt x="18777" y="18764"/>
                  </a:lnTo>
                  <a:lnTo>
                    <a:pt x="18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82;p33">
              <a:extLst>
                <a:ext uri="{FF2B5EF4-FFF2-40B4-BE49-F238E27FC236}">
                  <a16:creationId xmlns:a16="http://schemas.microsoft.com/office/drawing/2014/main" id="{B839966A-A442-40FF-91B7-57D1BCCDEA1B}"/>
                </a:ext>
              </a:extLst>
            </p:cNvPr>
            <p:cNvSpPr/>
            <p:nvPr/>
          </p:nvSpPr>
          <p:spPr>
            <a:xfrm>
              <a:off x="5329975" y="3068675"/>
              <a:ext cx="469425" cy="469425"/>
            </a:xfrm>
            <a:custGeom>
              <a:avLst/>
              <a:gdLst/>
              <a:ahLst/>
              <a:cxnLst/>
              <a:rect l="l" t="t" r="r" b="b"/>
              <a:pathLst>
                <a:path w="18777" h="18777" extrusionOk="0">
                  <a:moveTo>
                    <a:pt x="1" y="0"/>
                  </a:moveTo>
                  <a:lnTo>
                    <a:pt x="1" y="18776"/>
                  </a:lnTo>
                  <a:cubicBezTo>
                    <a:pt x="10371" y="18776"/>
                    <a:pt x="18777" y="10371"/>
                    <a:pt x="18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83;p33">
              <a:extLst>
                <a:ext uri="{FF2B5EF4-FFF2-40B4-BE49-F238E27FC236}">
                  <a16:creationId xmlns:a16="http://schemas.microsoft.com/office/drawing/2014/main" id="{F474B429-E56E-45F3-B785-993F9F1A3A49}"/>
                </a:ext>
              </a:extLst>
            </p:cNvPr>
            <p:cNvSpPr/>
            <p:nvPr/>
          </p:nvSpPr>
          <p:spPr>
            <a:xfrm>
              <a:off x="4926650" y="2665350"/>
              <a:ext cx="806675" cy="806975"/>
            </a:xfrm>
            <a:custGeom>
              <a:avLst/>
              <a:gdLst/>
              <a:ahLst/>
              <a:cxnLst/>
              <a:rect l="l" t="t" r="r" b="b"/>
              <a:pathLst>
                <a:path w="32267" h="32279" extrusionOk="0">
                  <a:moveTo>
                    <a:pt x="16134" y="0"/>
                  </a:moveTo>
                  <a:cubicBezTo>
                    <a:pt x="7216" y="0"/>
                    <a:pt x="1" y="7227"/>
                    <a:pt x="1" y="16133"/>
                  </a:cubicBezTo>
                  <a:cubicBezTo>
                    <a:pt x="1" y="25051"/>
                    <a:pt x="7216" y="32278"/>
                    <a:pt x="16134" y="32278"/>
                  </a:cubicBezTo>
                  <a:cubicBezTo>
                    <a:pt x="25051" y="32278"/>
                    <a:pt x="32266" y="25051"/>
                    <a:pt x="32266" y="16133"/>
                  </a:cubicBezTo>
                  <a:cubicBezTo>
                    <a:pt x="32266" y="7227"/>
                    <a:pt x="25051" y="0"/>
                    <a:pt x="16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84;p33">
              <a:extLst>
                <a:ext uri="{FF2B5EF4-FFF2-40B4-BE49-F238E27FC236}">
                  <a16:creationId xmlns:a16="http://schemas.microsoft.com/office/drawing/2014/main" id="{B2E9A302-6782-4FB4-AB7F-CC62424F1172}"/>
                </a:ext>
              </a:extLst>
            </p:cNvPr>
            <p:cNvSpPr/>
            <p:nvPr/>
          </p:nvSpPr>
          <p:spPr>
            <a:xfrm>
              <a:off x="5034700" y="2773700"/>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sz="2500">
                <a:solidFill>
                  <a:srgbClr val="FFFFFF"/>
                </a:solidFill>
                <a:latin typeface="Fira Sans Extra Condensed Medium"/>
                <a:ea typeface="Fira Sans Extra Condensed Medium"/>
                <a:cs typeface="Fira Sans Extra Condensed Medium"/>
                <a:sym typeface="Fira Sans Extra Condensed Medium"/>
              </a:endParaRPr>
            </a:p>
          </p:txBody>
        </p:sp>
        <p:sp>
          <p:nvSpPr>
            <p:cNvPr id="124" name="Google Shape;884;p33">
              <a:extLst>
                <a:ext uri="{FF2B5EF4-FFF2-40B4-BE49-F238E27FC236}">
                  <a16:creationId xmlns:a16="http://schemas.microsoft.com/office/drawing/2014/main" id="{CBFF3020-6CCA-420A-8D35-8D8F2D073D0A}"/>
                </a:ext>
              </a:extLst>
            </p:cNvPr>
            <p:cNvSpPr/>
            <p:nvPr/>
          </p:nvSpPr>
          <p:spPr>
            <a:xfrm>
              <a:off x="5034687" y="2773537"/>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07</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127" name="Slide Number Placeholder 1">
            <a:extLst>
              <a:ext uri="{FF2B5EF4-FFF2-40B4-BE49-F238E27FC236}">
                <a16:creationId xmlns:a16="http://schemas.microsoft.com/office/drawing/2014/main" id="{EBC5F19D-B684-414E-84AA-57BAC8E6FE35}"/>
              </a:ext>
            </a:extLst>
          </p:cNvPr>
          <p:cNvSpPr txBox="1">
            <a:spLocks/>
          </p:cNvSpPr>
          <p:nvPr/>
        </p:nvSpPr>
        <p:spPr>
          <a:xfrm>
            <a:off x="10664261" y="8945084"/>
            <a:ext cx="274320" cy="730508"/>
          </a:xfrm>
          <a:prstGeom prst="rect">
            <a:avLst/>
          </a:prstGeom>
        </p:spPr>
        <p:txBody>
          <a:bodyPr vert="horz" lIns="0" tIns="0" rIns="0" bIns="0" rtlCol="0" anchor="ctr">
            <a:noAutofit/>
          </a:bodyPr>
          <a:lstStyle>
            <a:defPPr>
              <a:defRPr lang="en-US"/>
            </a:defPPr>
            <a:lvl1pPr marL="0" algn="r" defTabSz="914400" rtl="0" eaLnBrk="1" latinLnBrk="0" hangingPunct="1">
              <a:defRPr sz="600" b="0" i="0" kern="1200">
                <a:solidFill>
                  <a:schemeClr val="bg1"/>
                </a:solidFill>
                <a:latin typeface="Futura Next Medium" panose="020B0602020204020303"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B792A5-9BAE-6942-BFE1-9FCDB51EA51E}" type="slidenum">
              <a:rPr lang="en-US" smtClean="0"/>
              <a:pPr/>
              <a:t>8</a:t>
            </a:fld>
            <a:endParaRPr lang="en-US"/>
          </a:p>
        </p:txBody>
      </p:sp>
      <p:grpSp>
        <p:nvGrpSpPr>
          <p:cNvPr id="128" name="Google Shape;873;p33">
            <a:extLst>
              <a:ext uri="{FF2B5EF4-FFF2-40B4-BE49-F238E27FC236}">
                <a16:creationId xmlns:a16="http://schemas.microsoft.com/office/drawing/2014/main" id="{7734DCA9-F498-47D2-883B-E3170E6DA3A9}"/>
              </a:ext>
            </a:extLst>
          </p:cNvPr>
          <p:cNvGrpSpPr/>
          <p:nvPr/>
        </p:nvGrpSpPr>
        <p:grpSpPr>
          <a:xfrm>
            <a:off x="1666784" y="5931823"/>
            <a:ext cx="3351925" cy="727596"/>
            <a:chOff x="4859375" y="1605400"/>
            <a:chExt cx="3351925" cy="938525"/>
          </a:xfrm>
        </p:grpSpPr>
        <p:sp>
          <p:nvSpPr>
            <p:cNvPr id="129" name="Google Shape;874;p33">
              <a:extLst>
                <a:ext uri="{FF2B5EF4-FFF2-40B4-BE49-F238E27FC236}">
                  <a16:creationId xmlns:a16="http://schemas.microsoft.com/office/drawing/2014/main" id="{617170A5-EDA0-411B-AB67-1D5BADDC71FF}"/>
                </a:ext>
              </a:extLst>
            </p:cNvPr>
            <p:cNvSpPr/>
            <p:nvPr/>
          </p:nvSpPr>
          <p:spPr>
            <a:xfrm>
              <a:off x="4859375" y="1671175"/>
              <a:ext cx="2882525" cy="806975"/>
            </a:xfrm>
            <a:custGeom>
              <a:avLst/>
              <a:gdLst/>
              <a:ahLst/>
              <a:cxnLst/>
              <a:rect l="l" t="t" r="r" b="b"/>
              <a:pathLst>
                <a:path w="115301" h="32279" extrusionOk="0">
                  <a:moveTo>
                    <a:pt x="16610" y="1"/>
                  </a:moveTo>
                  <a:cubicBezTo>
                    <a:pt x="7704" y="1"/>
                    <a:pt x="167" y="7037"/>
                    <a:pt x="60" y="15931"/>
                  </a:cubicBezTo>
                  <a:cubicBezTo>
                    <a:pt x="1" y="20467"/>
                    <a:pt x="1810" y="24587"/>
                    <a:pt x="4775" y="27552"/>
                  </a:cubicBezTo>
                  <a:cubicBezTo>
                    <a:pt x="7692" y="30469"/>
                    <a:pt x="11740" y="32278"/>
                    <a:pt x="16193" y="32278"/>
                  </a:cubicBezTo>
                  <a:lnTo>
                    <a:pt x="115301" y="32278"/>
                  </a:lnTo>
                  <a:cubicBezTo>
                    <a:pt x="106395" y="32278"/>
                    <a:pt x="99168" y="25051"/>
                    <a:pt x="99168" y="16145"/>
                  </a:cubicBezTo>
                  <a:cubicBezTo>
                    <a:pt x="99168" y="7228"/>
                    <a:pt x="91941" y="1"/>
                    <a:pt x="83023" y="1"/>
                  </a:cubicBezTo>
                  <a:close/>
                </a:path>
              </a:pathLst>
            </a:custGeom>
            <a:solidFill>
              <a:schemeClr val="accent4"/>
            </a:solidFill>
            <a:ln>
              <a:noFill/>
            </a:ln>
          </p:spPr>
          <p:txBody>
            <a:bodyPr spcFirstLastPara="1" wrap="square" lIns="274300" tIns="91425" rIns="731500" bIns="91425" anchor="ctr" anchorCtr="0">
              <a:noAutofit/>
            </a:bodyPr>
            <a:lstStyle/>
            <a:p>
              <a:pPr lvl="0" algn="ctr"/>
              <a:r>
                <a:rPr lang="en-US" sz="1500">
                  <a:solidFill>
                    <a:schemeClr val="bg1"/>
                  </a:solidFill>
                  <a:latin typeface="Futura Next Book"/>
                </a:rPr>
                <a:t>Release cadence</a:t>
              </a:r>
            </a:p>
          </p:txBody>
        </p:sp>
        <p:sp>
          <p:nvSpPr>
            <p:cNvPr id="130" name="Google Shape;875;p33">
              <a:extLst>
                <a:ext uri="{FF2B5EF4-FFF2-40B4-BE49-F238E27FC236}">
                  <a16:creationId xmlns:a16="http://schemas.microsoft.com/office/drawing/2014/main" id="{199210C8-7182-4BD7-A472-EB954761D28A}"/>
                </a:ext>
              </a:extLst>
            </p:cNvPr>
            <p:cNvSpPr/>
            <p:nvPr/>
          </p:nvSpPr>
          <p:spPr>
            <a:xfrm>
              <a:off x="7741875" y="1605400"/>
              <a:ext cx="469425" cy="469425"/>
            </a:xfrm>
            <a:custGeom>
              <a:avLst/>
              <a:gdLst/>
              <a:ahLst/>
              <a:cxnLst/>
              <a:rect l="l" t="t" r="r" b="b"/>
              <a:pathLst>
                <a:path w="18777" h="18777" extrusionOk="0">
                  <a:moveTo>
                    <a:pt x="1" y="0"/>
                  </a:moveTo>
                  <a:lnTo>
                    <a:pt x="1" y="18776"/>
                  </a:lnTo>
                  <a:lnTo>
                    <a:pt x="18777" y="18776"/>
                  </a:lnTo>
                  <a:cubicBezTo>
                    <a:pt x="18777" y="8406"/>
                    <a:pt x="1037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76;p33">
              <a:extLst>
                <a:ext uri="{FF2B5EF4-FFF2-40B4-BE49-F238E27FC236}">
                  <a16:creationId xmlns:a16="http://schemas.microsoft.com/office/drawing/2014/main" id="{3847807E-3A62-4492-8AD6-AE171ADA9A97}"/>
                </a:ext>
              </a:extLst>
            </p:cNvPr>
            <p:cNvSpPr/>
            <p:nvPr/>
          </p:nvSpPr>
          <p:spPr>
            <a:xfrm>
              <a:off x="7272475" y="2074800"/>
              <a:ext cx="469425" cy="469125"/>
            </a:xfrm>
            <a:custGeom>
              <a:avLst/>
              <a:gdLst/>
              <a:ahLst/>
              <a:cxnLst/>
              <a:rect l="l" t="t" r="r" b="b"/>
              <a:pathLst>
                <a:path w="18777" h="18765" extrusionOk="0">
                  <a:moveTo>
                    <a:pt x="1" y="0"/>
                  </a:moveTo>
                  <a:cubicBezTo>
                    <a:pt x="1" y="10359"/>
                    <a:pt x="8407" y="18765"/>
                    <a:pt x="18777" y="18765"/>
                  </a:cubicBezTo>
                  <a:lnTo>
                    <a:pt x="18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77;p33">
              <a:extLst>
                <a:ext uri="{FF2B5EF4-FFF2-40B4-BE49-F238E27FC236}">
                  <a16:creationId xmlns:a16="http://schemas.microsoft.com/office/drawing/2014/main" id="{54C69217-D34E-42B4-85BC-82985AA5C85F}"/>
                </a:ext>
              </a:extLst>
            </p:cNvPr>
            <p:cNvSpPr/>
            <p:nvPr/>
          </p:nvSpPr>
          <p:spPr>
            <a:xfrm>
              <a:off x="7338550" y="1671175"/>
              <a:ext cx="806675" cy="806975"/>
            </a:xfrm>
            <a:custGeom>
              <a:avLst/>
              <a:gdLst/>
              <a:ahLst/>
              <a:cxnLst/>
              <a:rect l="l" t="t" r="r" b="b"/>
              <a:pathLst>
                <a:path w="32267" h="32279" extrusionOk="0">
                  <a:moveTo>
                    <a:pt x="16134" y="1"/>
                  </a:moveTo>
                  <a:cubicBezTo>
                    <a:pt x="7228" y="1"/>
                    <a:pt x="1" y="7228"/>
                    <a:pt x="1" y="16145"/>
                  </a:cubicBezTo>
                  <a:cubicBezTo>
                    <a:pt x="1" y="25051"/>
                    <a:pt x="7228" y="32278"/>
                    <a:pt x="16134" y="32278"/>
                  </a:cubicBezTo>
                  <a:cubicBezTo>
                    <a:pt x="25052" y="32278"/>
                    <a:pt x="32267" y="25051"/>
                    <a:pt x="32267" y="16145"/>
                  </a:cubicBezTo>
                  <a:cubicBezTo>
                    <a:pt x="32267" y="7228"/>
                    <a:pt x="25052" y="1"/>
                    <a:pt x="1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78;p33">
              <a:extLst>
                <a:ext uri="{FF2B5EF4-FFF2-40B4-BE49-F238E27FC236}">
                  <a16:creationId xmlns:a16="http://schemas.microsoft.com/office/drawing/2014/main" id="{86BD95C9-BDC0-4FA3-A9DE-E94F2ED89B15}"/>
                </a:ext>
              </a:extLst>
            </p:cNvPr>
            <p:cNvSpPr/>
            <p:nvPr/>
          </p:nvSpPr>
          <p:spPr>
            <a:xfrm>
              <a:off x="7446600" y="1779525"/>
              <a:ext cx="590575" cy="590275"/>
            </a:xfrm>
            <a:custGeom>
              <a:avLst/>
              <a:gdLst/>
              <a:ahLst/>
              <a:cxnLst/>
              <a:rect l="l" t="t" r="r" b="b"/>
              <a:pathLst>
                <a:path w="23623" h="23611" extrusionOk="0">
                  <a:moveTo>
                    <a:pt x="11812" y="0"/>
                  </a:moveTo>
                  <a:cubicBezTo>
                    <a:pt x="5287" y="0"/>
                    <a:pt x="1" y="5287"/>
                    <a:pt x="1" y="11811"/>
                  </a:cubicBezTo>
                  <a:cubicBezTo>
                    <a:pt x="1" y="18324"/>
                    <a:pt x="5287" y="23610"/>
                    <a:pt x="11812" y="23610"/>
                  </a:cubicBezTo>
                  <a:cubicBezTo>
                    <a:pt x="18336" y="23610"/>
                    <a:pt x="23623" y="18324"/>
                    <a:pt x="23623" y="11811"/>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08</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pic>
        <p:nvPicPr>
          <p:cNvPr id="173" name="Picture 4" descr="Work in progress - Free marketing icons">
            <a:extLst>
              <a:ext uri="{FF2B5EF4-FFF2-40B4-BE49-F238E27FC236}">
                <a16:creationId xmlns:a16="http://schemas.microsoft.com/office/drawing/2014/main" id="{A4C64C22-E9D4-4E7F-BF9C-EC9C3FAD3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31" y="1214209"/>
            <a:ext cx="811883" cy="811883"/>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oogle Shape;867;p33">
            <a:extLst>
              <a:ext uri="{FF2B5EF4-FFF2-40B4-BE49-F238E27FC236}">
                <a16:creationId xmlns:a16="http://schemas.microsoft.com/office/drawing/2014/main" id="{7300DAD1-90FE-4622-ABFC-7A5DC6395A4A}"/>
              </a:ext>
            </a:extLst>
          </p:cNvPr>
          <p:cNvGrpSpPr/>
          <p:nvPr/>
        </p:nvGrpSpPr>
        <p:grpSpPr>
          <a:xfrm>
            <a:off x="6815329" y="2085625"/>
            <a:ext cx="3351925" cy="938825"/>
            <a:chOff x="4860575" y="633850"/>
            <a:chExt cx="3351925" cy="938825"/>
          </a:xfrm>
        </p:grpSpPr>
        <p:sp>
          <p:nvSpPr>
            <p:cNvPr id="87" name="Google Shape;868;p33">
              <a:extLst>
                <a:ext uri="{FF2B5EF4-FFF2-40B4-BE49-F238E27FC236}">
                  <a16:creationId xmlns:a16="http://schemas.microsoft.com/office/drawing/2014/main" id="{DE161CDD-15D1-4D1D-AE06-A1D26AAD2D57}"/>
                </a:ext>
              </a:extLst>
            </p:cNvPr>
            <p:cNvSpPr/>
            <p:nvPr/>
          </p:nvSpPr>
          <p:spPr>
            <a:xfrm>
              <a:off x="5329975" y="699925"/>
              <a:ext cx="2882525" cy="806675"/>
            </a:xfrm>
            <a:custGeom>
              <a:avLst/>
              <a:gdLst/>
              <a:ahLst/>
              <a:cxnLst/>
              <a:rect l="l" t="t" r="r" b="b"/>
              <a:pathLst>
                <a:path w="115301" h="32267" extrusionOk="0">
                  <a:moveTo>
                    <a:pt x="32278" y="1"/>
                  </a:moveTo>
                  <a:cubicBezTo>
                    <a:pt x="23361" y="1"/>
                    <a:pt x="16133" y="7216"/>
                    <a:pt x="16133" y="16133"/>
                  </a:cubicBezTo>
                  <a:cubicBezTo>
                    <a:pt x="16133" y="25039"/>
                    <a:pt x="8918" y="32266"/>
                    <a:pt x="1" y="32266"/>
                  </a:cubicBezTo>
                  <a:lnTo>
                    <a:pt x="99108" y="32266"/>
                  </a:lnTo>
                  <a:cubicBezTo>
                    <a:pt x="103561" y="32266"/>
                    <a:pt x="107609" y="30469"/>
                    <a:pt x="110526" y="27540"/>
                  </a:cubicBezTo>
                  <a:cubicBezTo>
                    <a:pt x="113491" y="24575"/>
                    <a:pt x="115301" y="20467"/>
                    <a:pt x="115253" y="15931"/>
                  </a:cubicBezTo>
                  <a:cubicBezTo>
                    <a:pt x="115134" y="7025"/>
                    <a:pt x="107597" y="1"/>
                    <a:pt x="98691" y="1"/>
                  </a:cubicBezTo>
                  <a:close/>
                </a:path>
              </a:pathLst>
            </a:custGeom>
            <a:solidFill>
              <a:schemeClr val="accent4"/>
            </a:solidFill>
            <a:ln>
              <a:noFill/>
            </a:ln>
          </p:spPr>
          <p:txBody>
            <a:bodyPr spcFirstLastPara="1" wrap="square" lIns="731500" tIns="91425" rIns="274300" bIns="91425" anchor="ctr" anchorCtr="0">
              <a:noAutofit/>
            </a:bodyPr>
            <a:lstStyle/>
            <a:p>
              <a:pPr marL="0" lvl="0" indent="0" algn="ctr" rtl="0">
                <a:spcBef>
                  <a:spcPts val="0"/>
                </a:spcBef>
                <a:spcAft>
                  <a:spcPts val="0"/>
                </a:spcAft>
                <a:buClr>
                  <a:schemeClr val="dk1"/>
                </a:buClr>
                <a:buSzPts val="1100"/>
                <a:buFont typeface="Arial"/>
                <a:buNone/>
              </a:pPr>
              <a:r>
                <a:rPr lang="en-US" sz="1500">
                  <a:solidFill>
                    <a:srgbClr val="FFFFFF"/>
                  </a:solidFill>
                  <a:latin typeface="+mj-lt"/>
                  <a:ea typeface="Roboto"/>
                  <a:cs typeface="Roboto"/>
                  <a:sym typeface="Roboto"/>
                </a:rPr>
                <a:t>Unit Testing and Regression</a:t>
              </a:r>
              <a:endParaRPr sz="1500">
                <a:solidFill>
                  <a:srgbClr val="FFFFFF"/>
                </a:solidFill>
                <a:latin typeface="+mj-lt"/>
                <a:ea typeface="Roboto"/>
                <a:cs typeface="Roboto"/>
                <a:sym typeface="Roboto"/>
              </a:endParaRPr>
            </a:p>
          </p:txBody>
        </p:sp>
        <p:sp>
          <p:nvSpPr>
            <p:cNvPr id="88" name="Google Shape;869;p33">
              <a:extLst>
                <a:ext uri="{FF2B5EF4-FFF2-40B4-BE49-F238E27FC236}">
                  <a16:creationId xmlns:a16="http://schemas.microsoft.com/office/drawing/2014/main" id="{E3BDC336-E48E-4FED-B20D-374D457D963E}"/>
                </a:ext>
              </a:extLst>
            </p:cNvPr>
            <p:cNvSpPr/>
            <p:nvPr/>
          </p:nvSpPr>
          <p:spPr>
            <a:xfrm>
              <a:off x="4860575" y="633850"/>
              <a:ext cx="469425" cy="469425"/>
            </a:xfrm>
            <a:custGeom>
              <a:avLst/>
              <a:gdLst/>
              <a:ahLst/>
              <a:cxnLst/>
              <a:rect l="l" t="t" r="r" b="b"/>
              <a:pathLst>
                <a:path w="18777" h="18777" extrusionOk="0">
                  <a:moveTo>
                    <a:pt x="18777" y="0"/>
                  </a:moveTo>
                  <a:cubicBezTo>
                    <a:pt x="8406" y="0"/>
                    <a:pt x="0" y="8406"/>
                    <a:pt x="0" y="18776"/>
                  </a:cubicBezTo>
                  <a:lnTo>
                    <a:pt x="18777" y="18776"/>
                  </a:lnTo>
                  <a:lnTo>
                    <a:pt x="18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70;p33">
              <a:extLst>
                <a:ext uri="{FF2B5EF4-FFF2-40B4-BE49-F238E27FC236}">
                  <a16:creationId xmlns:a16="http://schemas.microsoft.com/office/drawing/2014/main" id="{BB8D0B0A-F0A7-4CC5-ADB4-10928BDDEDCE}"/>
                </a:ext>
              </a:extLst>
            </p:cNvPr>
            <p:cNvSpPr/>
            <p:nvPr/>
          </p:nvSpPr>
          <p:spPr>
            <a:xfrm>
              <a:off x="5329975" y="1103250"/>
              <a:ext cx="469425" cy="469425"/>
            </a:xfrm>
            <a:custGeom>
              <a:avLst/>
              <a:gdLst/>
              <a:ahLst/>
              <a:cxnLst/>
              <a:rect l="l" t="t" r="r" b="b"/>
              <a:pathLst>
                <a:path w="18777" h="18777" extrusionOk="0">
                  <a:moveTo>
                    <a:pt x="1" y="0"/>
                  </a:moveTo>
                  <a:lnTo>
                    <a:pt x="1" y="18777"/>
                  </a:lnTo>
                  <a:cubicBezTo>
                    <a:pt x="10371" y="18777"/>
                    <a:pt x="18777" y="10371"/>
                    <a:pt x="18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71;p33">
              <a:extLst>
                <a:ext uri="{FF2B5EF4-FFF2-40B4-BE49-F238E27FC236}">
                  <a16:creationId xmlns:a16="http://schemas.microsoft.com/office/drawing/2014/main" id="{A8A095DD-BA0C-45F3-B9A5-8A99288E45D9}"/>
                </a:ext>
              </a:extLst>
            </p:cNvPr>
            <p:cNvSpPr/>
            <p:nvPr/>
          </p:nvSpPr>
          <p:spPr>
            <a:xfrm>
              <a:off x="4926650" y="699925"/>
              <a:ext cx="806675" cy="806675"/>
            </a:xfrm>
            <a:custGeom>
              <a:avLst/>
              <a:gdLst/>
              <a:ahLst/>
              <a:cxnLst/>
              <a:rect l="l" t="t" r="r" b="b"/>
              <a:pathLst>
                <a:path w="32267" h="32267" extrusionOk="0">
                  <a:moveTo>
                    <a:pt x="16134" y="1"/>
                  </a:moveTo>
                  <a:cubicBezTo>
                    <a:pt x="7216" y="1"/>
                    <a:pt x="1" y="7216"/>
                    <a:pt x="1" y="16133"/>
                  </a:cubicBezTo>
                  <a:cubicBezTo>
                    <a:pt x="1" y="25039"/>
                    <a:pt x="7216" y="32266"/>
                    <a:pt x="16134" y="32266"/>
                  </a:cubicBezTo>
                  <a:cubicBezTo>
                    <a:pt x="25051" y="32266"/>
                    <a:pt x="32266" y="25039"/>
                    <a:pt x="32266" y="16133"/>
                  </a:cubicBezTo>
                  <a:cubicBezTo>
                    <a:pt x="32266" y="7216"/>
                    <a:pt x="25051" y="1"/>
                    <a:pt x="1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72;p33">
              <a:extLst>
                <a:ext uri="{FF2B5EF4-FFF2-40B4-BE49-F238E27FC236}">
                  <a16:creationId xmlns:a16="http://schemas.microsoft.com/office/drawing/2014/main" id="{5A8C00D3-6E5D-4FE4-8941-BD7287B8CBC8}"/>
                </a:ext>
              </a:extLst>
            </p:cNvPr>
            <p:cNvSpPr/>
            <p:nvPr/>
          </p:nvSpPr>
          <p:spPr>
            <a:xfrm>
              <a:off x="5034700" y="807975"/>
              <a:ext cx="590575" cy="590575"/>
            </a:xfrm>
            <a:custGeom>
              <a:avLst/>
              <a:gdLst/>
              <a:ahLst/>
              <a:cxnLst/>
              <a:rect l="l" t="t" r="r" b="b"/>
              <a:pathLst>
                <a:path w="23623" h="23623" extrusionOk="0">
                  <a:moveTo>
                    <a:pt x="11812" y="0"/>
                  </a:moveTo>
                  <a:cubicBezTo>
                    <a:pt x="5287" y="0"/>
                    <a:pt x="1" y="5287"/>
                    <a:pt x="1" y="11811"/>
                  </a:cubicBezTo>
                  <a:cubicBezTo>
                    <a:pt x="1" y="18336"/>
                    <a:pt x="5287" y="23622"/>
                    <a:pt x="11812" y="23622"/>
                  </a:cubicBezTo>
                  <a:cubicBezTo>
                    <a:pt x="18336" y="23622"/>
                    <a:pt x="23623" y="18336"/>
                    <a:pt x="23623" y="11811"/>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01</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92" name="Google Shape;873;p33">
            <a:extLst>
              <a:ext uri="{FF2B5EF4-FFF2-40B4-BE49-F238E27FC236}">
                <a16:creationId xmlns:a16="http://schemas.microsoft.com/office/drawing/2014/main" id="{CF21EB54-88BC-4AD7-B31F-8AA487DF921C}"/>
              </a:ext>
            </a:extLst>
          </p:cNvPr>
          <p:cNvGrpSpPr/>
          <p:nvPr/>
        </p:nvGrpSpPr>
        <p:grpSpPr>
          <a:xfrm>
            <a:off x="6814116" y="3057175"/>
            <a:ext cx="3351938" cy="938525"/>
            <a:chOff x="4859362" y="1605400"/>
            <a:chExt cx="3351938" cy="938525"/>
          </a:xfrm>
        </p:grpSpPr>
        <p:sp>
          <p:nvSpPr>
            <p:cNvPr id="93" name="Google Shape;874;p33">
              <a:extLst>
                <a:ext uri="{FF2B5EF4-FFF2-40B4-BE49-F238E27FC236}">
                  <a16:creationId xmlns:a16="http://schemas.microsoft.com/office/drawing/2014/main" id="{4EF3C1D1-1A01-451A-9713-5DC98E69E67D}"/>
                </a:ext>
              </a:extLst>
            </p:cNvPr>
            <p:cNvSpPr/>
            <p:nvPr/>
          </p:nvSpPr>
          <p:spPr>
            <a:xfrm>
              <a:off x="4859375" y="1671175"/>
              <a:ext cx="2882525" cy="806975"/>
            </a:xfrm>
            <a:custGeom>
              <a:avLst/>
              <a:gdLst/>
              <a:ahLst/>
              <a:cxnLst/>
              <a:rect l="l" t="t" r="r" b="b"/>
              <a:pathLst>
                <a:path w="115301" h="32279" extrusionOk="0">
                  <a:moveTo>
                    <a:pt x="16610" y="1"/>
                  </a:moveTo>
                  <a:cubicBezTo>
                    <a:pt x="7704" y="1"/>
                    <a:pt x="167" y="7037"/>
                    <a:pt x="60" y="15931"/>
                  </a:cubicBezTo>
                  <a:cubicBezTo>
                    <a:pt x="1" y="20467"/>
                    <a:pt x="1810" y="24587"/>
                    <a:pt x="4775" y="27552"/>
                  </a:cubicBezTo>
                  <a:cubicBezTo>
                    <a:pt x="7692" y="30469"/>
                    <a:pt x="11740" y="32278"/>
                    <a:pt x="16193" y="32278"/>
                  </a:cubicBezTo>
                  <a:lnTo>
                    <a:pt x="115301" y="32278"/>
                  </a:lnTo>
                  <a:cubicBezTo>
                    <a:pt x="106395" y="32278"/>
                    <a:pt x="99168" y="25051"/>
                    <a:pt x="99168" y="16145"/>
                  </a:cubicBezTo>
                  <a:cubicBezTo>
                    <a:pt x="99168" y="7228"/>
                    <a:pt x="91941" y="1"/>
                    <a:pt x="83023" y="1"/>
                  </a:cubicBezTo>
                  <a:close/>
                </a:path>
              </a:pathLst>
            </a:custGeom>
            <a:solidFill>
              <a:schemeClr val="accent2"/>
            </a:solidFill>
            <a:ln>
              <a:noFill/>
            </a:ln>
          </p:spPr>
          <p:txBody>
            <a:bodyPr spcFirstLastPara="1" wrap="square" lIns="274300" tIns="91425" rIns="731500" bIns="91425" anchor="ctr" anchorCtr="0">
              <a:noAutofit/>
            </a:bodyPr>
            <a:lstStyle/>
            <a:p>
              <a:pPr lvl="0" algn="ctr"/>
              <a:r>
                <a:rPr lang="en-US" sz="1500">
                  <a:solidFill>
                    <a:schemeClr val="bg1"/>
                  </a:solidFill>
                  <a:latin typeface="Futura Next Book"/>
                </a:rPr>
                <a:t>Unit Test coverage FE &gt; 70%</a:t>
              </a:r>
            </a:p>
          </p:txBody>
        </p:sp>
        <p:sp>
          <p:nvSpPr>
            <p:cNvPr id="94" name="Google Shape;875;p33">
              <a:extLst>
                <a:ext uri="{FF2B5EF4-FFF2-40B4-BE49-F238E27FC236}">
                  <a16:creationId xmlns:a16="http://schemas.microsoft.com/office/drawing/2014/main" id="{4965DEB6-7819-4BFA-BAB3-8C561E38FDBE}"/>
                </a:ext>
              </a:extLst>
            </p:cNvPr>
            <p:cNvSpPr/>
            <p:nvPr/>
          </p:nvSpPr>
          <p:spPr>
            <a:xfrm>
              <a:off x="7741875" y="1605400"/>
              <a:ext cx="469425" cy="469425"/>
            </a:xfrm>
            <a:custGeom>
              <a:avLst/>
              <a:gdLst/>
              <a:ahLst/>
              <a:cxnLst/>
              <a:rect l="l" t="t" r="r" b="b"/>
              <a:pathLst>
                <a:path w="18777" h="18777" extrusionOk="0">
                  <a:moveTo>
                    <a:pt x="1" y="0"/>
                  </a:moveTo>
                  <a:lnTo>
                    <a:pt x="1" y="18776"/>
                  </a:lnTo>
                  <a:lnTo>
                    <a:pt x="18777" y="18776"/>
                  </a:lnTo>
                  <a:cubicBezTo>
                    <a:pt x="18777" y="8406"/>
                    <a:pt x="1037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76;p33">
              <a:extLst>
                <a:ext uri="{FF2B5EF4-FFF2-40B4-BE49-F238E27FC236}">
                  <a16:creationId xmlns:a16="http://schemas.microsoft.com/office/drawing/2014/main" id="{D6A4792F-7F2A-407E-A31A-00DD8D61E71C}"/>
                </a:ext>
              </a:extLst>
            </p:cNvPr>
            <p:cNvSpPr/>
            <p:nvPr/>
          </p:nvSpPr>
          <p:spPr>
            <a:xfrm>
              <a:off x="7272475" y="2074800"/>
              <a:ext cx="469425" cy="469125"/>
            </a:xfrm>
            <a:custGeom>
              <a:avLst/>
              <a:gdLst/>
              <a:ahLst/>
              <a:cxnLst/>
              <a:rect l="l" t="t" r="r" b="b"/>
              <a:pathLst>
                <a:path w="18777" h="18765" extrusionOk="0">
                  <a:moveTo>
                    <a:pt x="1" y="0"/>
                  </a:moveTo>
                  <a:cubicBezTo>
                    <a:pt x="1" y="10359"/>
                    <a:pt x="8407" y="18765"/>
                    <a:pt x="18777" y="18765"/>
                  </a:cubicBezTo>
                  <a:lnTo>
                    <a:pt x="187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77;p33">
              <a:extLst>
                <a:ext uri="{FF2B5EF4-FFF2-40B4-BE49-F238E27FC236}">
                  <a16:creationId xmlns:a16="http://schemas.microsoft.com/office/drawing/2014/main" id="{2FEC839D-2C86-45B0-8F94-44C1AF09067F}"/>
                </a:ext>
              </a:extLst>
            </p:cNvPr>
            <p:cNvSpPr/>
            <p:nvPr/>
          </p:nvSpPr>
          <p:spPr>
            <a:xfrm>
              <a:off x="7338550" y="1671175"/>
              <a:ext cx="806675" cy="806975"/>
            </a:xfrm>
            <a:custGeom>
              <a:avLst/>
              <a:gdLst/>
              <a:ahLst/>
              <a:cxnLst/>
              <a:rect l="l" t="t" r="r" b="b"/>
              <a:pathLst>
                <a:path w="32267" h="32279" extrusionOk="0">
                  <a:moveTo>
                    <a:pt x="16134" y="1"/>
                  </a:moveTo>
                  <a:cubicBezTo>
                    <a:pt x="7228" y="1"/>
                    <a:pt x="1" y="7228"/>
                    <a:pt x="1" y="16145"/>
                  </a:cubicBezTo>
                  <a:cubicBezTo>
                    <a:pt x="1" y="25051"/>
                    <a:pt x="7228" y="32278"/>
                    <a:pt x="16134" y="32278"/>
                  </a:cubicBezTo>
                  <a:cubicBezTo>
                    <a:pt x="25052" y="32278"/>
                    <a:pt x="32267" y="25051"/>
                    <a:pt x="32267" y="16145"/>
                  </a:cubicBezTo>
                  <a:cubicBezTo>
                    <a:pt x="32267" y="7228"/>
                    <a:pt x="25052" y="1"/>
                    <a:pt x="1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78;p33">
              <a:extLst>
                <a:ext uri="{FF2B5EF4-FFF2-40B4-BE49-F238E27FC236}">
                  <a16:creationId xmlns:a16="http://schemas.microsoft.com/office/drawing/2014/main" id="{B75B2B10-AEF2-4D22-AD4E-A57BFFB55F73}"/>
                </a:ext>
              </a:extLst>
            </p:cNvPr>
            <p:cNvSpPr/>
            <p:nvPr/>
          </p:nvSpPr>
          <p:spPr>
            <a:xfrm>
              <a:off x="7446600" y="1779525"/>
              <a:ext cx="590575" cy="590275"/>
            </a:xfrm>
            <a:custGeom>
              <a:avLst/>
              <a:gdLst/>
              <a:ahLst/>
              <a:cxnLst/>
              <a:rect l="l" t="t" r="r" b="b"/>
              <a:pathLst>
                <a:path w="23623" h="23611" extrusionOk="0">
                  <a:moveTo>
                    <a:pt x="11812" y="0"/>
                  </a:moveTo>
                  <a:cubicBezTo>
                    <a:pt x="5287" y="0"/>
                    <a:pt x="1" y="5287"/>
                    <a:pt x="1" y="11811"/>
                  </a:cubicBezTo>
                  <a:cubicBezTo>
                    <a:pt x="1" y="18324"/>
                    <a:pt x="5287" y="23610"/>
                    <a:pt x="11812" y="23610"/>
                  </a:cubicBezTo>
                  <a:cubicBezTo>
                    <a:pt x="18336" y="23610"/>
                    <a:pt x="23623" y="18324"/>
                    <a:pt x="23623" y="11811"/>
                  </a:cubicBezTo>
                  <a:cubicBezTo>
                    <a:pt x="23623" y="5287"/>
                    <a:pt x="18336" y="0"/>
                    <a:pt x="11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sz="2500">
                <a:solidFill>
                  <a:srgbClr val="FFFFFF"/>
                </a:solidFill>
                <a:latin typeface="Fira Sans Extra Condensed Medium"/>
                <a:ea typeface="Fira Sans Extra Condensed Medium"/>
                <a:cs typeface="Fira Sans Extra Condensed Medium"/>
                <a:sym typeface="Fira Sans Extra Condensed Medium"/>
              </a:endParaRPr>
            </a:p>
          </p:txBody>
        </p:sp>
        <p:sp>
          <p:nvSpPr>
            <p:cNvPr id="142" name="Google Shape;874;p33">
              <a:extLst>
                <a:ext uri="{FF2B5EF4-FFF2-40B4-BE49-F238E27FC236}">
                  <a16:creationId xmlns:a16="http://schemas.microsoft.com/office/drawing/2014/main" id="{21B36946-0892-47E7-B1EE-09DB9BB3268E}"/>
                </a:ext>
              </a:extLst>
            </p:cNvPr>
            <p:cNvSpPr/>
            <p:nvPr/>
          </p:nvSpPr>
          <p:spPr>
            <a:xfrm>
              <a:off x="4859362" y="1671175"/>
              <a:ext cx="2882525" cy="806975"/>
            </a:xfrm>
            <a:custGeom>
              <a:avLst/>
              <a:gdLst/>
              <a:ahLst/>
              <a:cxnLst/>
              <a:rect l="l" t="t" r="r" b="b"/>
              <a:pathLst>
                <a:path w="115301" h="32279" extrusionOk="0">
                  <a:moveTo>
                    <a:pt x="16610" y="1"/>
                  </a:moveTo>
                  <a:cubicBezTo>
                    <a:pt x="7704" y="1"/>
                    <a:pt x="167" y="7037"/>
                    <a:pt x="60" y="15931"/>
                  </a:cubicBezTo>
                  <a:cubicBezTo>
                    <a:pt x="1" y="20467"/>
                    <a:pt x="1810" y="24587"/>
                    <a:pt x="4775" y="27552"/>
                  </a:cubicBezTo>
                  <a:cubicBezTo>
                    <a:pt x="7692" y="30469"/>
                    <a:pt x="11740" y="32278"/>
                    <a:pt x="16193" y="32278"/>
                  </a:cubicBezTo>
                  <a:lnTo>
                    <a:pt x="115301" y="32278"/>
                  </a:lnTo>
                  <a:cubicBezTo>
                    <a:pt x="106395" y="32278"/>
                    <a:pt x="99168" y="25051"/>
                    <a:pt x="99168" y="16145"/>
                  </a:cubicBezTo>
                  <a:cubicBezTo>
                    <a:pt x="99168" y="7228"/>
                    <a:pt x="91941" y="1"/>
                    <a:pt x="83023" y="1"/>
                  </a:cubicBezTo>
                  <a:close/>
                </a:path>
              </a:pathLst>
            </a:custGeom>
            <a:solidFill>
              <a:schemeClr val="accent2"/>
            </a:solidFill>
            <a:ln>
              <a:noFill/>
            </a:ln>
          </p:spPr>
          <p:txBody>
            <a:bodyPr spcFirstLastPara="1" wrap="square" lIns="274300" tIns="91425" rIns="731500" bIns="91425" anchor="ctr" anchorCtr="0">
              <a:noAutofit/>
            </a:bodyPr>
            <a:lstStyle/>
            <a:p>
              <a:pPr lvl="0" algn="ctr"/>
              <a:r>
                <a:rPr lang="en-US" sz="1500">
                  <a:solidFill>
                    <a:schemeClr val="bg1"/>
                  </a:solidFill>
                  <a:latin typeface="Futura Next Book"/>
                </a:rPr>
                <a:t>Unit Test coverage FE &gt; 70%</a:t>
              </a:r>
            </a:p>
          </p:txBody>
        </p:sp>
        <p:sp>
          <p:nvSpPr>
            <p:cNvPr id="143" name="Google Shape;878;p33">
              <a:extLst>
                <a:ext uri="{FF2B5EF4-FFF2-40B4-BE49-F238E27FC236}">
                  <a16:creationId xmlns:a16="http://schemas.microsoft.com/office/drawing/2014/main" id="{98E4E21D-6CE1-4E0A-BE71-720E3A797150}"/>
                </a:ext>
              </a:extLst>
            </p:cNvPr>
            <p:cNvSpPr/>
            <p:nvPr/>
          </p:nvSpPr>
          <p:spPr>
            <a:xfrm>
              <a:off x="7446587" y="1779525"/>
              <a:ext cx="590575" cy="590275"/>
            </a:xfrm>
            <a:custGeom>
              <a:avLst/>
              <a:gdLst/>
              <a:ahLst/>
              <a:cxnLst/>
              <a:rect l="l" t="t" r="r" b="b"/>
              <a:pathLst>
                <a:path w="23623" h="23611" extrusionOk="0">
                  <a:moveTo>
                    <a:pt x="11812" y="0"/>
                  </a:moveTo>
                  <a:cubicBezTo>
                    <a:pt x="5287" y="0"/>
                    <a:pt x="1" y="5287"/>
                    <a:pt x="1" y="11811"/>
                  </a:cubicBezTo>
                  <a:cubicBezTo>
                    <a:pt x="1" y="18324"/>
                    <a:pt x="5287" y="23610"/>
                    <a:pt x="11812" y="23610"/>
                  </a:cubicBezTo>
                  <a:cubicBezTo>
                    <a:pt x="18336" y="23610"/>
                    <a:pt x="23623" y="18324"/>
                    <a:pt x="23623" y="11811"/>
                  </a:cubicBezTo>
                  <a:cubicBezTo>
                    <a:pt x="23623" y="5287"/>
                    <a:pt x="18336" y="0"/>
                    <a:pt x="11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25" name="Google Shape;879;p33">
            <a:extLst>
              <a:ext uri="{FF2B5EF4-FFF2-40B4-BE49-F238E27FC236}">
                <a16:creationId xmlns:a16="http://schemas.microsoft.com/office/drawing/2014/main" id="{ED8CBF70-83BF-45C6-ABF9-D286C1444665}"/>
              </a:ext>
            </a:extLst>
          </p:cNvPr>
          <p:cNvGrpSpPr/>
          <p:nvPr/>
        </p:nvGrpSpPr>
        <p:grpSpPr>
          <a:xfrm>
            <a:off x="6814129" y="4039938"/>
            <a:ext cx="3351938" cy="938525"/>
            <a:chOff x="4860575" y="2599575"/>
            <a:chExt cx="3351938" cy="938525"/>
          </a:xfrm>
        </p:grpSpPr>
        <p:sp>
          <p:nvSpPr>
            <p:cNvPr id="126" name="Google Shape;880;p33">
              <a:extLst>
                <a:ext uri="{FF2B5EF4-FFF2-40B4-BE49-F238E27FC236}">
                  <a16:creationId xmlns:a16="http://schemas.microsoft.com/office/drawing/2014/main" id="{60A0251E-0B15-41DA-85F8-4C058552645D}"/>
                </a:ext>
              </a:extLst>
            </p:cNvPr>
            <p:cNvSpPr/>
            <p:nvPr/>
          </p:nvSpPr>
          <p:spPr>
            <a:xfrm>
              <a:off x="5329975" y="2665350"/>
              <a:ext cx="2882525" cy="806975"/>
            </a:xfrm>
            <a:custGeom>
              <a:avLst/>
              <a:gdLst/>
              <a:ahLst/>
              <a:cxnLst/>
              <a:rect l="l" t="t" r="r" b="b"/>
              <a:pathLst>
                <a:path w="115301" h="32279" extrusionOk="0">
                  <a:moveTo>
                    <a:pt x="32278" y="0"/>
                  </a:moveTo>
                  <a:cubicBezTo>
                    <a:pt x="23361" y="0"/>
                    <a:pt x="16133" y="7227"/>
                    <a:pt x="16133" y="16145"/>
                  </a:cubicBezTo>
                  <a:cubicBezTo>
                    <a:pt x="16133" y="25051"/>
                    <a:pt x="8918" y="32278"/>
                    <a:pt x="1" y="32278"/>
                  </a:cubicBezTo>
                  <a:lnTo>
                    <a:pt x="99108" y="32278"/>
                  </a:lnTo>
                  <a:cubicBezTo>
                    <a:pt x="103561" y="32278"/>
                    <a:pt x="107609" y="30468"/>
                    <a:pt x="110526" y="27551"/>
                  </a:cubicBezTo>
                  <a:cubicBezTo>
                    <a:pt x="113491" y="24587"/>
                    <a:pt x="115301" y="20467"/>
                    <a:pt x="115253" y="15931"/>
                  </a:cubicBezTo>
                  <a:cubicBezTo>
                    <a:pt x="115134" y="7037"/>
                    <a:pt x="107597" y="0"/>
                    <a:pt x="98691" y="0"/>
                  </a:cubicBezTo>
                  <a:close/>
                </a:path>
              </a:pathLst>
            </a:custGeom>
            <a:solidFill>
              <a:schemeClr val="accent4"/>
            </a:solidFill>
            <a:ln>
              <a:noFill/>
            </a:ln>
          </p:spPr>
          <p:txBody>
            <a:bodyPr spcFirstLastPara="1" wrap="square" lIns="731500" tIns="91425" rIns="274300" bIns="91425" anchor="ctr" anchorCtr="0">
              <a:noAutofit/>
            </a:bodyPr>
            <a:lstStyle/>
            <a:p>
              <a:pPr lvl="0" algn="ctr"/>
              <a:r>
                <a:rPr lang="en-US" sz="1500">
                  <a:solidFill>
                    <a:schemeClr val="bg1"/>
                  </a:solidFill>
                  <a:latin typeface="Futura Next Book"/>
                </a:rPr>
                <a:t>Unit Test Coverage – microservices &gt; 95</a:t>
              </a:r>
              <a:endParaRPr lang="en-US" sz="1500">
                <a:solidFill>
                  <a:schemeClr val="bg1"/>
                </a:solidFill>
              </a:endParaRPr>
            </a:p>
          </p:txBody>
        </p:sp>
        <p:sp>
          <p:nvSpPr>
            <p:cNvPr id="134" name="Google Shape;881;p33">
              <a:extLst>
                <a:ext uri="{FF2B5EF4-FFF2-40B4-BE49-F238E27FC236}">
                  <a16:creationId xmlns:a16="http://schemas.microsoft.com/office/drawing/2014/main" id="{689FD362-417E-4B1D-B2CB-DA7953CA5428}"/>
                </a:ext>
              </a:extLst>
            </p:cNvPr>
            <p:cNvSpPr/>
            <p:nvPr/>
          </p:nvSpPr>
          <p:spPr>
            <a:xfrm>
              <a:off x="4860575" y="2599575"/>
              <a:ext cx="469425" cy="469125"/>
            </a:xfrm>
            <a:custGeom>
              <a:avLst/>
              <a:gdLst/>
              <a:ahLst/>
              <a:cxnLst/>
              <a:rect l="l" t="t" r="r" b="b"/>
              <a:pathLst>
                <a:path w="18777" h="18765" extrusionOk="0">
                  <a:moveTo>
                    <a:pt x="18777" y="0"/>
                  </a:moveTo>
                  <a:cubicBezTo>
                    <a:pt x="8406" y="0"/>
                    <a:pt x="0" y="8406"/>
                    <a:pt x="0" y="18764"/>
                  </a:cubicBezTo>
                  <a:lnTo>
                    <a:pt x="18777" y="18764"/>
                  </a:lnTo>
                  <a:lnTo>
                    <a:pt x="187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82;p33">
              <a:extLst>
                <a:ext uri="{FF2B5EF4-FFF2-40B4-BE49-F238E27FC236}">
                  <a16:creationId xmlns:a16="http://schemas.microsoft.com/office/drawing/2014/main" id="{F2A0A997-A894-4B6B-933F-058BBAB3D042}"/>
                </a:ext>
              </a:extLst>
            </p:cNvPr>
            <p:cNvSpPr/>
            <p:nvPr/>
          </p:nvSpPr>
          <p:spPr>
            <a:xfrm>
              <a:off x="5329975" y="3068675"/>
              <a:ext cx="469425" cy="469425"/>
            </a:xfrm>
            <a:custGeom>
              <a:avLst/>
              <a:gdLst/>
              <a:ahLst/>
              <a:cxnLst/>
              <a:rect l="l" t="t" r="r" b="b"/>
              <a:pathLst>
                <a:path w="18777" h="18777" extrusionOk="0">
                  <a:moveTo>
                    <a:pt x="1" y="0"/>
                  </a:moveTo>
                  <a:lnTo>
                    <a:pt x="1" y="18776"/>
                  </a:lnTo>
                  <a:cubicBezTo>
                    <a:pt x="10371" y="18776"/>
                    <a:pt x="18777" y="10371"/>
                    <a:pt x="187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83;p33">
              <a:extLst>
                <a:ext uri="{FF2B5EF4-FFF2-40B4-BE49-F238E27FC236}">
                  <a16:creationId xmlns:a16="http://schemas.microsoft.com/office/drawing/2014/main" id="{5F75603F-029F-46A3-8C7E-FC6EC9E70FEE}"/>
                </a:ext>
              </a:extLst>
            </p:cNvPr>
            <p:cNvSpPr/>
            <p:nvPr/>
          </p:nvSpPr>
          <p:spPr>
            <a:xfrm>
              <a:off x="4926650" y="2665350"/>
              <a:ext cx="806675" cy="806975"/>
            </a:xfrm>
            <a:custGeom>
              <a:avLst/>
              <a:gdLst/>
              <a:ahLst/>
              <a:cxnLst/>
              <a:rect l="l" t="t" r="r" b="b"/>
              <a:pathLst>
                <a:path w="32267" h="32279" extrusionOk="0">
                  <a:moveTo>
                    <a:pt x="16134" y="0"/>
                  </a:moveTo>
                  <a:cubicBezTo>
                    <a:pt x="7216" y="0"/>
                    <a:pt x="1" y="7227"/>
                    <a:pt x="1" y="16133"/>
                  </a:cubicBezTo>
                  <a:cubicBezTo>
                    <a:pt x="1" y="25051"/>
                    <a:pt x="7216" y="32278"/>
                    <a:pt x="16134" y="32278"/>
                  </a:cubicBezTo>
                  <a:cubicBezTo>
                    <a:pt x="25051" y="32278"/>
                    <a:pt x="32266" y="25051"/>
                    <a:pt x="32266" y="16133"/>
                  </a:cubicBezTo>
                  <a:cubicBezTo>
                    <a:pt x="32266" y="7227"/>
                    <a:pt x="25051" y="0"/>
                    <a:pt x="16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84;p33">
              <a:extLst>
                <a:ext uri="{FF2B5EF4-FFF2-40B4-BE49-F238E27FC236}">
                  <a16:creationId xmlns:a16="http://schemas.microsoft.com/office/drawing/2014/main" id="{BB77F69F-9F92-415C-B326-9C3186CBD7B4}"/>
                </a:ext>
              </a:extLst>
            </p:cNvPr>
            <p:cNvSpPr/>
            <p:nvPr/>
          </p:nvSpPr>
          <p:spPr>
            <a:xfrm>
              <a:off x="5034700" y="2773700"/>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sz="2500">
                <a:solidFill>
                  <a:srgbClr val="FFFFFF"/>
                </a:solidFill>
                <a:latin typeface="Fira Sans Extra Condensed Medium"/>
                <a:ea typeface="Fira Sans Extra Condensed Medium"/>
                <a:cs typeface="Fira Sans Extra Condensed Medium"/>
                <a:sym typeface="Fira Sans Extra Condensed Medium"/>
              </a:endParaRPr>
            </a:p>
          </p:txBody>
        </p:sp>
        <p:sp>
          <p:nvSpPr>
            <p:cNvPr id="138" name="Google Shape;884;p33">
              <a:extLst>
                <a:ext uri="{FF2B5EF4-FFF2-40B4-BE49-F238E27FC236}">
                  <a16:creationId xmlns:a16="http://schemas.microsoft.com/office/drawing/2014/main" id="{E0493BC3-F278-4512-BAD9-9143A011FF13}"/>
                </a:ext>
              </a:extLst>
            </p:cNvPr>
            <p:cNvSpPr/>
            <p:nvPr/>
          </p:nvSpPr>
          <p:spPr>
            <a:xfrm>
              <a:off x="5034687" y="2773537"/>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sz="2500">
                <a:solidFill>
                  <a:srgbClr val="FFFFFF"/>
                </a:solidFill>
                <a:latin typeface="Fira Sans Extra Condensed Medium"/>
                <a:ea typeface="Fira Sans Extra Condensed Medium"/>
                <a:cs typeface="Fira Sans Extra Condensed Medium"/>
                <a:sym typeface="Fira Sans Extra Condensed Medium"/>
              </a:endParaRPr>
            </a:p>
          </p:txBody>
        </p:sp>
        <p:sp>
          <p:nvSpPr>
            <p:cNvPr id="168" name="Google Shape;880;p33">
              <a:extLst>
                <a:ext uri="{FF2B5EF4-FFF2-40B4-BE49-F238E27FC236}">
                  <a16:creationId xmlns:a16="http://schemas.microsoft.com/office/drawing/2014/main" id="{C2B2BCE8-A8F9-47CF-9D4C-0F3346C4FDA3}"/>
                </a:ext>
              </a:extLst>
            </p:cNvPr>
            <p:cNvSpPr/>
            <p:nvPr/>
          </p:nvSpPr>
          <p:spPr>
            <a:xfrm>
              <a:off x="5329988" y="2665350"/>
              <a:ext cx="2882525" cy="806975"/>
            </a:xfrm>
            <a:custGeom>
              <a:avLst/>
              <a:gdLst/>
              <a:ahLst/>
              <a:cxnLst/>
              <a:rect l="l" t="t" r="r" b="b"/>
              <a:pathLst>
                <a:path w="115301" h="32279" extrusionOk="0">
                  <a:moveTo>
                    <a:pt x="32278" y="0"/>
                  </a:moveTo>
                  <a:cubicBezTo>
                    <a:pt x="23361" y="0"/>
                    <a:pt x="16133" y="7227"/>
                    <a:pt x="16133" y="16145"/>
                  </a:cubicBezTo>
                  <a:cubicBezTo>
                    <a:pt x="16133" y="25051"/>
                    <a:pt x="8918" y="32278"/>
                    <a:pt x="1" y="32278"/>
                  </a:cubicBezTo>
                  <a:lnTo>
                    <a:pt x="99108" y="32278"/>
                  </a:lnTo>
                  <a:cubicBezTo>
                    <a:pt x="103561" y="32278"/>
                    <a:pt x="107609" y="30468"/>
                    <a:pt x="110526" y="27551"/>
                  </a:cubicBezTo>
                  <a:cubicBezTo>
                    <a:pt x="113491" y="24587"/>
                    <a:pt x="115301" y="20467"/>
                    <a:pt x="115253" y="15931"/>
                  </a:cubicBezTo>
                  <a:cubicBezTo>
                    <a:pt x="115134" y="7037"/>
                    <a:pt x="107597" y="0"/>
                    <a:pt x="98691" y="0"/>
                  </a:cubicBezTo>
                  <a:close/>
                </a:path>
              </a:pathLst>
            </a:custGeom>
            <a:solidFill>
              <a:schemeClr val="accent2"/>
            </a:solidFill>
            <a:ln>
              <a:noFill/>
            </a:ln>
          </p:spPr>
          <p:txBody>
            <a:bodyPr spcFirstLastPara="1" wrap="square" lIns="731500" tIns="91425" rIns="274300" bIns="91425" anchor="ctr" anchorCtr="0">
              <a:noAutofit/>
            </a:bodyPr>
            <a:lstStyle/>
            <a:p>
              <a:pPr lvl="0" algn="ctr"/>
              <a:r>
                <a:rPr lang="en-US" sz="1500">
                  <a:solidFill>
                    <a:schemeClr val="bg1"/>
                  </a:solidFill>
                  <a:latin typeface="Futura Next Book"/>
                </a:rPr>
                <a:t>Unit Test Coverage – microservices &gt; 95</a:t>
              </a:r>
              <a:endParaRPr lang="en-US" sz="1500">
                <a:solidFill>
                  <a:schemeClr val="bg1"/>
                </a:solidFill>
              </a:endParaRPr>
            </a:p>
          </p:txBody>
        </p:sp>
        <p:sp>
          <p:nvSpPr>
            <p:cNvPr id="170" name="Google Shape;884;p33">
              <a:extLst>
                <a:ext uri="{FF2B5EF4-FFF2-40B4-BE49-F238E27FC236}">
                  <a16:creationId xmlns:a16="http://schemas.microsoft.com/office/drawing/2014/main" id="{BB91862E-C1FA-4474-A4E1-0BE90A20E920}"/>
                </a:ext>
              </a:extLst>
            </p:cNvPr>
            <p:cNvSpPr/>
            <p:nvPr/>
          </p:nvSpPr>
          <p:spPr>
            <a:xfrm>
              <a:off x="5034700" y="2773537"/>
              <a:ext cx="590575" cy="590275"/>
            </a:xfrm>
            <a:custGeom>
              <a:avLst/>
              <a:gdLst/>
              <a:ahLst/>
              <a:cxnLst/>
              <a:rect l="l" t="t" r="r" b="b"/>
              <a:pathLst>
                <a:path w="23623" h="23611" extrusionOk="0">
                  <a:moveTo>
                    <a:pt x="11812" y="0"/>
                  </a:moveTo>
                  <a:cubicBezTo>
                    <a:pt x="5287" y="0"/>
                    <a:pt x="1" y="5287"/>
                    <a:pt x="1" y="11799"/>
                  </a:cubicBezTo>
                  <a:cubicBezTo>
                    <a:pt x="1" y="18324"/>
                    <a:pt x="5287" y="23610"/>
                    <a:pt x="11812" y="23610"/>
                  </a:cubicBezTo>
                  <a:cubicBezTo>
                    <a:pt x="18336" y="23610"/>
                    <a:pt x="23623" y="18324"/>
                    <a:pt x="23623" y="11799"/>
                  </a:cubicBezTo>
                  <a:cubicBezTo>
                    <a:pt x="23623" y="5287"/>
                    <a:pt x="18336" y="0"/>
                    <a:pt x="11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pic>
        <p:nvPicPr>
          <p:cNvPr id="140" name="Picture 4" descr="Work in progress - Free marketing icons">
            <a:extLst>
              <a:ext uri="{FF2B5EF4-FFF2-40B4-BE49-F238E27FC236}">
                <a16:creationId xmlns:a16="http://schemas.microsoft.com/office/drawing/2014/main" id="{53B70FDD-6820-4280-8809-A57346DFA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9640" y="3118042"/>
            <a:ext cx="811883" cy="811883"/>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4" descr="Work in progress - Free marketing icons">
            <a:extLst>
              <a:ext uri="{FF2B5EF4-FFF2-40B4-BE49-F238E27FC236}">
                <a16:creationId xmlns:a16="http://schemas.microsoft.com/office/drawing/2014/main" id="{D94826CA-2B81-4593-98D7-D97BC32DD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410" y="4107843"/>
            <a:ext cx="811883" cy="81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par>
                                <p:cTn id="17" presetID="10"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par>
                                <p:cTn id="20" presetID="10" presetClass="entr" presetSubtype="0" fill="hold"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500"/>
                                        <p:tgtEl>
                                          <p:spTgt spid="112"/>
                                        </p:tgtEl>
                                      </p:cBhvr>
                                    </p:animEffect>
                                  </p:childTnLst>
                                </p:cTn>
                              </p:par>
                              <p:par>
                                <p:cTn id="23" presetID="10"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fade">
                                      <p:cBhvr>
                                        <p:cTn id="25" dur="500"/>
                                        <p:tgtEl>
                                          <p:spTgt spid="118"/>
                                        </p:tgtEl>
                                      </p:cBhvr>
                                    </p:animEffect>
                                  </p:childTnLst>
                                </p:cTn>
                              </p:par>
                              <p:par>
                                <p:cTn id="26" presetID="10" presetClass="entr" presetSubtype="0" fill="hold" nodeType="with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fade">
                                      <p:cBhvr>
                                        <p:cTn id="28" dur="500"/>
                                        <p:tgtEl>
                                          <p:spTgt spid="128"/>
                                        </p:tgtEl>
                                      </p:cBhvr>
                                    </p:animEffect>
                                  </p:childTnLst>
                                </p:cTn>
                              </p:par>
                              <p:par>
                                <p:cTn id="29" presetID="10" presetClass="entr" presetSubtype="0" fill="hold" nodeType="withEffect">
                                  <p:stCondLst>
                                    <p:cond delay="0"/>
                                  </p:stCondLst>
                                  <p:childTnLst>
                                    <p:set>
                                      <p:cBhvr>
                                        <p:cTn id="30" dur="1" fill="hold">
                                          <p:stCondLst>
                                            <p:cond delay="0"/>
                                          </p:stCondLst>
                                        </p:cTn>
                                        <p:tgtEl>
                                          <p:spTgt spid="173"/>
                                        </p:tgtEl>
                                        <p:attrNameLst>
                                          <p:attrName>style.visibility</p:attrName>
                                        </p:attrNameLst>
                                      </p:cBhvr>
                                      <p:to>
                                        <p:strVal val="visible"/>
                                      </p:to>
                                    </p:set>
                                    <p:animEffect transition="in" filter="fade">
                                      <p:cBhvr>
                                        <p:cTn id="31" dur="500"/>
                                        <p:tgtEl>
                                          <p:spTgt spid="17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fade">
                                      <p:cBhvr>
                                        <p:cTn id="37" dur="500"/>
                                        <p:tgtEl>
                                          <p:spTgt spid="1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500"/>
                                        <p:tgtEl>
                                          <p:spTgt spid="86"/>
                                        </p:tgtEl>
                                      </p:cBhvr>
                                    </p:animEffect>
                                  </p:childTnLst>
                                </p:cTn>
                              </p:par>
                              <p:par>
                                <p:cTn id="43" presetID="10"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fade">
                                      <p:cBhvr>
                                        <p:cTn id="45" dur="500"/>
                                        <p:tgtEl>
                                          <p:spTgt spid="92"/>
                                        </p:tgtEl>
                                      </p:cBhvr>
                                    </p:animEffect>
                                  </p:childTnLst>
                                </p:cTn>
                              </p:par>
                              <p:par>
                                <p:cTn id="46" presetID="10" presetClass="entr" presetSubtype="0" fill="hold" nodeType="withEffect">
                                  <p:stCondLst>
                                    <p:cond delay="0"/>
                                  </p:stCondLst>
                                  <p:childTnLst>
                                    <p:set>
                                      <p:cBhvr>
                                        <p:cTn id="47" dur="1" fill="hold">
                                          <p:stCondLst>
                                            <p:cond delay="0"/>
                                          </p:stCondLst>
                                        </p:cTn>
                                        <p:tgtEl>
                                          <p:spTgt spid="125"/>
                                        </p:tgtEl>
                                        <p:attrNameLst>
                                          <p:attrName>style.visibility</p:attrName>
                                        </p:attrNameLst>
                                      </p:cBhvr>
                                      <p:to>
                                        <p:strVal val="visible"/>
                                      </p:to>
                                    </p:set>
                                    <p:animEffect transition="in" filter="fade">
                                      <p:cBhvr>
                                        <p:cTn id="48" dur="500"/>
                                        <p:tgtEl>
                                          <p:spTgt spid="125"/>
                                        </p:tgtEl>
                                      </p:cBhvr>
                                    </p:animEffect>
                                  </p:childTnLst>
                                </p:cTn>
                              </p:par>
                              <p:par>
                                <p:cTn id="49" presetID="10" presetClass="entr" presetSubtype="0" fill="hold" nodeType="withEffect">
                                  <p:stCondLst>
                                    <p:cond delay="0"/>
                                  </p:stCondLst>
                                  <p:childTnLst>
                                    <p:set>
                                      <p:cBhvr>
                                        <p:cTn id="50" dur="1" fill="hold">
                                          <p:stCondLst>
                                            <p:cond delay="0"/>
                                          </p:stCondLst>
                                        </p:cTn>
                                        <p:tgtEl>
                                          <p:spTgt spid="140"/>
                                        </p:tgtEl>
                                        <p:attrNameLst>
                                          <p:attrName>style.visibility</p:attrName>
                                        </p:attrNameLst>
                                      </p:cBhvr>
                                      <p:to>
                                        <p:strVal val="visible"/>
                                      </p:to>
                                    </p:set>
                                    <p:animEffect transition="in" filter="fade">
                                      <p:cBhvr>
                                        <p:cTn id="51" dur="500"/>
                                        <p:tgtEl>
                                          <p:spTgt spid="140"/>
                                        </p:tgtEl>
                                      </p:cBhvr>
                                    </p:animEffect>
                                  </p:childTnLst>
                                </p:cTn>
                              </p:par>
                              <p:par>
                                <p:cTn id="52" presetID="10" presetClass="entr" presetSubtype="0" fill="hold" nodeType="withEffect">
                                  <p:stCondLst>
                                    <p:cond delay="0"/>
                                  </p:stCondLst>
                                  <p:childTnLst>
                                    <p:set>
                                      <p:cBhvr>
                                        <p:cTn id="53" dur="1" fill="hold">
                                          <p:stCondLst>
                                            <p:cond delay="0"/>
                                          </p:stCondLst>
                                        </p:cTn>
                                        <p:tgtEl>
                                          <p:spTgt spid="141"/>
                                        </p:tgtEl>
                                        <p:attrNameLst>
                                          <p:attrName>style.visibility</p:attrName>
                                        </p:attrNameLst>
                                      </p:cBhvr>
                                      <p:to>
                                        <p:strVal val="visible"/>
                                      </p:to>
                                    </p:set>
                                    <p:animEffect transition="in" filter="fade">
                                      <p:cBhvr>
                                        <p:cTn id="5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1" grpId="0"/>
    </p:bld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d1_sprint1" id="{B0C99F45-81C6-4395-8A8F-30AD12B38AAF}" vid="{076062AC-3127-4FB1-AFED-FEA754370D4C}"/>
    </a:ext>
  </a:extLst>
</a:theme>
</file>

<file path=ppt/theme/theme10.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d1_sprint1" id="{B0C99F45-81C6-4395-8A8F-30AD12B38AAF}" vid="{3DFD7CBE-2B8F-41A2-BC59-C1323E772499}"/>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d1_sprint1" id="{B0C99F45-81C6-4395-8A8F-30AD12B38AAF}" vid="{4973ABF0-8F02-43B5-A674-1FA8C6CA0BA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d1_sprint1" id="{B0C99F45-81C6-4395-8A8F-30AD12B38AAF}" vid="{515AB7EB-3ADD-4360-B3A0-C23E0C5FB904}"/>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d1_sprint1" id="{B0C99F45-81C6-4395-8A8F-30AD12B38AAF}" vid="{C0CA0756-DFCB-4B3D-964A-1B7077A72996}"/>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d1_sprint1" id="{B0C99F45-81C6-4395-8A8F-30AD12B38AAF}" vid="{1C4B9CAF-FB82-4406-822F-F5FED6B53E3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d1_sprint1" id="{B0C99F45-81C6-4395-8A8F-30AD12B38AAF}" vid="{DD2C986D-756F-4798-9D73-197FA87FF9B2}"/>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d1_sprint1" id="{B0C99F45-81C6-4395-8A8F-30AD12B38AAF}" vid="{57F2C798-373F-42E1-A6F9-CBBBA198EA66}"/>
    </a:ext>
  </a:extLst>
</a:theme>
</file>

<file path=ppt/theme/theme9.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33641db-4b09-445c-8630-fc9896a75108" xsi:nil="true"/>
    <lcf76f155ced4ddcb4097134ff3c332f xmlns="9401a9a5-8413-4870-a595-20af3c06ce5d">
      <Terms xmlns="http://schemas.microsoft.com/office/infopath/2007/PartnerControls"/>
    </lcf76f155ced4ddcb4097134ff3c332f>
    <SharedWithUsers xmlns="a33641db-4b09-445c-8630-fc9896a75108">
      <UserInfo>
        <DisplayName>Ankur Jain</DisplayName>
        <AccountId>39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DAACFD78206047858906887B1E110C" ma:contentTypeVersion="12" ma:contentTypeDescription="Create a new document." ma:contentTypeScope="" ma:versionID="70bed4c1130364f06c9bb7d97306101b">
  <xsd:schema xmlns:xsd="http://www.w3.org/2001/XMLSchema" xmlns:xs="http://www.w3.org/2001/XMLSchema" xmlns:p="http://schemas.microsoft.com/office/2006/metadata/properties" xmlns:ns2="9401a9a5-8413-4870-a595-20af3c06ce5d" xmlns:ns3="a33641db-4b09-445c-8630-fc9896a75108" targetNamespace="http://schemas.microsoft.com/office/2006/metadata/properties" ma:root="true" ma:fieldsID="55a0b4f078baba02fe238e59dbfe5dc9" ns2:_="" ns3:_="">
    <xsd:import namespace="9401a9a5-8413-4870-a595-20af3c06ce5d"/>
    <xsd:import namespace="a33641db-4b09-445c-8630-fc9896a751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01a9a5-8413-4870-a595-20af3c06ce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ac8439e-0f4c-460c-87ac-674f609d5c5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3641db-4b09-445c-8630-fc9896a7510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bd89d13-cfe6-49fc-b8b7-e11afaaf5f1a}" ma:internalName="TaxCatchAll" ma:showField="CatchAllData" ma:web="a33641db-4b09-445c-8630-fc9896a7510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EE2ADD-BF9F-4A7F-A4EF-BB01DB38EA1D}">
  <ds:schemaRefs>
    <ds:schemaRef ds:uri="1786df0e-af78-450a-bdf2-a6bf90ae1bb9"/>
    <ds:schemaRef ds:uri="9401a9a5-8413-4870-a595-20af3c06ce5d"/>
    <ds:schemaRef ds:uri="a33641db-4b09-445c-8630-fc9896a75108"/>
    <ds:schemaRef ds:uri="d038404b-2a5e-48b0-ba9e-589914ab4c7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7D8048B-F005-40D1-877D-53DF506E4E21}">
  <ds:schemaRefs>
    <ds:schemaRef ds:uri="http://schemas.microsoft.com/sharepoint/v3/contenttype/forms"/>
  </ds:schemaRefs>
</ds:datastoreItem>
</file>

<file path=customXml/itemProps3.xml><?xml version="1.0" encoding="utf-8"?>
<ds:datastoreItem xmlns:ds="http://schemas.openxmlformats.org/officeDocument/2006/customXml" ds:itemID="{B3B98D39-27DF-48FC-8337-FC154F579126}">
  <ds:schemaRefs>
    <ds:schemaRef ds:uri="9401a9a5-8413-4870-a595-20af3c06ce5d"/>
    <ds:schemaRef ds:uri="a33641db-4b09-445c-8630-fc9896a751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ps_theme</Template>
  <TotalTime>2</TotalTime>
  <Words>417</Words>
  <Application>Microsoft Office PowerPoint</Application>
  <PresentationFormat>Widescreen</PresentationFormat>
  <Paragraphs>116</Paragraphs>
  <Slides>8</Slides>
  <Notes>6</Notes>
  <HiddenSlides>1</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8</vt:i4>
      </vt:variant>
    </vt:vector>
  </HeadingPairs>
  <TitlesOfParts>
    <vt:vector size="26" baseType="lpstr">
      <vt:lpstr>Arial</vt:lpstr>
      <vt:lpstr>Calibri</vt:lpstr>
      <vt:lpstr>Courier New</vt:lpstr>
      <vt:lpstr>Fira Sans Extra Condensed Medium</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Agenda</vt:lpstr>
      <vt:lpstr>Divider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template</dc:title>
  <dc:creator>Chiluveru Preeti</dc:creator>
  <cp:lastModifiedBy>Parameswari Ettiappan</cp:lastModifiedBy>
  <cp:revision>3</cp:revision>
  <dcterms:created xsi:type="dcterms:W3CDTF">2021-09-08T03:48:53Z</dcterms:created>
  <dcterms:modified xsi:type="dcterms:W3CDTF">2022-10-25T06:04:18Z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swasehra</vt:lpwstr>
  </property>
  <property fmtid="{D5CDD505-2E9C-101B-9397-08002B2CF9AE}" pid="5" name="Jive_VersionGuid">
    <vt:lpwstr>b7d339ea-cd84-4436-a5ab-cc386c358dbd</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0x01010079DAACFD78206047858906887B1E110C</vt:lpwstr>
  </property>
  <property fmtid="{D5CDD505-2E9C-101B-9397-08002B2CF9AE}" pid="9" name="MediaServiceImageTags">
    <vt:lpwstr/>
  </property>
</Properties>
</file>