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6"/>
  </p:notesMasterIdLst>
  <p:handoutMasterIdLst>
    <p:handoutMasterId r:id="rId37"/>
  </p:handoutMasterIdLst>
  <p:sldIdLst>
    <p:sldId id="267" r:id="rId5"/>
    <p:sldId id="289" r:id="rId6"/>
    <p:sldId id="302" r:id="rId7"/>
    <p:sldId id="286" r:id="rId8"/>
    <p:sldId id="303" r:id="rId9"/>
    <p:sldId id="287" r:id="rId10"/>
    <p:sldId id="304" r:id="rId11"/>
    <p:sldId id="288" r:id="rId12"/>
    <p:sldId id="305" r:id="rId13"/>
    <p:sldId id="290" r:id="rId14"/>
    <p:sldId id="306" r:id="rId15"/>
    <p:sldId id="291" r:id="rId16"/>
    <p:sldId id="307" r:id="rId17"/>
    <p:sldId id="292" r:id="rId18"/>
    <p:sldId id="308" r:id="rId19"/>
    <p:sldId id="293" r:id="rId20"/>
    <p:sldId id="309" r:id="rId21"/>
    <p:sldId id="294" r:id="rId22"/>
    <p:sldId id="310" r:id="rId23"/>
    <p:sldId id="285" r:id="rId24"/>
    <p:sldId id="311" r:id="rId25"/>
    <p:sldId id="296" r:id="rId26"/>
    <p:sldId id="312" r:id="rId27"/>
    <p:sldId id="297" r:id="rId28"/>
    <p:sldId id="313" r:id="rId29"/>
    <p:sldId id="298" r:id="rId30"/>
    <p:sldId id="314" r:id="rId31"/>
    <p:sldId id="300" r:id="rId32"/>
    <p:sldId id="315" r:id="rId33"/>
    <p:sldId id="301" r:id="rId34"/>
    <p:sldId id="316" r:id="rId35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03" autoAdjust="0"/>
    <p:restoredTop sz="95878" autoAdjust="0"/>
  </p:normalViewPr>
  <p:slideViewPr>
    <p:cSldViewPr>
      <p:cViewPr varScale="1">
        <p:scale>
          <a:sx n="74" d="100"/>
          <a:sy n="74" d="100"/>
        </p:scale>
        <p:origin x="-133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2360DBE-8E13-47D2-A642-DF3653E884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935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62E75786-8BCD-482B-8AB0-13CE573FE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82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A5FC00-5B2F-4699-9E1A-ED11BCD4831E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225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smtClean="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E75786-8BCD-482B-8AB0-13CE573FEE04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ll three"/>
          <p:cNvPicPr>
            <a:picLocks noChangeAspect="1" noChangeArrowheads="1"/>
          </p:cNvPicPr>
          <p:nvPr userDrawn="1"/>
        </p:nvPicPr>
        <p:blipFill>
          <a:blip r:embed="rId2" cstate="print"/>
          <a:srcRect t="47652" b="18791"/>
          <a:stretch>
            <a:fillRect/>
          </a:stretch>
        </p:blipFill>
        <p:spPr bwMode="auto">
          <a:xfrm>
            <a:off x="0" y="0"/>
            <a:ext cx="91440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7" descr="HCL Logo"/>
          <p:cNvPicPr>
            <a:picLocks noChangeAspect="1" noChangeArrowheads="1"/>
          </p:cNvPicPr>
          <p:nvPr userDrawn="1"/>
        </p:nvPicPr>
        <p:blipFill>
          <a:blip r:embed="rId3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815975"/>
            <a:ext cx="7772400" cy="1470025"/>
          </a:xfrm>
        </p:spPr>
        <p:txBody>
          <a:bodyPr/>
          <a:lstStyle>
            <a:lvl1pPr>
              <a:lnSpc>
                <a:spcPct val="125000"/>
              </a:lnSpc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8100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0F0C-6965-4F90-9CF7-7D258BE9AF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0"/>
            <a:ext cx="205740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01980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C27F1-97EA-4008-8A76-D403FC0E3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4EE086-EB33-4D63-B7C0-09375A55E8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A1D0C1-F8C9-4E8E-9147-9B10ECA05C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EBFCF6-48DA-4D5F-8290-B733B37983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5E112F-2860-4BEA-A974-CD8BD4AF9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196AA-B855-4970-A8CB-C83180FD04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2299D8-AA40-4AD6-8517-083EBB65EA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8098AE-AFA6-431F-B853-ADCE8B50B8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46585-2CF3-4E50-80A3-15455C6EA6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pic>
        <p:nvPicPr>
          <p:cNvPr id="1027" name="Picture 10" descr="all three"/>
          <p:cNvPicPr>
            <a:picLocks noChangeAspect="1" noChangeArrowheads="1"/>
          </p:cNvPicPr>
          <p:nvPr userDrawn="1"/>
        </p:nvPicPr>
        <p:blipFill>
          <a:blip r:embed="rId13" cstate="print"/>
          <a:srcRect t="71950" b="17998"/>
          <a:stretch>
            <a:fillRect/>
          </a:stretch>
        </p:blipFill>
        <p:spPr bwMode="auto">
          <a:xfrm>
            <a:off x="0" y="0"/>
            <a:ext cx="9144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7" descr="HCL Logo"/>
          <p:cNvPicPr>
            <a:picLocks noChangeAspect="1" noChangeArrowheads="1"/>
          </p:cNvPicPr>
          <p:nvPr userDrawn="1"/>
        </p:nvPicPr>
        <p:blipFill>
          <a:blip r:embed="rId14" cstate="print"/>
          <a:srcRect t="25212" b="28896"/>
          <a:stretch>
            <a:fillRect/>
          </a:stretch>
        </p:blipFill>
        <p:spPr bwMode="auto">
          <a:xfrm>
            <a:off x="6950075" y="6400800"/>
            <a:ext cx="219392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505200" y="6553200"/>
            <a:ext cx="2133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00" i="1">
                <a:solidFill>
                  <a:schemeClr val="bg2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0763091E-B1D7-4012-AE87-42018985BB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rgbClr val="5F5F5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rgbClr val="5F5F5F"/>
          </a:solidFill>
          <a:latin typeface="+mn-lt"/>
        </a:defRPr>
      </a:lvl2pPr>
      <a:lvl3pPr marL="11430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rgbClr val="5F5F5F"/>
          </a:solidFill>
          <a:latin typeface="+mn-lt"/>
        </a:defRPr>
      </a:lvl3pPr>
      <a:lvl4pPr marL="16002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4pPr>
      <a:lvl5pPr marL="2057400" indent="-228600" algn="l" rtl="0" eaLnBrk="0" fontAlgn="base" hangingPunct="0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5pPr>
      <a:lvl6pPr marL="25146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6pPr>
      <a:lvl7pPr marL="29718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7pPr>
      <a:lvl8pPr marL="34290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8pPr>
      <a:lvl9pPr marL="3886200" indent="-228600" algn="l" rtl="0" fontAlgn="base">
        <a:lnSpc>
          <a:spcPct val="14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400">
          <a:solidFill>
            <a:srgbClr val="5F5F5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553200" y="6245225"/>
            <a:ext cx="2133600" cy="476250"/>
          </a:xfrm>
          <a:noFill/>
        </p:spPr>
        <p:txBody>
          <a:bodyPr/>
          <a:lstStyle/>
          <a:p>
            <a:fld id="{ACAB21EF-0DAE-468A-86EE-A35C11809A63}" type="slidenum">
              <a:rPr lang="en-US" smtClean="0">
                <a:latin typeface="Arial" charset="0"/>
              </a:rPr>
              <a:pPr/>
              <a:t>1</a:t>
            </a:fld>
            <a:endParaRPr lang="en-US" smtClean="0">
              <a:latin typeface="Arial" charset="0"/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4588"/>
          </a:xfrm>
        </p:spPr>
        <p:txBody>
          <a:bodyPr/>
          <a:lstStyle/>
          <a:p>
            <a:pPr eaLnBrk="1" hangingPunct="1"/>
            <a:r>
              <a:rPr lang="en-US" dirty="0" smtClean="0"/>
              <a:t>Java: An introduction:</a:t>
            </a:r>
            <a:endParaRPr lang="en-US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0" y="457200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Quiz</a:t>
            </a:r>
            <a:br>
              <a:rPr lang="en-US" sz="2800" dirty="0" smtClean="0"/>
            </a:b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What will happen when you compile or execute the following code.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main(){</a:t>
            </a:r>
          </a:p>
          <a:p>
            <a:pPr marL="457200" indent="-45720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(“Hello”);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will not compile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will execute and print “Hello”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will throw an exception at runtime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will execute and print nothing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What will happen when you compile or execute the following code.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main(){</a:t>
            </a:r>
          </a:p>
          <a:p>
            <a:pPr marL="457200" indent="-457200">
              <a:buNone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System.out.println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(“Hello”);</a:t>
            </a:r>
          </a:p>
          <a:p>
            <a:pPr marL="457200" indent="-457200">
              <a:buNone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will not compile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will execute and print “Hello”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will throw an exception at runtime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will execute and print nothing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5105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06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Which of the following are access </a:t>
            </a:r>
            <a:r>
              <a:rPr lang="en-US" dirty="0" err="1" smtClean="0"/>
              <a:t>specifiers</a:t>
            </a:r>
            <a:r>
              <a:rPr lang="en-US" dirty="0" smtClean="0"/>
              <a:t> in java?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public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private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static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Which of the following are access </a:t>
            </a:r>
            <a:r>
              <a:rPr lang="en-US" dirty="0" err="1" smtClean="0"/>
              <a:t>specifiers</a:t>
            </a:r>
            <a:r>
              <a:rPr lang="en-US" dirty="0" smtClean="0"/>
              <a:t> in java?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public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private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static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b="1" dirty="0" smtClean="0">
                <a:latin typeface="Courier New" pitchFamily="49" charset="0"/>
                <a:ea typeface="+mn-ea"/>
                <a:cs typeface="Courier New" pitchFamily="49" charset="0"/>
              </a:rPr>
              <a:t>void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266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8200" y="2209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39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Java 6 is called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Dolphin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/>
              <a:t>Mustang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Tiger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smtClean="0">
                <a:ea typeface="+mn-ea"/>
                <a:cs typeface="+mn-cs"/>
              </a:rPr>
              <a:t>Merlin</a:t>
            </a:r>
            <a:endParaRPr lang="en-US" sz="2000" dirty="0" smtClean="0"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Java 6 is called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Dolphin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/>
              <a:t>Mustang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Tiger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smtClean="0">
                <a:ea typeface="+mn-ea"/>
                <a:cs typeface="+mn-cs"/>
              </a:rPr>
              <a:t>Merlin</a:t>
            </a:r>
            <a:endParaRPr lang="en-US" sz="2000" dirty="0" smtClean="0"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38200" y="26670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631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Which Java technology allows access to C libraries?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JNI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JEE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JME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Which Java technology allows access to C libraries?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JNI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JEE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JME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JCK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2133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17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You deploy your application into production environment and when it executes you see “</a:t>
            </a:r>
            <a:r>
              <a:rPr lang="en-US" dirty="0" err="1" smtClean="0"/>
              <a:t>java.lang.ClassNotFoundException</a:t>
            </a:r>
            <a:r>
              <a:rPr lang="en-US" dirty="0" smtClean="0"/>
              <a:t>”  and a huge trail of messages following it. What could be the possible problem?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JDK is not installed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path is not set properly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classpath</a:t>
            </a:r>
            <a:r>
              <a:rPr lang="en-US" sz="2000" dirty="0" smtClean="0">
                <a:ea typeface="+mn-ea"/>
                <a:cs typeface="+mn-cs"/>
              </a:rPr>
              <a:t>  not set properly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Classloader</a:t>
            </a:r>
            <a:r>
              <a:rPr lang="en-US" sz="2000" dirty="0" smtClean="0">
                <a:ea typeface="+mn-ea"/>
                <a:cs typeface="+mn-cs"/>
              </a:rPr>
              <a:t> flags a security violation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You deploy your application into production environment and when it executes you see “</a:t>
            </a:r>
            <a:r>
              <a:rPr lang="en-US" dirty="0" err="1" smtClean="0"/>
              <a:t>java.lang.ClassNotFoundException</a:t>
            </a:r>
            <a:r>
              <a:rPr lang="en-US" dirty="0" smtClean="0"/>
              <a:t>”  and a huge trail of messages following it. What could be the possible problem?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JDK is not installed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path is not set properly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classpath</a:t>
            </a:r>
            <a:r>
              <a:rPr lang="en-US" sz="2000" dirty="0" smtClean="0">
                <a:ea typeface="+mn-ea"/>
                <a:cs typeface="+mn-cs"/>
              </a:rPr>
              <a:t>  not set properly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Classloader</a:t>
            </a:r>
            <a:r>
              <a:rPr lang="en-US" sz="2000" dirty="0" smtClean="0">
                <a:ea typeface="+mn-ea"/>
                <a:cs typeface="+mn-cs"/>
              </a:rPr>
              <a:t> flags a security violation 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3962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Java is 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A completely object-oriented language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Partially object-oriented language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Object based language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Structured language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Which of the following does  JRE consist of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JVM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JDK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Standard java classes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JNI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Which of the following does  JRE consist of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JVM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JDK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Standard java classes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JNI</a:t>
            </a:r>
          </a:p>
        </p:txBody>
      </p:sp>
      <p:sp>
        <p:nvSpPr>
          <p:cNvPr id="8" name="Oval 7"/>
          <p:cNvSpPr/>
          <p:nvPr/>
        </p:nvSpPr>
        <p:spPr>
          <a:xfrm>
            <a:off x="914400" y="2209800"/>
            <a:ext cx="3048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14400" y="3124200"/>
            <a:ext cx="3048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3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Which of the lines will give compilation error?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/** Testing application */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/** execution begins /*here*/ */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(“Hello”);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 smtClean="0"/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Line 1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Line 3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Line 4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Line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Which of the lines will give compilation error?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/** Testing application */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/** execution begins /*here*/ */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(“Hello”);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 smtClean="0"/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Line 1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Line 3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Line 4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Line 5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50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7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What happens when you compile or execute the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 smtClean="0"/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There is a compilation error at line 4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compiles clean and displays 0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compiles clean and displays garbage value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compiles clean but throws an exception at runtime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What happens when you compile or execute the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long 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 smtClean="0"/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There is a compilation error at line 4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compiles clean and displays 0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compiles clean and displays garbage value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compiles clean but throws an exception at runtime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40386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3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What happens when you compile or execute the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(0/0);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 smtClean="0"/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There is a compilation error at line 3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compiles clean and displays infinity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compiles clean and displays garbage value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compiles clean but throws an exception at runtime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What happens when you compile or execute the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class Test{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public static void main(String </a:t>
            </a: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[]){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System.out.print</a:t>
            </a: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(0/0);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}}</a:t>
            </a:r>
            <a:endParaRPr lang="en-US" dirty="0" smtClean="0"/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There is a compilation error at line 3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compiles clean and displays infinity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compiles clean and displays garbage value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Code compiles clean but throws an exception at runtime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5029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Which of the following is not a feature of the Java language?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Multithreaded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Pointers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Static binding of class libraries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Strong platform specific class libraries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Which of the following is not a feature of the Java language?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Multithreaded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Pointers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Static binding of class libraries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Strong platform specific class libraries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2057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8200" y="31242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Java is 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A completely object-oriented language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Partially object-oriented language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Object based language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Structured language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2209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69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Which of the following is true?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Java code can compiled in any OS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Java </a:t>
            </a:r>
            <a:r>
              <a:rPr lang="en-US" sz="2000" dirty="0" err="1" smtClean="0">
                <a:ea typeface="+mn-ea"/>
                <a:cs typeface="+mn-cs"/>
              </a:rPr>
              <a:t>bytecode</a:t>
            </a:r>
            <a:r>
              <a:rPr lang="en-US" sz="2000" dirty="0" smtClean="0">
                <a:ea typeface="+mn-ea"/>
                <a:cs typeface="+mn-cs"/>
              </a:rPr>
              <a:t> is platform independent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/>
              <a:t>Only JRE is required to execute java code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JDK must be downloaded in order to execute java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pPr marL="0" indent="-457200">
              <a:buNone/>
            </a:pPr>
            <a:r>
              <a:rPr lang="en-US" dirty="0" smtClean="0"/>
              <a:t>Which of the following is true?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Java code can compiled in any OS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Java </a:t>
            </a:r>
            <a:r>
              <a:rPr lang="en-US" sz="2000" dirty="0" err="1" smtClean="0">
                <a:ea typeface="+mn-ea"/>
                <a:cs typeface="+mn-cs"/>
              </a:rPr>
              <a:t>bytecode</a:t>
            </a:r>
            <a:r>
              <a:rPr lang="en-US" sz="2000" dirty="0" smtClean="0">
                <a:ea typeface="+mn-ea"/>
                <a:cs typeface="+mn-cs"/>
              </a:rPr>
              <a:t> is platform independent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/>
              <a:t>Only JRE is required to execute java code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JDK must be downloaded in order to execute java code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2057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38200" y="25908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6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Which of the following produces HTML files from your java source file?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javac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51435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javad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51435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javadoc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51435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javah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 smtClean="0"/>
              <a:t>Which of the following produces HTML files from your java source file?</a:t>
            </a:r>
          </a:p>
          <a:p>
            <a:pPr marL="914400" lvl="1" indent="-51435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javac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51435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javad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51435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javadoc</a:t>
            </a:r>
            <a:endParaRPr lang="en-US" sz="2000" dirty="0" smtClean="0">
              <a:ea typeface="+mn-ea"/>
              <a:cs typeface="+mn-cs"/>
            </a:endParaRPr>
          </a:p>
          <a:p>
            <a:pPr marL="914400" lvl="1" indent="-51435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javah</a:t>
            </a:r>
            <a:endParaRPr lang="en-US" sz="2000" dirty="0"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01337" y="3124200"/>
            <a:ext cx="381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0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JVM  does not contain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Bytecode</a:t>
            </a:r>
            <a:r>
              <a:rPr lang="en-US" sz="2000" dirty="0" smtClean="0">
                <a:ea typeface="+mn-ea"/>
                <a:cs typeface="+mn-cs"/>
              </a:rPr>
              <a:t> verifier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Class loader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Java standard class libraries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Security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JVM  does not contain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err="1" smtClean="0">
                <a:ea typeface="+mn-ea"/>
                <a:cs typeface="+mn-cs"/>
              </a:rPr>
              <a:t>Bytecode</a:t>
            </a:r>
            <a:r>
              <a:rPr lang="en-US" sz="2000" dirty="0" smtClean="0">
                <a:ea typeface="+mn-ea"/>
                <a:cs typeface="+mn-cs"/>
              </a:rPr>
              <a:t> verifier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Class loader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Java standard class libraries</a:t>
            </a:r>
          </a:p>
          <a:p>
            <a:pPr marL="857250" lvl="1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Security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38200" y="3124200"/>
            <a:ext cx="3810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1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Bundling attributes and methods together is called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Abstraction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Data Hiding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Implementation Hiding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Encapsulation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04EE086-EB33-4D63-B7C0-09375A55E8A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457200" indent="-457200">
              <a:buNone/>
            </a:pPr>
            <a:r>
              <a:rPr lang="en-US" dirty="0" smtClean="0"/>
              <a:t>Bundling attributes and methods together is called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Abstraction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Data Hiding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Implementation Hiding</a:t>
            </a:r>
          </a:p>
          <a:p>
            <a:pPr marL="857250" lvl="2" indent="-457200">
              <a:buFont typeface="+mj-lt"/>
              <a:buAutoNum type="alphaUcPeriod"/>
            </a:pPr>
            <a:r>
              <a:rPr lang="en-US" sz="2000" dirty="0" smtClean="0">
                <a:ea typeface="+mn-ea"/>
                <a:cs typeface="+mn-cs"/>
              </a:rPr>
              <a:t>Encapsulation</a:t>
            </a:r>
          </a:p>
        </p:txBody>
      </p:sp>
      <p:sp>
        <p:nvSpPr>
          <p:cNvPr id="6" name="Oval 5"/>
          <p:cNvSpPr/>
          <p:nvPr/>
        </p:nvSpPr>
        <p:spPr>
          <a:xfrm>
            <a:off x="838200" y="3581400"/>
            <a:ext cx="457200" cy="3810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1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F98DF4C291A14C85D2BA6B16E94436" ma:contentTypeVersion="0" ma:contentTypeDescription="Create a new document." ma:contentTypeScope="" ma:versionID="9b00935dd70500517aee944b9acf93e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FF96A093-83F9-46E3-9F58-4F81EF3304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C4BFD56-5582-47F1-B706-3664A87803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B46B146-10B1-4E4B-84B8-152E13B75786}">
  <ds:schemaRefs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1801</TotalTime>
  <Words>938</Words>
  <Application>Microsoft Office PowerPoint</Application>
  <PresentationFormat>On-screen Show (4:3)</PresentationFormat>
  <Paragraphs>254</Paragraphs>
  <Slides>31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Java: An introduction:</vt:lpstr>
      <vt:lpstr>Question 1</vt:lpstr>
      <vt:lpstr>Question 1</vt:lpstr>
      <vt:lpstr>Question 2</vt:lpstr>
      <vt:lpstr>Question 2</vt:lpstr>
      <vt:lpstr>Question 3</vt:lpstr>
      <vt:lpstr>Question 3</vt:lpstr>
      <vt:lpstr>Question 4</vt:lpstr>
      <vt:lpstr>Question 4</vt:lpstr>
      <vt:lpstr>Question 5</vt:lpstr>
      <vt:lpstr>Question 5</vt:lpstr>
      <vt:lpstr>Question 6</vt:lpstr>
      <vt:lpstr>Question 6</vt:lpstr>
      <vt:lpstr>Question 7</vt:lpstr>
      <vt:lpstr>Question 7</vt:lpstr>
      <vt:lpstr>Question 8</vt:lpstr>
      <vt:lpstr>Question 8</vt:lpstr>
      <vt:lpstr>Question 9</vt:lpstr>
      <vt:lpstr>Question 9</vt:lpstr>
      <vt:lpstr>Question 10</vt:lpstr>
      <vt:lpstr>Question 10</vt:lpstr>
      <vt:lpstr>Question 11</vt:lpstr>
      <vt:lpstr>Question 11</vt:lpstr>
      <vt:lpstr>Question 12</vt:lpstr>
      <vt:lpstr>Question 12</vt:lpstr>
      <vt:lpstr>Question 13</vt:lpstr>
      <vt:lpstr>Question 13</vt:lpstr>
      <vt:lpstr>Question 14</vt:lpstr>
      <vt:lpstr>Question 14</vt:lpstr>
      <vt:lpstr>Question 15</vt:lpstr>
      <vt:lpstr>Question 15</vt:lpstr>
    </vt:vector>
  </TitlesOfParts>
  <Company>fcb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mgambhir</dc:creator>
  <cp:lastModifiedBy>Windows User</cp:lastModifiedBy>
  <cp:revision>660</cp:revision>
  <dcterms:created xsi:type="dcterms:W3CDTF">2005-08-31T12:40:43Z</dcterms:created>
  <dcterms:modified xsi:type="dcterms:W3CDTF">2012-04-16T05:50:51Z</dcterms:modified>
</cp:coreProperties>
</file>