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67" r:id="rId5"/>
    <p:sldId id="289" r:id="rId6"/>
    <p:sldId id="306" r:id="rId7"/>
    <p:sldId id="290" r:id="rId8"/>
    <p:sldId id="307" r:id="rId9"/>
    <p:sldId id="291" r:id="rId10"/>
    <p:sldId id="308" r:id="rId11"/>
    <p:sldId id="292" r:id="rId12"/>
    <p:sldId id="309" r:id="rId13"/>
    <p:sldId id="293" r:id="rId14"/>
    <p:sldId id="310" r:id="rId15"/>
    <p:sldId id="294" r:id="rId16"/>
    <p:sldId id="311" r:id="rId17"/>
    <p:sldId id="295" r:id="rId18"/>
    <p:sldId id="312" r:id="rId19"/>
    <p:sldId id="296" r:id="rId20"/>
    <p:sldId id="313" r:id="rId21"/>
    <p:sldId id="297" r:id="rId22"/>
    <p:sldId id="314" r:id="rId23"/>
    <p:sldId id="298" r:id="rId24"/>
    <p:sldId id="315" r:id="rId25"/>
    <p:sldId id="299" r:id="rId26"/>
    <p:sldId id="316" r:id="rId27"/>
    <p:sldId id="300" r:id="rId28"/>
    <p:sldId id="317" r:id="rId29"/>
    <p:sldId id="301" r:id="rId30"/>
    <p:sldId id="318" r:id="rId31"/>
    <p:sldId id="302" r:id="rId32"/>
    <p:sldId id="319" r:id="rId33"/>
    <p:sldId id="303" r:id="rId34"/>
    <p:sldId id="320" r:id="rId35"/>
    <p:sldId id="304" r:id="rId36"/>
    <p:sldId id="321" r:id="rId37"/>
    <p:sldId id="305" r:id="rId38"/>
    <p:sldId id="322" r:id="rId3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647" autoAdjust="0"/>
    <p:restoredTop sz="95878" autoAdjust="0"/>
  </p:normalViewPr>
  <p:slideViewPr>
    <p:cSldViewPr>
      <p:cViewPr varScale="1">
        <p:scale>
          <a:sx n="82" d="100"/>
          <a:sy n="82" d="100"/>
        </p:scale>
        <p:origin x="161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2360DBE-8E13-47D2-A642-DF3653E88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61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2E75786-8BCD-482B-8AB0-13CE573FE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588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5FC00-5B2F-4699-9E1A-ED11BCD4831E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 cstate="print"/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30F0C-6965-4F90-9CF7-7D258BE9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27F1-97EA-4008-8A76-D403FC0E3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EE086-EB33-4D63-B7C0-09375A55E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1D0C1-F8C9-4E8E-9147-9B10ECA05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BFCF6-48DA-4D5F-8290-B733B3798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E112F-2860-4BEA-A974-CD8BD4AF9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196AA-B855-4970-A8CB-C83180FD0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299D8-AA40-4AD6-8517-083EBB65E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098AE-AFA6-431F-B853-ADCE8B50B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46585-2CF3-4E50-80A3-15455C6EA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 cstate="print"/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763091E-B1D7-4012-AE87-42018985B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ACAB21EF-0DAE-468A-86EE-A35C11809A63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4588"/>
          </a:xfrm>
        </p:spPr>
        <p:txBody>
          <a:bodyPr/>
          <a:lstStyle/>
          <a:p>
            <a:pPr eaLnBrk="1" hangingPunct="1"/>
            <a:r>
              <a:rPr lang="en-US" dirty="0"/>
              <a:t>Java: Exception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286000" y="4572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Quiz</a:t>
            </a:r>
            <a:br>
              <a:rPr lang="en-US" sz="2800" dirty="0"/>
            </a:b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Assume the following method declaration: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protected void f()throws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java.io.IOException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{}</a:t>
            </a:r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dirty="0"/>
              <a:t>Which of the following is NOT right way to override f()?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Given that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is subclass of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protected void f()throws Exception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f() throws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{}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f()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f() throws Error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Assume the following method declaration: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protected void f()throws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java.io.IOException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{}</a:t>
            </a:r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dirty="0"/>
              <a:t>Which of the following is NOT right way to override f()?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Given that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is subclass of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protected void f()throws Exception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f() throws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{}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f()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f() throws Error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4800" y="3733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of the following switches is/are used for controlling the execution of assertions at run time?  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ua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enableassertions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-assert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of the following switches is/are used for controlling the execution of assertions at run time?  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ua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enableassertions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-assert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1000" y="3124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000" y="3657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8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45259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A {A() throws Exception {}} // line 1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 extends A {B() throws Exception {}} // line  2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 extends A {C(){}} // line 3 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/>
              <a:t>What will happen on compilation of the code?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Compilation error at line 1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/>
              <a:t>Compilation error at line 2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/>
              <a:t>Compilation error at line 3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Code compiles clean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4525963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A {A() throws Exception {}} // line 1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 extends A {B() throws Exception {}} // line  2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 extends A {C(){}} // line 3 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/>
              <a:t>What will happen on compilation of the code?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Compilation error at line 1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/>
              <a:t>Compilation error at line 2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/>
              <a:t>Compilation error at line 3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Code compiles clean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" y="4114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6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Test1{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m1(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try{ assert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10; }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Throwable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e){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20;}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m1(5);}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/>
              <a:t>Select the correct statement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Code will print 5 if executed with –ea option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Code will print 20 if executed with –ea option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/>
              <a:t>Code will not compile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/>
              <a:t>Code will print </a:t>
            </a:r>
            <a:r>
              <a:rPr lang="en-US" dirty="0" err="1"/>
              <a:t>AssertionError</a:t>
            </a:r>
            <a:r>
              <a:rPr lang="en-US" dirty="0"/>
              <a:t> at runtime when executed with –ea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Test1{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m1(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try{ assert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== 10; }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Throwable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e){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20;}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m1(5);}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/>
              <a:t>Select the correct statement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Code will print 5 if executed with –ea option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Code will print 20 if executed with –ea option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/>
              <a:t>Code will not compile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/>
              <a:t>Code will print </a:t>
            </a:r>
            <a:r>
              <a:rPr lang="en-US" dirty="0" err="1"/>
              <a:t>AssertionError</a:t>
            </a:r>
            <a:r>
              <a:rPr lang="en-US" dirty="0"/>
              <a:t> at runtime when executed with –ea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" y="5105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6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None/>
            </a:pPr>
            <a:r>
              <a:rPr lang="en-US" dirty="0"/>
              <a:t>Which of the following are checked exceptions?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ArrayIndexOutOfBoundsException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IN" b="1" dirty="0" err="1">
                <a:latin typeface="Courier New" pitchFamily="49" charset="0"/>
                <a:cs typeface="Courier New" pitchFamily="49" charset="0"/>
              </a:rPr>
              <a:t>CloneNotSupportedException</a:t>
            </a:r>
            <a:endParaRPr lang="en-IN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NullPointerException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None/>
            </a:pPr>
            <a:r>
              <a:rPr lang="en-US" dirty="0"/>
              <a:t>Which of the following are checked exceptions?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ArrayIndexOutOfBoundsException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IN" b="1" dirty="0" err="1">
                <a:latin typeface="Courier New" pitchFamily="49" charset="0"/>
                <a:cs typeface="Courier New" pitchFamily="49" charset="0"/>
              </a:rPr>
              <a:t>CloneNotSupportedException</a:t>
            </a:r>
            <a:endParaRPr lang="en-IN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NullPointerException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" y="2209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6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56388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AssertTest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 void m1(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&gt;= 0 : m2();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void m2()    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("The value must not be negative");}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AssertTest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test = new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AssertTest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test.m1(-10); 	}      }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What will happen when you attempt to compile and run the code with –ea option?</a:t>
            </a:r>
          </a:p>
          <a:p>
            <a:pPr marL="51435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Prints -10</a:t>
            </a:r>
          </a:p>
          <a:p>
            <a:pPr marL="51435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with message “The value must not be negative”</a:t>
            </a:r>
          </a:p>
          <a:p>
            <a:pPr marL="51435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Code will not compile</a:t>
            </a:r>
          </a:p>
          <a:p>
            <a:pPr marL="51435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None of the above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None/>
            </a:pPr>
            <a:r>
              <a:rPr lang="en-US" dirty="0"/>
              <a:t>Which of the following are unchecked exceptions?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IOException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IN" b="1" dirty="0" err="1">
                <a:latin typeface="Courier New" pitchFamily="49" charset="0"/>
                <a:cs typeface="Courier New" pitchFamily="49" charset="0"/>
              </a:rPr>
              <a:t>SQLException</a:t>
            </a:r>
            <a:endParaRPr lang="en-IN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AssertionError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452596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None/>
            </a:pPr>
            <a:r>
              <a:rPr lang="en-US" dirty="0"/>
              <a:t>Which of the following are unchecked exceptions?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IOException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IllegalArgumentException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IN" b="1" dirty="0" err="1">
                <a:latin typeface="Courier New" pitchFamily="49" charset="0"/>
                <a:cs typeface="Courier New" pitchFamily="49" charset="0"/>
              </a:rPr>
              <a:t>SQLException</a:t>
            </a:r>
            <a:endParaRPr lang="en-IN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AssertionError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" y="1828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" y="2514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9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A{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=10/0;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}catch( Exception e){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("caught inside");}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}catch(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ArithmeticException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e){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("caught outside");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}}}</a:t>
            </a:r>
            <a:endParaRPr lang="en-US" dirty="0"/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/>
              <a:t>What is the result of compilation/execution of the code?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Code does not compile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Code compiles and prints nothing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Code compiles and prints “caught outside” 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Code compiles and prints “caught inside” </a:t>
            </a:r>
          </a:p>
          <a:p>
            <a:pPr marL="457200" indent="-45720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A{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=10/0;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}catch( Exception e){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("caught inside");}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}catch(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ArithmeticException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e){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("caught outside");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}}}</a:t>
            </a:r>
            <a:endParaRPr lang="en-US" dirty="0"/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/>
              <a:t>What is the result of compilation/execution of the code?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Code does not compile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Code compiles and prints nothing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Code compiles and prints “caught outside” 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Code compiles and prints “caught inside” </a:t>
            </a:r>
          </a:p>
          <a:p>
            <a:pPr marL="457200" indent="-45720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" y="6172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0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A{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=10/0;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}catch( Exception e){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("caught inside");}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ArithmeticException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e){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("caught outside");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}}}</a:t>
            </a:r>
            <a:endParaRPr lang="en-US" dirty="0"/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/>
              <a:t>What is the result of compilation/execution of the code?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Code does not compile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Code compiles and prints nothing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Code compiles and prints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“caught outside” 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/>
              <a:t>Code compiles and prints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“caught inside” </a:t>
            </a:r>
          </a:p>
          <a:p>
            <a:pPr marL="457200" indent="-45720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A{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=10/0;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}catch( Exception e){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("caught inside");}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catch(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ArithmeticException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e){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("caught outside");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}}}</a:t>
            </a:r>
            <a:endParaRPr lang="en-US" dirty="0"/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/>
              <a:t>What is the result of compilation/execution of the code?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Code does not compile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Code compiles and prints nothing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Code compiles and prints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“caught outside” 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/>
              <a:t>Code compiles and prints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“caught inside” </a:t>
            </a:r>
          </a:p>
          <a:p>
            <a:pPr marL="457200" indent="-45720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" y="4648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None/>
            </a:pPr>
            <a:r>
              <a:rPr lang="en-US" dirty="0"/>
              <a:t>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/>
              <a:t> block 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Should have at least 1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/>
              <a:t> block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/>
              <a:t>Should have at least 1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dirty="0"/>
              <a:t> block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/>
              <a:t>Should have either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/>
              <a:t> block 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dirty="0"/>
              <a:t> block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/>
              <a:t>Should have both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/>
              <a:t> block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dirty="0"/>
              <a:t> block</a:t>
            </a:r>
          </a:p>
          <a:p>
            <a:pPr marL="457200" indent="-45720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None/>
            </a:pPr>
            <a:r>
              <a:rPr lang="en-US" dirty="0"/>
              <a:t>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dirty="0"/>
              <a:t> block 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Should have at least 1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/>
              <a:t> block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/>
              <a:t>Should have at least 1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dirty="0"/>
              <a:t> block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/>
              <a:t>Should have either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/>
              <a:t> block 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dirty="0"/>
              <a:t> block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/>
              <a:t>Should have both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dirty="0"/>
              <a:t> block 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dirty="0"/>
              <a:t> block</a:t>
            </a:r>
          </a:p>
          <a:p>
            <a:pPr marL="457200" indent="-45720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" y="2057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4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Test1{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m1(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&lt;0) return;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j=10/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}catch( Exception e){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("caught 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finally{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("thanks");}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("bye");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m1(-10);}}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/>
              <a:t>A code prints which of the following string(s)?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caught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thanks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/>
              <a:t>bye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/>
              <a:t>None of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Test1{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m1(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&lt;0) return;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j=10/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}catch( Exception e){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("caught 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finally{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("thanks");}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("bye");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m1(-10);}}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/>
              <a:t>A code prints which of the following string(s)?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caught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thanks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/>
              <a:t>bye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/>
              <a:t>None of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8600" y="5715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4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56388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AssertTest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 void m1(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&gt;= 0 : m2();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void m2()    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("The value must not be negative");}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AssertTest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test = new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AssertTest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test.m1(-10); 	}      }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What will happen when you attempt to compile and run the code with –ea option?</a:t>
            </a:r>
          </a:p>
          <a:p>
            <a:pPr marL="51435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Prints -10</a:t>
            </a:r>
          </a:p>
          <a:p>
            <a:pPr marL="51435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Throws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with message “The value must not be negative”</a:t>
            </a:r>
          </a:p>
          <a:p>
            <a:pPr marL="51435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Code will not compile</a:t>
            </a:r>
          </a:p>
          <a:p>
            <a:pPr marL="514350" indent="-457200">
              <a:lnSpc>
                <a:spcPct val="100000"/>
              </a:lnSpc>
              <a:buFont typeface="+mj-lt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None of the above</a:t>
            </a:r>
          </a:p>
        </p:txBody>
      </p:sp>
      <p:sp>
        <p:nvSpPr>
          <p:cNvPr id="9" name="Oval 8"/>
          <p:cNvSpPr/>
          <p:nvPr/>
        </p:nvSpPr>
        <p:spPr>
          <a:xfrm>
            <a:off x="152400" y="6019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1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Test1{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m1(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&lt;0) return;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j=10/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}catch( Exception e){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("caught 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finally{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("thanks");}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("bye");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m1(-10);}}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/>
              <a:t>A code prints which of the following string(s)?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caught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thanks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/>
              <a:t>bye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/>
              <a:t>None of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2296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Test1{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m1(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&lt;0) return;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j=10/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}catch( Exception e){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("caught 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finally{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("thanks");}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("bye");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m1(-10);}}</a:t>
            </a:r>
          </a:p>
          <a:p>
            <a:pPr marL="457200" indent="-457200">
              <a:lnSpc>
                <a:spcPct val="100000"/>
              </a:lnSpc>
              <a:buNone/>
            </a:pPr>
            <a:r>
              <a:rPr lang="en-US" dirty="0"/>
              <a:t>A code prints which of the following string(s)?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caught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thanks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/>
              <a:t>bye</a:t>
            </a:r>
          </a:p>
          <a:p>
            <a:pPr marL="457200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dirty="0"/>
              <a:t>None of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8600" y="5715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7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Assume the following method declaration: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protected void f() throws </a:t>
            </a:r>
            <a:r>
              <a:rPr lang="en-IN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CloneNotSupportedException</a:t>
            </a:r>
            <a:endParaRPr lang="en-IN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dirty="0"/>
              <a:t>Which of the following is NOT the right way to override f()?</a:t>
            </a:r>
          </a:p>
          <a:p>
            <a:pPr marL="457200" indent="-457200">
              <a:lnSpc>
                <a:spcPct val="100000"/>
              </a:lnSpc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protected void f()throws Exception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f()throws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RuntimeException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f()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f() throws Error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Assume the following method declaration: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protected void f() throws </a:t>
            </a:r>
            <a:r>
              <a:rPr lang="en-IN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CloneNotSupportedException</a:t>
            </a:r>
            <a:endParaRPr lang="en-IN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dirty="0"/>
              <a:t>Which of the following is NOT the right way to override f()?</a:t>
            </a:r>
          </a:p>
          <a:p>
            <a:pPr marL="457200" indent="-457200">
              <a:lnSpc>
                <a:spcPct val="100000"/>
              </a:lnSpc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protected void f()throws Exception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f()throws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RuntimeException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f()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 void f() throws Error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8600" y="3124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1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334000"/>
          </a:xfrm>
        </p:spPr>
        <p:txBody>
          <a:bodyPr/>
          <a:lstStyle/>
          <a:p>
            <a:pPr marL="457200" indent="-45720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public class</a:t>
            </a:r>
            <a:r>
              <a:rPr lang="en-US" dirty="0"/>
              <a:t>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Flower implements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Cloneable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// insert method declaration here</a:t>
            </a:r>
          </a:p>
          <a:p>
            <a:pPr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{(Flower)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super.clone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();}</a:t>
            </a:r>
          </a:p>
          <a:p>
            <a:pPr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/>
              <a:t>Which of the following </a:t>
            </a:r>
            <a:r>
              <a:rPr lang="en-US"/>
              <a:t>is/are  </a:t>
            </a:r>
            <a:r>
              <a:rPr lang="en-US" dirty="0"/>
              <a:t>right declaration for clone method?</a:t>
            </a:r>
          </a:p>
          <a:p>
            <a:pPr marL="457200" indent="-457200">
              <a:buFont typeface="+mj-lt"/>
              <a:buAutoNum type="alphaUcPeriod"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public Object clone()</a:t>
            </a:r>
          </a:p>
          <a:p>
            <a:pPr marL="457200" indent="-457200">
              <a:buFont typeface="+mj-lt"/>
              <a:buAutoNum type="alphaUcPeriod"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protected Object clone()throws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CloneNotSupportedException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+mj-lt"/>
              <a:buAutoNum type="alphaUcPeriod"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Object clone()throws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CloneNotSupportedException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+mj-lt"/>
              <a:buAutoNum type="alphaUcPeriod"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public Flower clone()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28600" y="5029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334000"/>
          </a:xfrm>
        </p:spPr>
        <p:txBody>
          <a:bodyPr/>
          <a:lstStyle/>
          <a:p>
            <a:pPr marL="457200" indent="-457200"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public class</a:t>
            </a:r>
            <a:r>
              <a:rPr lang="en-US" dirty="0"/>
              <a:t>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Flower implements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Cloneable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// insert method declaration here</a:t>
            </a:r>
          </a:p>
          <a:p>
            <a:pPr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{(Flower)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super.clone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();}</a:t>
            </a:r>
          </a:p>
          <a:p>
            <a:pPr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/>
              <a:t>Which of the following is/are NOT right declaration for clone method?</a:t>
            </a:r>
          </a:p>
          <a:p>
            <a:pPr marL="457200" indent="-457200">
              <a:buFont typeface="+mj-lt"/>
              <a:buAutoNum type="alphaUcPeriod"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public Object </a:t>
            </a:r>
            <a:r>
              <a:rPr lang="en-US" b="1">
                <a:solidFill>
                  <a:srgbClr val="000000"/>
                </a:solidFill>
                <a:latin typeface="Courier New" pitchFamily="49" charset="0"/>
              </a:rPr>
              <a:t>clone()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+mj-lt"/>
              <a:buAutoNum type="alphaUcPeriod"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protected Object clone()throws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CloneNotSupportedException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+mj-lt"/>
              <a:buAutoNum type="alphaUcPeriod"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Object clone()throws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CloneNotSupportedException</a:t>
            </a:r>
            <a:endParaRPr lang="en-US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457200" indent="-457200">
              <a:buFont typeface="+mj-lt"/>
              <a:buAutoNum type="alphaUcPeriod"/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public Flower clone()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6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static void main 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 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Object error = new Error(); 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Object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((error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Exception) + ",");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Exception);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dirty="0"/>
              <a:t>Code prints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false,false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false,true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true,false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true,true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 static void main 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 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Object error = new Error(); 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Object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((error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Exception) + ",");  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runtimeException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Exception);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dirty="0"/>
              <a:t>Code prints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false,false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false,true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true,false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true,true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8600" y="5029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8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Test1{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 void display() throws Exception{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("Hello");}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display();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dirty="0"/>
              <a:t>Which of the following are possible causes of compilation error in the code?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display()</a:t>
            </a:r>
            <a:r>
              <a:rPr lang="en-US" dirty="0"/>
              <a:t> does not throw any Exception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display() </a:t>
            </a:r>
            <a:r>
              <a:rPr lang="en-US" dirty="0"/>
              <a:t>is incorrectly declared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dirty="0"/>
              <a:t>must provide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 try-catch </a:t>
            </a:r>
            <a:r>
              <a:rPr lang="en-US" dirty="0"/>
              <a:t>block for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display()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dirty="0"/>
              <a:t>must be declared with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throws Exception </a:t>
            </a:r>
            <a:r>
              <a:rPr lang="en-US" dirty="0"/>
              <a:t>clause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Test1{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static void display() throws Exception{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("Hello");}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display();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>
              <a:lnSpc>
                <a:spcPct val="100000"/>
              </a:lnSpc>
              <a:buNone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dirty="0"/>
              <a:t>Which of the following are possible causes of compilation error in the code?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display()</a:t>
            </a:r>
            <a:r>
              <a:rPr lang="en-US" dirty="0"/>
              <a:t> does not throw any Exception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display() </a:t>
            </a:r>
            <a:r>
              <a:rPr lang="en-US" dirty="0"/>
              <a:t>is incorrectly declared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dirty="0"/>
              <a:t>must provide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 try-catch </a:t>
            </a:r>
            <a:r>
              <a:rPr lang="en-US" dirty="0"/>
              <a:t>block for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display()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dirty="0"/>
              <a:t>must be declared with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throws Exception </a:t>
            </a:r>
            <a:r>
              <a:rPr lang="en-US" dirty="0"/>
              <a:t>clause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28600" y="4800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" y="5181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0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Assertion should be used  to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Validate arguments of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/>
              <a:t> method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Validate arguments of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/>
              <a:t> method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Validate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user inputs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throw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AssertionError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525963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Assertion should be used  to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Validate arguments of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/>
              <a:t> method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Validate arguments of a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dirty="0"/>
              <a:t> method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Validate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user inputs</a:t>
            </a:r>
          </a:p>
          <a:p>
            <a:pPr marL="457200" indent="-457200">
              <a:lnSpc>
                <a:spcPct val="100000"/>
              </a:lnSpc>
              <a:buAutoNum type="alphaUcPeriod"/>
            </a:pPr>
            <a:r>
              <a:rPr lang="en-US" dirty="0"/>
              <a:t>throw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AssertionError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buAutoNum type="alphaUcPeriod"/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4800" y="1828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4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4BFD56-5582-47F1-B706-3664A87803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46B146-10B1-4E4B-84B8-152E13B75786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F96A093-83F9-46E3-9F58-4F81EF3304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2186</Words>
  <Application>Microsoft Office PowerPoint</Application>
  <PresentationFormat>On-screen Show (4:3)</PresentationFormat>
  <Paragraphs>422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Courier New</vt:lpstr>
      <vt:lpstr>Wingdings</vt:lpstr>
      <vt:lpstr>Default Design</vt:lpstr>
      <vt:lpstr>Java: Exception</vt:lpstr>
      <vt:lpstr>Question 1</vt:lpstr>
      <vt:lpstr>Question 1</vt:lpstr>
      <vt:lpstr>Question 2</vt:lpstr>
      <vt:lpstr>Question 2</vt:lpstr>
      <vt:lpstr>Question 3</vt:lpstr>
      <vt:lpstr>Question 3</vt:lpstr>
      <vt:lpstr>Question 4</vt:lpstr>
      <vt:lpstr>Question 4</vt:lpstr>
      <vt:lpstr>Question 5</vt:lpstr>
      <vt:lpstr>Question 5</vt:lpstr>
      <vt:lpstr>Question 6</vt:lpstr>
      <vt:lpstr>Question 6</vt:lpstr>
      <vt:lpstr>Question 7</vt:lpstr>
      <vt:lpstr>Question 7</vt:lpstr>
      <vt:lpstr>Question 8</vt:lpstr>
      <vt:lpstr>Question 8</vt:lpstr>
      <vt:lpstr>Question 9</vt:lpstr>
      <vt:lpstr>Question 9</vt:lpstr>
      <vt:lpstr>Question 10</vt:lpstr>
      <vt:lpstr>Question 10</vt:lpstr>
      <vt:lpstr>Question 11</vt:lpstr>
      <vt:lpstr>Question 11</vt:lpstr>
      <vt:lpstr>Question 12</vt:lpstr>
      <vt:lpstr>Question 12</vt:lpstr>
      <vt:lpstr>Question 13</vt:lpstr>
      <vt:lpstr>Question 13</vt:lpstr>
      <vt:lpstr>Question 14</vt:lpstr>
      <vt:lpstr>Question 14</vt:lpstr>
      <vt:lpstr>Question 15</vt:lpstr>
      <vt:lpstr>Question 15</vt:lpstr>
      <vt:lpstr>Question 16</vt:lpstr>
      <vt:lpstr>Question 16</vt:lpstr>
      <vt:lpstr>Question 17</vt:lpstr>
      <vt:lpstr>Question 17</vt:lpstr>
    </vt:vector>
  </TitlesOfParts>
  <Company>fcb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mgambhir</dc:creator>
  <cp:lastModifiedBy>Parameswari Ettiappan</cp:lastModifiedBy>
  <cp:revision>1130</cp:revision>
  <dcterms:created xsi:type="dcterms:W3CDTF">2005-08-31T12:40:43Z</dcterms:created>
  <dcterms:modified xsi:type="dcterms:W3CDTF">2020-09-22T03:14:37Z</dcterms:modified>
</cp:coreProperties>
</file>